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6" r:id="rId5"/>
    <p:sldId id="260" r:id="rId6"/>
    <p:sldId id="376" r:id="rId7"/>
    <p:sldId id="281" r:id="rId8"/>
    <p:sldId id="287" r:id="rId9"/>
    <p:sldId id="288" r:id="rId10"/>
    <p:sldId id="293" r:id="rId11"/>
    <p:sldId id="297" r:id="rId12"/>
    <p:sldId id="296" r:id="rId13"/>
    <p:sldId id="324" r:id="rId14"/>
    <p:sldId id="325" r:id="rId15"/>
    <p:sldId id="332" r:id="rId16"/>
    <p:sldId id="326" r:id="rId17"/>
    <p:sldId id="327" r:id="rId18"/>
    <p:sldId id="328" r:id="rId19"/>
    <p:sldId id="329" r:id="rId20"/>
    <p:sldId id="330" r:id="rId21"/>
    <p:sldId id="359" r:id="rId22"/>
    <p:sldId id="308" r:id="rId23"/>
    <p:sldId id="309" r:id="rId24"/>
    <p:sldId id="310" r:id="rId25"/>
    <p:sldId id="360" r:id="rId26"/>
    <p:sldId id="313" r:id="rId27"/>
    <p:sldId id="314" r:id="rId28"/>
    <p:sldId id="315" r:id="rId29"/>
    <p:sldId id="363" r:id="rId30"/>
    <p:sldId id="365" r:id="rId31"/>
    <p:sldId id="318" r:id="rId32"/>
    <p:sldId id="322" r:id="rId33"/>
    <p:sldId id="368" r:id="rId34"/>
    <p:sldId id="369" r:id="rId35"/>
    <p:sldId id="373" r:id="rId36"/>
    <p:sldId id="374" r:id="rId37"/>
    <p:sldId id="375" r:id="rId38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8" userDrawn="1">
          <p15:clr>
            <a:srgbClr val="A4A3A4"/>
          </p15:clr>
        </p15:guide>
        <p15:guide id="2" pos="37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" initials="a" lastIdx="0" clrIdx="0"/>
  <p:cmAuthor id="2" name="作者" initials="A" lastIdx="0" clrIdx="1"/>
  <p:cmAuthor id="3" name="fafa" initials="f" lastIdx="0" clrIdx="1"/>
  <p:cmAuthor id="4" name="王习习" initials="王" lastIdx="0" clrIdx="0"/>
  <p:cmAuthor id="5" name="Administrator" initials="A" lastIdx="0" clrIdx="4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8"/>
        <p:guide pos="37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tags" Target="tags/tag515.xml" /><Relationship Id="rId4" Type="http://schemas.openxmlformats.org/officeDocument/2006/relationships/handoutMaster" Target="handoutMasters/handoutMaster1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.xml" /><Relationship Id="rId2" Type="http://schemas.openxmlformats.org/officeDocument/2006/relationships/tags" Target="../tags/tag24.xml" /><Relationship Id="rId3" Type="http://schemas.openxmlformats.org/officeDocument/2006/relationships/tags" Target="../tags/tag25.xml" /><Relationship Id="rId4" Type="http://schemas.openxmlformats.org/officeDocument/2006/relationships/tags" Target="../tags/tag26.xml" /><Relationship Id="rId5" Type="http://schemas.openxmlformats.org/officeDocument/2006/relationships/tags" Target="../tags/tag27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tags" Target="../tags/tag22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8.xml" /><Relationship Id="rId4" Type="http://schemas.openxmlformats.org/officeDocument/2006/relationships/tags" Target="../tags/tag299.xml" /><Relationship Id="rId5" Type="http://schemas.openxmlformats.org/officeDocument/2006/relationships/tags" Target="../tags/tag300.xml" /><Relationship Id="rId6" Type="http://schemas.openxmlformats.org/officeDocument/2006/relationships/tags" Target="../tags/tag30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19.xml" /><Relationship Id="rId4" Type="http://schemas.openxmlformats.org/officeDocument/2006/relationships/tags" Target="../tags/tag320.xml" /><Relationship Id="rId5" Type="http://schemas.openxmlformats.org/officeDocument/2006/relationships/tags" Target="../tags/tag321.xml" /><Relationship Id="rId6" Type="http://schemas.openxmlformats.org/officeDocument/2006/relationships/tags" Target="../tags/tag322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38.xml" /><Relationship Id="rId4" Type="http://schemas.openxmlformats.org/officeDocument/2006/relationships/tags" Target="../tags/tag339.xml" /><Relationship Id="rId5" Type="http://schemas.openxmlformats.org/officeDocument/2006/relationships/tags" Target="../tags/tag340.xml" /><Relationship Id="rId6" Type="http://schemas.openxmlformats.org/officeDocument/2006/relationships/tags" Target="../tags/tag34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93.xml" /><Relationship Id="rId4" Type="http://schemas.openxmlformats.org/officeDocument/2006/relationships/tags" Target="../tags/tag394.xml" /><Relationship Id="rId5" Type="http://schemas.openxmlformats.org/officeDocument/2006/relationships/tags" Target="../tags/tag395.xml" /><Relationship Id="rId6" Type="http://schemas.openxmlformats.org/officeDocument/2006/relationships/tags" Target="../tags/tag396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22.xml" /><Relationship Id="rId4" Type="http://schemas.openxmlformats.org/officeDocument/2006/relationships/tags" Target="../tags/tag423.xml" /><Relationship Id="rId5" Type="http://schemas.openxmlformats.org/officeDocument/2006/relationships/tags" Target="../tags/tag424.xml" /><Relationship Id="rId6" Type="http://schemas.openxmlformats.org/officeDocument/2006/relationships/tags" Target="../tags/tag425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35.xml" /><Relationship Id="rId4" Type="http://schemas.openxmlformats.org/officeDocument/2006/relationships/tags" Target="../tags/tag436.xml" /><Relationship Id="rId5" Type="http://schemas.openxmlformats.org/officeDocument/2006/relationships/tags" Target="../tags/tag437.xml" /><Relationship Id="rId6" Type="http://schemas.openxmlformats.org/officeDocument/2006/relationships/tags" Target="../tags/tag438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44.xml" /><Relationship Id="rId4" Type="http://schemas.openxmlformats.org/officeDocument/2006/relationships/tags" Target="../tags/tag445.xml" /><Relationship Id="rId5" Type="http://schemas.openxmlformats.org/officeDocument/2006/relationships/tags" Target="../tags/tag446.xml" /><Relationship Id="rId6" Type="http://schemas.openxmlformats.org/officeDocument/2006/relationships/tags" Target="../tags/tag447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48620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138113" y="766763"/>
            <a:ext cx="6823075" cy="3838575"/>
          </a:xfrm>
        </p:spPr>
      </p:sp>
      <p:sp>
        <p:nvSpPr>
          <p:cNvPr id="1048621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1D512959-14BE-8C4D-8F1B-4B5D22F44D99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12.xml" /><Relationship Id="rId13" Type="http://schemas.openxmlformats.org/officeDocument/2006/relationships/image" Target="../media/image1.png" /><Relationship Id="rId14" Type="http://schemas.openxmlformats.org/officeDocument/2006/relationships/tags" Target="../tags/tag13.xml" /><Relationship Id="rId15" Type="http://schemas.openxmlformats.org/officeDocument/2006/relationships/image" Target="file:///D:\qq&#25991;&#20214;\712321467\Image\C2C\Image2\%7b75232B38-A165-1FB7-499C-2E1C792CACB5%7d.png" TargetMode="External" /><Relationship Id="rId16" Type="http://schemas.openxmlformats.org/officeDocument/2006/relationships/image" Target="../media/image2.png" /><Relationship Id="rId17" Type="http://schemas.openxmlformats.org/officeDocument/2006/relationships/tags" Target="../tags/tag14.xml" /><Relationship Id="rId18" Type="http://schemas.openxmlformats.org/officeDocument/2006/relationships/tags" Target="../tags/tag15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descr="图片包含 天空, 户外  已生成极高可信度的说明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1073743875" descr="学科网 zxxk.com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6.xml" /><Relationship Id="rId11" Type="http://schemas.openxmlformats.org/officeDocument/2006/relationships/tags" Target="../tags/tag37.xml" /><Relationship Id="rId12" Type="http://schemas.openxmlformats.org/officeDocument/2006/relationships/tags" Target="../tags/tag38.xml" /><Relationship Id="rId13" Type="http://schemas.openxmlformats.org/officeDocument/2006/relationships/tags" Target="../tags/tag39.xml" /><Relationship Id="rId14" Type="http://schemas.openxmlformats.org/officeDocument/2006/relationships/tags" Target="../tags/tag40.xml" /><Relationship Id="rId15" Type="http://schemas.openxmlformats.org/officeDocument/2006/relationships/tags" Target="../tags/tag41.xml" /><Relationship Id="rId16" Type="http://schemas.openxmlformats.org/officeDocument/2006/relationships/tags" Target="../tags/tag42.xml" /><Relationship Id="rId17" Type="http://schemas.openxmlformats.org/officeDocument/2006/relationships/tags" Target="../tags/tag43.xml" /><Relationship Id="rId18" Type="http://schemas.openxmlformats.org/officeDocument/2006/relationships/tags" Target="../tags/tag44.xml" /><Relationship Id="rId19" Type="http://schemas.openxmlformats.org/officeDocument/2006/relationships/tags" Target="../tags/tag45.xml" /><Relationship Id="rId2" Type="http://schemas.openxmlformats.org/officeDocument/2006/relationships/tags" Target="../tags/tag28.xml" /><Relationship Id="rId20" Type="http://schemas.openxmlformats.org/officeDocument/2006/relationships/tags" Target="../tags/tag46.xml" /><Relationship Id="rId21" Type="http://schemas.openxmlformats.org/officeDocument/2006/relationships/tags" Target="../tags/tag47.xml" /><Relationship Id="rId22" Type="http://schemas.openxmlformats.org/officeDocument/2006/relationships/tags" Target="../tags/tag48.xml" /><Relationship Id="rId23" Type="http://schemas.openxmlformats.org/officeDocument/2006/relationships/tags" Target="../tags/tag49.xml" /><Relationship Id="rId24" Type="http://schemas.openxmlformats.org/officeDocument/2006/relationships/tags" Target="../tags/tag50.xml" /><Relationship Id="rId25" Type="http://schemas.openxmlformats.org/officeDocument/2006/relationships/image" Target="../media/image3.png" /><Relationship Id="rId26" Type="http://schemas.microsoft.com/office/2007/relationships/hdphoto" Target="../media/image4.wdp" /><Relationship Id="rId27" Type="http://schemas.openxmlformats.org/officeDocument/2006/relationships/tags" Target="../tags/tag51.xml" /><Relationship Id="rId28" Type="http://schemas.openxmlformats.org/officeDocument/2006/relationships/tags" Target="../tags/tag52.xml" /><Relationship Id="rId29" Type="http://schemas.openxmlformats.org/officeDocument/2006/relationships/tags" Target="../tags/tag53.xml" /><Relationship Id="rId3" Type="http://schemas.openxmlformats.org/officeDocument/2006/relationships/tags" Target="../tags/tag29.xml" /><Relationship Id="rId30" Type="http://schemas.openxmlformats.org/officeDocument/2006/relationships/tags" Target="../tags/tag54.xml" /><Relationship Id="rId31" Type="http://schemas.openxmlformats.org/officeDocument/2006/relationships/tags" Target="../tags/tag55.xml" /><Relationship Id="rId32" Type="http://schemas.openxmlformats.org/officeDocument/2006/relationships/tags" Target="../tags/tag56.xml" /><Relationship Id="rId33" Type="http://schemas.openxmlformats.org/officeDocument/2006/relationships/tags" Target="../tags/tag57.xml" /><Relationship Id="rId34" Type="http://schemas.openxmlformats.org/officeDocument/2006/relationships/tags" Target="../tags/tag58.xml" /><Relationship Id="rId35" Type="http://schemas.openxmlformats.org/officeDocument/2006/relationships/tags" Target="../tags/tag59.xml" /><Relationship Id="rId36" Type="http://schemas.openxmlformats.org/officeDocument/2006/relationships/tags" Target="../tags/tag60.xml" /><Relationship Id="rId37" Type="http://schemas.openxmlformats.org/officeDocument/2006/relationships/image" Target="../media/image5.png" /><Relationship Id="rId38" Type="http://schemas.microsoft.com/office/2007/relationships/hdphoto" Target="../media/image6.wdp" /><Relationship Id="rId39" Type="http://schemas.openxmlformats.org/officeDocument/2006/relationships/tags" Target="../tags/tag61.xml" /><Relationship Id="rId4" Type="http://schemas.openxmlformats.org/officeDocument/2006/relationships/tags" Target="../tags/tag30.xml" /><Relationship Id="rId40" Type="http://schemas.openxmlformats.org/officeDocument/2006/relationships/image" Target="../media/image7.png" /><Relationship Id="rId41" Type="http://schemas.openxmlformats.org/officeDocument/2006/relationships/tags" Target="../tags/tag62.xml" /><Relationship Id="rId42" Type="http://schemas.openxmlformats.org/officeDocument/2006/relationships/image" Target="../media/image8.png" /><Relationship Id="rId43" Type="http://schemas.microsoft.com/office/2007/relationships/hdphoto" Target="../media/image9.wdp" /><Relationship Id="rId44" Type="http://schemas.openxmlformats.org/officeDocument/2006/relationships/tags" Target="../tags/tag63.xml" /><Relationship Id="rId45" Type="http://schemas.openxmlformats.org/officeDocument/2006/relationships/image" Target="../media/image10.png" /><Relationship Id="rId46" Type="http://schemas.microsoft.com/office/2007/relationships/hdphoto" Target="../media/image11.wdp" /><Relationship Id="rId47" Type="http://schemas.openxmlformats.org/officeDocument/2006/relationships/tags" Target="../tags/tag64.xml" /><Relationship Id="rId48" Type="http://schemas.openxmlformats.org/officeDocument/2006/relationships/image" Target="../media/image12.png" /><Relationship Id="rId49" Type="http://schemas.microsoft.com/office/2007/relationships/hdphoto" Target="../media/image13.wdp" /><Relationship Id="rId5" Type="http://schemas.openxmlformats.org/officeDocument/2006/relationships/tags" Target="../tags/tag31.xml" /><Relationship Id="rId50" Type="http://schemas.openxmlformats.org/officeDocument/2006/relationships/tags" Target="../tags/tag65.xml" /><Relationship Id="rId51" Type="http://schemas.openxmlformats.org/officeDocument/2006/relationships/image" Target="../media/image14.png" /><Relationship Id="rId52" Type="http://schemas.openxmlformats.org/officeDocument/2006/relationships/tags" Target="../tags/tag66.xml" /><Relationship Id="rId53" Type="http://schemas.openxmlformats.org/officeDocument/2006/relationships/tags" Target="../tags/tag67.xml" /><Relationship Id="rId6" Type="http://schemas.openxmlformats.org/officeDocument/2006/relationships/tags" Target="../tags/tag32.xml" /><Relationship Id="rId7" Type="http://schemas.openxmlformats.org/officeDocument/2006/relationships/tags" Target="../tags/tag33.xml" /><Relationship Id="rId8" Type="http://schemas.openxmlformats.org/officeDocument/2006/relationships/tags" Target="../tags/tag34.xml" /><Relationship Id="rId9" Type="http://schemas.openxmlformats.org/officeDocument/2006/relationships/tags" Target="../tags/tag3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86.xml" /><Relationship Id="rId2" Type="http://schemas.openxmlformats.org/officeDocument/2006/relationships/tags" Target="../tags/tag178.xml" /><Relationship Id="rId3" Type="http://schemas.openxmlformats.org/officeDocument/2006/relationships/tags" Target="../tags/tag179.xml" /><Relationship Id="rId4" Type="http://schemas.openxmlformats.org/officeDocument/2006/relationships/tags" Target="../tags/tag180.xml" /><Relationship Id="rId5" Type="http://schemas.openxmlformats.org/officeDocument/2006/relationships/tags" Target="../tags/tag181.xml" /><Relationship Id="rId6" Type="http://schemas.openxmlformats.org/officeDocument/2006/relationships/tags" Target="../tags/tag182.xml" /><Relationship Id="rId7" Type="http://schemas.openxmlformats.org/officeDocument/2006/relationships/tags" Target="../tags/tag183.xml" /><Relationship Id="rId8" Type="http://schemas.openxmlformats.org/officeDocument/2006/relationships/tags" Target="../tags/tag184.xml" /><Relationship Id="rId9" Type="http://schemas.openxmlformats.org/officeDocument/2006/relationships/tags" Target="../tags/tag18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5.xml" /><Relationship Id="rId11" Type="http://schemas.openxmlformats.org/officeDocument/2006/relationships/tags" Target="../tags/tag196.xml" /><Relationship Id="rId12" Type="http://schemas.openxmlformats.org/officeDocument/2006/relationships/tags" Target="../tags/tag197.xml" /><Relationship Id="rId13" Type="http://schemas.openxmlformats.org/officeDocument/2006/relationships/tags" Target="../tags/tag198.xml" /><Relationship Id="rId14" Type="http://schemas.openxmlformats.org/officeDocument/2006/relationships/tags" Target="../tags/tag199.xml" /><Relationship Id="rId2" Type="http://schemas.openxmlformats.org/officeDocument/2006/relationships/tags" Target="../tags/tag187.xml" /><Relationship Id="rId3" Type="http://schemas.openxmlformats.org/officeDocument/2006/relationships/tags" Target="../tags/tag188.xml" /><Relationship Id="rId4" Type="http://schemas.openxmlformats.org/officeDocument/2006/relationships/tags" Target="../tags/tag189.xml" /><Relationship Id="rId5" Type="http://schemas.openxmlformats.org/officeDocument/2006/relationships/tags" Target="../tags/tag190.xml" /><Relationship Id="rId6" Type="http://schemas.openxmlformats.org/officeDocument/2006/relationships/tags" Target="../tags/tag191.xml" /><Relationship Id="rId7" Type="http://schemas.openxmlformats.org/officeDocument/2006/relationships/tags" Target="../tags/tag192.xml" /><Relationship Id="rId8" Type="http://schemas.openxmlformats.org/officeDocument/2006/relationships/tags" Target="../tags/tag193.xml" /><Relationship Id="rId9" Type="http://schemas.openxmlformats.org/officeDocument/2006/relationships/tags" Target="../tags/tag19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07.xml" /><Relationship Id="rId11" Type="http://schemas.openxmlformats.org/officeDocument/2006/relationships/tags" Target="../tags/tag208.xml" /><Relationship Id="rId12" Type="http://schemas.openxmlformats.org/officeDocument/2006/relationships/tags" Target="../tags/tag209.xml" /><Relationship Id="rId13" Type="http://schemas.openxmlformats.org/officeDocument/2006/relationships/tags" Target="../tags/tag210.xml" /><Relationship Id="rId14" Type="http://schemas.openxmlformats.org/officeDocument/2006/relationships/tags" Target="../tags/tag211.xml" /><Relationship Id="rId15" Type="http://schemas.openxmlformats.org/officeDocument/2006/relationships/tags" Target="../tags/tag212.xml" /><Relationship Id="rId16" Type="http://schemas.openxmlformats.org/officeDocument/2006/relationships/tags" Target="../tags/tag213.xml" /><Relationship Id="rId2" Type="http://schemas.openxmlformats.org/officeDocument/2006/relationships/tags" Target="../tags/tag200.xml" /><Relationship Id="rId3" Type="http://schemas.openxmlformats.org/officeDocument/2006/relationships/tags" Target="../tags/tag201.xml" /><Relationship Id="rId4" Type="http://schemas.openxmlformats.org/officeDocument/2006/relationships/tags" Target="../tags/tag202.xml" /><Relationship Id="rId5" Type="http://schemas.openxmlformats.org/officeDocument/2006/relationships/tags" Target="../tags/tag203.xml" /><Relationship Id="rId6" Type="http://schemas.openxmlformats.org/officeDocument/2006/relationships/tags" Target="../tags/tag204.xml" /><Relationship Id="rId7" Type="http://schemas.openxmlformats.org/officeDocument/2006/relationships/tags" Target="../tags/tag205.xml" /><Relationship Id="rId8" Type="http://schemas.openxmlformats.org/officeDocument/2006/relationships/image" Target="../media/image16.jpeg" /><Relationship Id="rId9" Type="http://schemas.openxmlformats.org/officeDocument/2006/relationships/tags" Target="../tags/tag20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22.xml" /><Relationship Id="rId11" Type="http://schemas.openxmlformats.org/officeDocument/2006/relationships/tags" Target="../tags/tag223.xml" /><Relationship Id="rId12" Type="http://schemas.openxmlformats.org/officeDocument/2006/relationships/tags" Target="../tags/tag224.xml" /><Relationship Id="rId13" Type="http://schemas.openxmlformats.org/officeDocument/2006/relationships/tags" Target="../tags/tag225.xml" /><Relationship Id="rId2" Type="http://schemas.openxmlformats.org/officeDocument/2006/relationships/tags" Target="../tags/tag214.xml" /><Relationship Id="rId3" Type="http://schemas.openxmlformats.org/officeDocument/2006/relationships/tags" Target="../tags/tag215.xml" /><Relationship Id="rId4" Type="http://schemas.openxmlformats.org/officeDocument/2006/relationships/tags" Target="../tags/tag216.xml" /><Relationship Id="rId5" Type="http://schemas.openxmlformats.org/officeDocument/2006/relationships/tags" Target="../tags/tag217.xml" /><Relationship Id="rId6" Type="http://schemas.openxmlformats.org/officeDocument/2006/relationships/tags" Target="../tags/tag218.xml" /><Relationship Id="rId7" Type="http://schemas.openxmlformats.org/officeDocument/2006/relationships/tags" Target="../tags/tag219.xml" /><Relationship Id="rId8" Type="http://schemas.openxmlformats.org/officeDocument/2006/relationships/tags" Target="../tags/tag220.xml" /><Relationship Id="rId9" Type="http://schemas.openxmlformats.org/officeDocument/2006/relationships/tags" Target="../tags/tag22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4.xml" /><Relationship Id="rId11" Type="http://schemas.openxmlformats.org/officeDocument/2006/relationships/tags" Target="../tags/tag235.xml" /><Relationship Id="rId12" Type="http://schemas.openxmlformats.org/officeDocument/2006/relationships/tags" Target="../tags/tag236.xml" /><Relationship Id="rId13" Type="http://schemas.openxmlformats.org/officeDocument/2006/relationships/tags" Target="../tags/tag237.xml" /><Relationship Id="rId14" Type="http://schemas.openxmlformats.org/officeDocument/2006/relationships/tags" Target="../tags/tag238.xml" /><Relationship Id="rId15" Type="http://schemas.openxmlformats.org/officeDocument/2006/relationships/tags" Target="../tags/tag239.xml" /><Relationship Id="rId16" Type="http://schemas.openxmlformats.org/officeDocument/2006/relationships/tags" Target="../tags/tag240.xml" /><Relationship Id="rId2" Type="http://schemas.openxmlformats.org/officeDocument/2006/relationships/tags" Target="../tags/tag226.xml" /><Relationship Id="rId3" Type="http://schemas.openxmlformats.org/officeDocument/2006/relationships/tags" Target="../tags/tag227.xml" /><Relationship Id="rId4" Type="http://schemas.openxmlformats.org/officeDocument/2006/relationships/tags" Target="../tags/tag228.xml" /><Relationship Id="rId5" Type="http://schemas.openxmlformats.org/officeDocument/2006/relationships/tags" Target="../tags/tag229.xml" /><Relationship Id="rId6" Type="http://schemas.openxmlformats.org/officeDocument/2006/relationships/tags" Target="../tags/tag230.xml" /><Relationship Id="rId7" Type="http://schemas.openxmlformats.org/officeDocument/2006/relationships/tags" Target="../tags/tag231.xml" /><Relationship Id="rId8" Type="http://schemas.openxmlformats.org/officeDocument/2006/relationships/tags" Target="../tags/tag232.xml" /><Relationship Id="rId9" Type="http://schemas.openxmlformats.org/officeDocument/2006/relationships/tags" Target="../tags/tag23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49.xml" /><Relationship Id="rId11" Type="http://schemas.openxmlformats.org/officeDocument/2006/relationships/tags" Target="../tags/tag250.xml" /><Relationship Id="rId12" Type="http://schemas.openxmlformats.org/officeDocument/2006/relationships/tags" Target="../tags/tag251.xml" /><Relationship Id="rId13" Type="http://schemas.openxmlformats.org/officeDocument/2006/relationships/tags" Target="../tags/tag252.xml" /><Relationship Id="rId14" Type="http://schemas.openxmlformats.org/officeDocument/2006/relationships/tags" Target="../tags/tag253.xml" /><Relationship Id="rId15" Type="http://schemas.openxmlformats.org/officeDocument/2006/relationships/tags" Target="../tags/tag254.xml" /><Relationship Id="rId2" Type="http://schemas.openxmlformats.org/officeDocument/2006/relationships/tags" Target="../tags/tag241.xml" /><Relationship Id="rId3" Type="http://schemas.openxmlformats.org/officeDocument/2006/relationships/tags" Target="../tags/tag242.xml" /><Relationship Id="rId4" Type="http://schemas.openxmlformats.org/officeDocument/2006/relationships/tags" Target="../tags/tag243.xml" /><Relationship Id="rId5" Type="http://schemas.openxmlformats.org/officeDocument/2006/relationships/tags" Target="../tags/tag244.xml" /><Relationship Id="rId6" Type="http://schemas.openxmlformats.org/officeDocument/2006/relationships/tags" Target="../tags/tag245.xml" /><Relationship Id="rId7" Type="http://schemas.openxmlformats.org/officeDocument/2006/relationships/tags" Target="../tags/tag246.xml" /><Relationship Id="rId8" Type="http://schemas.openxmlformats.org/officeDocument/2006/relationships/tags" Target="../tags/tag247.xml" /><Relationship Id="rId9" Type="http://schemas.openxmlformats.org/officeDocument/2006/relationships/tags" Target="../tags/tag24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63.xml" /><Relationship Id="rId11" Type="http://schemas.openxmlformats.org/officeDocument/2006/relationships/tags" Target="../tags/tag264.xml" /><Relationship Id="rId12" Type="http://schemas.openxmlformats.org/officeDocument/2006/relationships/tags" Target="../tags/tag265.xml" /><Relationship Id="rId13" Type="http://schemas.openxmlformats.org/officeDocument/2006/relationships/tags" Target="../tags/tag266.xml" /><Relationship Id="rId14" Type="http://schemas.openxmlformats.org/officeDocument/2006/relationships/tags" Target="../tags/tag267.xml" /><Relationship Id="rId2" Type="http://schemas.openxmlformats.org/officeDocument/2006/relationships/tags" Target="../tags/tag255.xml" /><Relationship Id="rId3" Type="http://schemas.openxmlformats.org/officeDocument/2006/relationships/tags" Target="../tags/tag256.xml" /><Relationship Id="rId4" Type="http://schemas.openxmlformats.org/officeDocument/2006/relationships/tags" Target="../tags/tag257.xml" /><Relationship Id="rId5" Type="http://schemas.openxmlformats.org/officeDocument/2006/relationships/tags" Target="../tags/tag258.xml" /><Relationship Id="rId6" Type="http://schemas.openxmlformats.org/officeDocument/2006/relationships/tags" Target="../tags/tag259.xml" /><Relationship Id="rId7" Type="http://schemas.openxmlformats.org/officeDocument/2006/relationships/tags" Target="../tags/tag260.xml" /><Relationship Id="rId8" Type="http://schemas.openxmlformats.org/officeDocument/2006/relationships/tags" Target="../tags/tag261.xml" /><Relationship Id="rId9" Type="http://schemas.openxmlformats.org/officeDocument/2006/relationships/tags" Target="../tags/tag26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76.xml" /><Relationship Id="rId11" Type="http://schemas.openxmlformats.org/officeDocument/2006/relationships/tags" Target="../tags/tag277.xml" /><Relationship Id="rId12" Type="http://schemas.openxmlformats.org/officeDocument/2006/relationships/tags" Target="../tags/tag278.xml" /><Relationship Id="rId13" Type="http://schemas.openxmlformats.org/officeDocument/2006/relationships/tags" Target="../tags/tag279.xml" /><Relationship Id="rId14" Type="http://schemas.openxmlformats.org/officeDocument/2006/relationships/tags" Target="../tags/tag280.xml" /><Relationship Id="rId15" Type="http://schemas.openxmlformats.org/officeDocument/2006/relationships/tags" Target="../tags/tag281.xml" /><Relationship Id="rId16" Type="http://schemas.openxmlformats.org/officeDocument/2006/relationships/tags" Target="../tags/tag282.xml" /><Relationship Id="rId2" Type="http://schemas.openxmlformats.org/officeDocument/2006/relationships/tags" Target="../tags/tag268.xml" /><Relationship Id="rId3" Type="http://schemas.openxmlformats.org/officeDocument/2006/relationships/tags" Target="../tags/tag269.xml" /><Relationship Id="rId4" Type="http://schemas.openxmlformats.org/officeDocument/2006/relationships/tags" Target="../tags/tag270.xml" /><Relationship Id="rId5" Type="http://schemas.openxmlformats.org/officeDocument/2006/relationships/tags" Target="../tags/tag271.xml" /><Relationship Id="rId6" Type="http://schemas.openxmlformats.org/officeDocument/2006/relationships/tags" Target="../tags/tag272.xml" /><Relationship Id="rId7" Type="http://schemas.openxmlformats.org/officeDocument/2006/relationships/tags" Target="../tags/tag273.xml" /><Relationship Id="rId8" Type="http://schemas.openxmlformats.org/officeDocument/2006/relationships/tags" Target="../tags/tag274.xml" /><Relationship Id="rId9" Type="http://schemas.openxmlformats.org/officeDocument/2006/relationships/tags" Target="../tags/tag27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90.xml" /><Relationship Id="rId11" Type="http://schemas.openxmlformats.org/officeDocument/2006/relationships/tags" Target="../tags/tag291.xml" /><Relationship Id="rId12" Type="http://schemas.openxmlformats.org/officeDocument/2006/relationships/tags" Target="../tags/tag292.xml" /><Relationship Id="rId13" Type="http://schemas.openxmlformats.org/officeDocument/2006/relationships/tags" Target="../tags/tag293.xml" /><Relationship Id="rId14" Type="http://schemas.openxmlformats.org/officeDocument/2006/relationships/tags" Target="../tags/tag294.xml" /><Relationship Id="rId15" Type="http://schemas.openxmlformats.org/officeDocument/2006/relationships/tags" Target="../tags/tag295.xml" /><Relationship Id="rId16" Type="http://schemas.openxmlformats.org/officeDocument/2006/relationships/tags" Target="../tags/tag296.xml" /><Relationship Id="rId17" Type="http://schemas.openxmlformats.org/officeDocument/2006/relationships/tags" Target="../tags/tag297.xml" /><Relationship Id="rId2" Type="http://schemas.openxmlformats.org/officeDocument/2006/relationships/tags" Target="../tags/tag283.xml" /><Relationship Id="rId3" Type="http://schemas.openxmlformats.org/officeDocument/2006/relationships/tags" Target="../tags/tag284.xml" /><Relationship Id="rId4" Type="http://schemas.openxmlformats.org/officeDocument/2006/relationships/tags" Target="../tags/tag285.xml" /><Relationship Id="rId5" Type="http://schemas.openxmlformats.org/officeDocument/2006/relationships/tags" Target="../tags/tag286.xml" /><Relationship Id="rId6" Type="http://schemas.openxmlformats.org/officeDocument/2006/relationships/tags" Target="../tags/tag287.xml" /><Relationship Id="rId7" Type="http://schemas.openxmlformats.org/officeDocument/2006/relationships/tags" Target="../tags/tag288.xml" /><Relationship Id="rId8" Type="http://schemas.openxmlformats.org/officeDocument/2006/relationships/image" Target="../media/image16.jpeg" /><Relationship Id="rId9" Type="http://schemas.openxmlformats.org/officeDocument/2006/relationships/tags" Target="../tags/tag28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09.xml" /><Relationship Id="rId11" Type="http://schemas.openxmlformats.org/officeDocument/2006/relationships/tags" Target="../tags/tag310.xml" /><Relationship Id="rId12" Type="http://schemas.openxmlformats.org/officeDocument/2006/relationships/tags" Target="../tags/tag311.xml" /><Relationship Id="rId13" Type="http://schemas.openxmlformats.org/officeDocument/2006/relationships/tags" Target="../tags/tag312.xml" /><Relationship Id="rId14" Type="http://schemas.openxmlformats.org/officeDocument/2006/relationships/tags" Target="../tags/tag313.xml" /><Relationship Id="rId15" Type="http://schemas.openxmlformats.org/officeDocument/2006/relationships/tags" Target="../tags/tag314.xml" /><Relationship Id="rId16" Type="http://schemas.openxmlformats.org/officeDocument/2006/relationships/tags" Target="../tags/tag315.xml" /><Relationship Id="rId17" Type="http://schemas.openxmlformats.org/officeDocument/2006/relationships/tags" Target="../tags/tag316.xml" /><Relationship Id="rId18" Type="http://schemas.openxmlformats.org/officeDocument/2006/relationships/tags" Target="../tags/tag317.xml" /><Relationship Id="rId19" Type="http://schemas.openxmlformats.org/officeDocument/2006/relationships/tags" Target="../tags/tag318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302.xml" /><Relationship Id="rId4" Type="http://schemas.openxmlformats.org/officeDocument/2006/relationships/tags" Target="../tags/tag303.xml" /><Relationship Id="rId5" Type="http://schemas.openxmlformats.org/officeDocument/2006/relationships/tags" Target="../tags/tag304.xml" /><Relationship Id="rId6" Type="http://schemas.openxmlformats.org/officeDocument/2006/relationships/tags" Target="../tags/tag305.xml" /><Relationship Id="rId7" Type="http://schemas.openxmlformats.org/officeDocument/2006/relationships/tags" Target="../tags/tag306.xml" /><Relationship Id="rId8" Type="http://schemas.openxmlformats.org/officeDocument/2006/relationships/tags" Target="../tags/tag307.xml" /><Relationship Id="rId9" Type="http://schemas.openxmlformats.org/officeDocument/2006/relationships/tags" Target="../tags/tag30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8.xml" /><Relationship Id="rId3" Type="http://schemas.openxmlformats.org/officeDocument/2006/relationships/tags" Target="../tags/tag69.xml" /><Relationship Id="rId4" Type="http://schemas.openxmlformats.org/officeDocument/2006/relationships/tags" Target="../tags/tag70.xml" /><Relationship Id="rId5" Type="http://schemas.openxmlformats.org/officeDocument/2006/relationships/tags" Target="../tags/tag71.xml" /><Relationship Id="rId6" Type="http://schemas.openxmlformats.org/officeDocument/2006/relationships/tags" Target="../tags/tag72.xml" /><Relationship Id="rId7" Type="http://schemas.openxmlformats.org/officeDocument/2006/relationships/tags" Target="../tags/tag73.xml" /><Relationship Id="rId8" Type="http://schemas.openxmlformats.org/officeDocument/2006/relationships/tags" Target="../tags/tag74.xml" /><Relationship Id="rId9" Type="http://schemas.openxmlformats.org/officeDocument/2006/relationships/tags" Target="../tags/tag7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30.xml" /><Relationship Id="rId11" Type="http://schemas.openxmlformats.org/officeDocument/2006/relationships/tags" Target="../tags/tag331.xml" /><Relationship Id="rId12" Type="http://schemas.openxmlformats.org/officeDocument/2006/relationships/tags" Target="../tags/tag332.xml" /><Relationship Id="rId13" Type="http://schemas.openxmlformats.org/officeDocument/2006/relationships/tags" Target="../tags/tag333.xml" /><Relationship Id="rId14" Type="http://schemas.openxmlformats.org/officeDocument/2006/relationships/tags" Target="../tags/tag334.xml" /><Relationship Id="rId15" Type="http://schemas.openxmlformats.org/officeDocument/2006/relationships/tags" Target="../tags/tag335.xml" /><Relationship Id="rId16" Type="http://schemas.openxmlformats.org/officeDocument/2006/relationships/tags" Target="../tags/tag336.xml" /><Relationship Id="rId17" Type="http://schemas.openxmlformats.org/officeDocument/2006/relationships/tags" Target="../tags/tag337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323.xml" /><Relationship Id="rId4" Type="http://schemas.openxmlformats.org/officeDocument/2006/relationships/tags" Target="../tags/tag324.xml" /><Relationship Id="rId5" Type="http://schemas.openxmlformats.org/officeDocument/2006/relationships/tags" Target="../tags/tag325.xml" /><Relationship Id="rId6" Type="http://schemas.openxmlformats.org/officeDocument/2006/relationships/tags" Target="../tags/tag326.xml" /><Relationship Id="rId7" Type="http://schemas.openxmlformats.org/officeDocument/2006/relationships/tags" Target="../tags/tag327.xml" /><Relationship Id="rId8" Type="http://schemas.openxmlformats.org/officeDocument/2006/relationships/tags" Target="../tags/tag328.xml" /><Relationship Id="rId9" Type="http://schemas.openxmlformats.org/officeDocument/2006/relationships/tags" Target="../tags/tag32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49.xml" /><Relationship Id="rId11" Type="http://schemas.openxmlformats.org/officeDocument/2006/relationships/tags" Target="../tags/tag350.xml" /><Relationship Id="rId12" Type="http://schemas.openxmlformats.org/officeDocument/2006/relationships/tags" Target="../tags/tag351.xml" /><Relationship Id="rId13" Type="http://schemas.openxmlformats.org/officeDocument/2006/relationships/tags" Target="../tags/tag352.xml" /><Relationship Id="rId14" Type="http://schemas.openxmlformats.org/officeDocument/2006/relationships/tags" Target="../tags/tag353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342.xml" /><Relationship Id="rId4" Type="http://schemas.openxmlformats.org/officeDocument/2006/relationships/tags" Target="../tags/tag343.xml" /><Relationship Id="rId5" Type="http://schemas.openxmlformats.org/officeDocument/2006/relationships/tags" Target="../tags/tag344.xml" /><Relationship Id="rId6" Type="http://schemas.openxmlformats.org/officeDocument/2006/relationships/tags" Target="../tags/tag345.xml" /><Relationship Id="rId7" Type="http://schemas.openxmlformats.org/officeDocument/2006/relationships/tags" Target="../tags/tag346.xml" /><Relationship Id="rId8" Type="http://schemas.openxmlformats.org/officeDocument/2006/relationships/tags" Target="../tags/tag347.xml" /><Relationship Id="rId9" Type="http://schemas.openxmlformats.org/officeDocument/2006/relationships/tags" Target="../tags/tag34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61.xml" /><Relationship Id="rId11" Type="http://schemas.openxmlformats.org/officeDocument/2006/relationships/tags" Target="../tags/tag362.xml" /><Relationship Id="rId12" Type="http://schemas.openxmlformats.org/officeDocument/2006/relationships/tags" Target="../tags/tag363.xml" /><Relationship Id="rId13" Type="http://schemas.openxmlformats.org/officeDocument/2006/relationships/tags" Target="../tags/tag364.xml" /><Relationship Id="rId14" Type="http://schemas.openxmlformats.org/officeDocument/2006/relationships/tags" Target="../tags/tag365.xml" /><Relationship Id="rId15" Type="http://schemas.openxmlformats.org/officeDocument/2006/relationships/tags" Target="../tags/tag366.xml" /><Relationship Id="rId16" Type="http://schemas.openxmlformats.org/officeDocument/2006/relationships/tags" Target="../tags/tag367.xml" /><Relationship Id="rId17" Type="http://schemas.openxmlformats.org/officeDocument/2006/relationships/tags" Target="../tags/tag368.xml" /><Relationship Id="rId2" Type="http://schemas.openxmlformats.org/officeDocument/2006/relationships/tags" Target="../tags/tag354.xml" /><Relationship Id="rId3" Type="http://schemas.openxmlformats.org/officeDocument/2006/relationships/tags" Target="../tags/tag355.xml" /><Relationship Id="rId4" Type="http://schemas.openxmlformats.org/officeDocument/2006/relationships/tags" Target="../tags/tag356.xml" /><Relationship Id="rId5" Type="http://schemas.openxmlformats.org/officeDocument/2006/relationships/tags" Target="../tags/tag357.xml" /><Relationship Id="rId6" Type="http://schemas.openxmlformats.org/officeDocument/2006/relationships/tags" Target="../tags/tag358.xml" /><Relationship Id="rId7" Type="http://schemas.openxmlformats.org/officeDocument/2006/relationships/tags" Target="../tags/tag359.xml" /><Relationship Id="rId8" Type="http://schemas.openxmlformats.org/officeDocument/2006/relationships/image" Target="../media/image16.jpeg" /><Relationship Id="rId9" Type="http://schemas.openxmlformats.org/officeDocument/2006/relationships/tags" Target="../tags/tag36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77.xml" /><Relationship Id="rId11" Type="http://schemas.openxmlformats.org/officeDocument/2006/relationships/tags" Target="../tags/tag378.xml" /><Relationship Id="rId12" Type="http://schemas.openxmlformats.org/officeDocument/2006/relationships/tags" Target="../tags/tag379.xml" /><Relationship Id="rId13" Type="http://schemas.openxmlformats.org/officeDocument/2006/relationships/tags" Target="../tags/tag380.xml" /><Relationship Id="rId14" Type="http://schemas.openxmlformats.org/officeDocument/2006/relationships/tags" Target="../tags/tag381.xml" /><Relationship Id="rId2" Type="http://schemas.openxmlformats.org/officeDocument/2006/relationships/tags" Target="../tags/tag369.xml" /><Relationship Id="rId3" Type="http://schemas.openxmlformats.org/officeDocument/2006/relationships/tags" Target="../tags/tag370.xml" /><Relationship Id="rId4" Type="http://schemas.openxmlformats.org/officeDocument/2006/relationships/tags" Target="../tags/tag371.xml" /><Relationship Id="rId5" Type="http://schemas.openxmlformats.org/officeDocument/2006/relationships/tags" Target="../tags/tag372.xml" /><Relationship Id="rId6" Type="http://schemas.openxmlformats.org/officeDocument/2006/relationships/tags" Target="../tags/tag373.xml" /><Relationship Id="rId7" Type="http://schemas.openxmlformats.org/officeDocument/2006/relationships/tags" Target="../tags/tag374.xml" /><Relationship Id="rId8" Type="http://schemas.openxmlformats.org/officeDocument/2006/relationships/tags" Target="../tags/tag375.xml" /><Relationship Id="rId9" Type="http://schemas.openxmlformats.org/officeDocument/2006/relationships/tags" Target="../tags/tag376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90.xml" /><Relationship Id="rId11" Type="http://schemas.openxmlformats.org/officeDocument/2006/relationships/tags" Target="../tags/tag391.xml" /><Relationship Id="rId12" Type="http://schemas.openxmlformats.org/officeDocument/2006/relationships/tags" Target="../tags/tag392.xml" /><Relationship Id="rId2" Type="http://schemas.openxmlformats.org/officeDocument/2006/relationships/tags" Target="../tags/tag382.xml" /><Relationship Id="rId3" Type="http://schemas.openxmlformats.org/officeDocument/2006/relationships/tags" Target="../tags/tag383.xml" /><Relationship Id="rId4" Type="http://schemas.openxmlformats.org/officeDocument/2006/relationships/tags" Target="../tags/tag384.xml" /><Relationship Id="rId5" Type="http://schemas.openxmlformats.org/officeDocument/2006/relationships/tags" Target="../tags/tag385.xml" /><Relationship Id="rId6" Type="http://schemas.openxmlformats.org/officeDocument/2006/relationships/tags" Target="../tags/tag386.xml" /><Relationship Id="rId7" Type="http://schemas.openxmlformats.org/officeDocument/2006/relationships/tags" Target="../tags/tag387.xml" /><Relationship Id="rId8" Type="http://schemas.openxmlformats.org/officeDocument/2006/relationships/tags" Target="../tags/tag388.xml" /><Relationship Id="rId9" Type="http://schemas.openxmlformats.org/officeDocument/2006/relationships/tags" Target="../tags/tag389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04.xml" /><Relationship Id="rId11" Type="http://schemas.openxmlformats.org/officeDocument/2006/relationships/tags" Target="../tags/tag405.xml" /><Relationship Id="rId12" Type="http://schemas.openxmlformats.org/officeDocument/2006/relationships/tags" Target="../tags/tag406.xml" /><Relationship Id="rId13" Type="http://schemas.openxmlformats.org/officeDocument/2006/relationships/tags" Target="../tags/tag407.xml" /><Relationship Id="rId14" Type="http://schemas.openxmlformats.org/officeDocument/2006/relationships/tags" Target="../tags/tag408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397.xml" /><Relationship Id="rId4" Type="http://schemas.openxmlformats.org/officeDocument/2006/relationships/tags" Target="../tags/tag398.xml" /><Relationship Id="rId5" Type="http://schemas.openxmlformats.org/officeDocument/2006/relationships/tags" Target="../tags/tag399.xml" /><Relationship Id="rId6" Type="http://schemas.openxmlformats.org/officeDocument/2006/relationships/tags" Target="../tags/tag400.xml" /><Relationship Id="rId7" Type="http://schemas.openxmlformats.org/officeDocument/2006/relationships/tags" Target="../tags/tag401.xml" /><Relationship Id="rId8" Type="http://schemas.openxmlformats.org/officeDocument/2006/relationships/tags" Target="../tags/tag402.xml" /><Relationship Id="rId9" Type="http://schemas.openxmlformats.org/officeDocument/2006/relationships/tags" Target="../tags/tag40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16.xml" /><Relationship Id="rId11" Type="http://schemas.openxmlformats.org/officeDocument/2006/relationships/tags" Target="../tags/tag417.xml" /><Relationship Id="rId12" Type="http://schemas.openxmlformats.org/officeDocument/2006/relationships/tags" Target="../tags/tag418.xml" /><Relationship Id="rId13" Type="http://schemas.openxmlformats.org/officeDocument/2006/relationships/tags" Target="../tags/tag419.xml" /><Relationship Id="rId14" Type="http://schemas.openxmlformats.org/officeDocument/2006/relationships/tags" Target="../tags/tag420.xml" /><Relationship Id="rId15" Type="http://schemas.openxmlformats.org/officeDocument/2006/relationships/tags" Target="../tags/tag421.xml" /><Relationship Id="rId2" Type="http://schemas.openxmlformats.org/officeDocument/2006/relationships/tags" Target="../tags/tag409.xml" /><Relationship Id="rId3" Type="http://schemas.openxmlformats.org/officeDocument/2006/relationships/tags" Target="../tags/tag410.xml" /><Relationship Id="rId4" Type="http://schemas.openxmlformats.org/officeDocument/2006/relationships/tags" Target="../tags/tag411.xml" /><Relationship Id="rId5" Type="http://schemas.openxmlformats.org/officeDocument/2006/relationships/tags" Target="../tags/tag412.xml" /><Relationship Id="rId6" Type="http://schemas.openxmlformats.org/officeDocument/2006/relationships/tags" Target="../tags/tag413.xml" /><Relationship Id="rId7" Type="http://schemas.openxmlformats.org/officeDocument/2006/relationships/tags" Target="../tags/tag414.xml" /><Relationship Id="rId8" Type="http://schemas.openxmlformats.org/officeDocument/2006/relationships/image" Target="../media/image16.jpeg" /><Relationship Id="rId9" Type="http://schemas.openxmlformats.org/officeDocument/2006/relationships/tags" Target="../tags/tag415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33.xml" /><Relationship Id="rId11" Type="http://schemas.openxmlformats.org/officeDocument/2006/relationships/image" Target="../media/image17.png" /><Relationship Id="rId12" Type="http://schemas.openxmlformats.org/officeDocument/2006/relationships/tags" Target="../tags/tag434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426.xml" /><Relationship Id="rId4" Type="http://schemas.openxmlformats.org/officeDocument/2006/relationships/tags" Target="../tags/tag427.xml" /><Relationship Id="rId5" Type="http://schemas.openxmlformats.org/officeDocument/2006/relationships/tags" Target="../tags/tag428.xml" /><Relationship Id="rId6" Type="http://schemas.openxmlformats.org/officeDocument/2006/relationships/tags" Target="../tags/tag429.xml" /><Relationship Id="rId7" Type="http://schemas.openxmlformats.org/officeDocument/2006/relationships/tags" Target="../tags/tag430.xml" /><Relationship Id="rId8" Type="http://schemas.openxmlformats.org/officeDocument/2006/relationships/tags" Target="../tags/tag431.xml" /><Relationship Id="rId9" Type="http://schemas.openxmlformats.org/officeDocument/2006/relationships/tags" Target="../tags/tag43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439.xml" /><Relationship Id="rId4" Type="http://schemas.openxmlformats.org/officeDocument/2006/relationships/tags" Target="../tags/tag440.xml" /><Relationship Id="rId5" Type="http://schemas.openxmlformats.org/officeDocument/2006/relationships/tags" Target="../tags/tag441.xml" /><Relationship Id="rId6" Type="http://schemas.openxmlformats.org/officeDocument/2006/relationships/tags" Target="../tags/tag442.xml" /><Relationship Id="rId7" Type="http://schemas.openxmlformats.org/officeDocument/2006/relationships/tags" Target="../tags/tag443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55.xml" /><Relationship Id="rId11" Type="http://schemas.openxmlformats.org/officeDocument/2006/relationships/tags" Target="../tags/tag456.xml" /><Relationship Id="rId12" Type="http://schemas.openxmlformats.org/officeDocument/2006/relationships/tags" Target="../tags/tag457.xml" /><Relationship Id="rId13" Type="http://schemas.openxmlformats.org/officeDocument/2006/relationships/tags" Target="../tags/tag458.xml" /><Relationship Id="rId14" Type="http://schemas.openxmlformats.org/officeDocument/2006/relationships/tags" Target="../tags/tag459.xml" /><Relationship Id="rId15" Type="http://schemas.openxmlformats.org/officeDocument/2006/relationships/tags" Target="../tags/tag460.xml" /><Relationship Id="rId16" Type="http://schemas.openxmlformats.org/officeDocument/2006/relationships/tags" Target="../tags/tag461.xml" /><Relationship Id="rId17" Type="http://schemas.openxmlformats.org/officeDocument/2006/relationships/tags" Target="../tags/tag462.xml" /><Relationship Id="rId18" Type="http://schemas.openxmlformats.org/officeDocument/2006/relationships/tags" Target="../tags/tag463.xml" /><Relationship Id="rId19" Type="http://schemas.openxmlformats.org/officeDocument/2006/relationships/tags" Target="../tags/tag464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465.xml" /><Relationship Id="rId21" Type="http://schemas.openxmlformats.org/officeDocument/2006/relationships/tags" Target="../tags/tag466.xml" /><Relationship Id="rId22" Type="http://schemas.openxmlformats.org/officeDocument/2006/relationships/tags" Target="../tags/tag467.xml" /><Relationship Id="rId23" Type="http://schemas.openxmlformats.org/officeDocument/2006/relationships/tags" Target="../tags/tag468.xml" /><Relationship Id="rId24" Type="http://schemas.openxmlformats.org/officeDocument/2006/relationships/tags" Target="../tags/tag469.xml" /><Relationship Id="rId25" Type="http://schemas.openxmlformats.org/officeDocument/2006/relationships/tags" Target="../tags/tag470.xml" /><Relationship Id="rId26" Type="http://schemas.openxmlformats.org/officeDocument/2006/relationships/tags" Target="../tags/tag471.xml" /><Relationship Id="rId27" Type="http://schemas.openxmlformats.org/officeDocument/2006/relationships/tags" Target="../tags/tag472.xml" /><Relationship Id="rId28" Type="http://schemas.openxmlformats.org/officeDocument/2006/relationships/image" Target="../media/image18.png" /><Relationship Id="rId29" Type="http://schemas.openxmlformats.org/officeDocument/2006/relationships/tags" Target="../tags/tag473.xml" /><Relationship Id="rId3" Type="http://schemas.openxmlformats.org/officeDocument/2006/relationships/tags" Target="../tags/tag448.xml" /><Relationship Id="rId4" Type="http://schemas.openxmlformats.org/officeDocument/2006/relationships/tags" Target="../tags/tag449.xml" /><Relationship Id="rId5" Type="http://schemas.openxmlformats.org/officeDocument/2006/relationships/tags" Target="../tags/tag450.xml" /><Relationship Id="rId6" Type="http://schemas.openxmlformats.org/officeDocument/2006/relationships/tags" Target="../tags/tag451.xml" /><Relationship Id="rId7" Type="http://schemas.openxmlformats.org/officeDocument/2006/relationships/tags" Target="../tags/tag452.xml" /><Relationship Id="rId8" Type="http://schemas.openxmlformats.org/officeDocument/2006/relationships/tags" Target="../tags/tag453.xml" /><Relationship Id="rId9" Type="http://schemas.openxmlformats.org/officeDocument/2006/relationships/tags" Target="../tags/tag45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6.xml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tags" Target="../tags/tag81.xml" /><Relationship Id="rId8" Type="http://schemas.openxmlformats.org/officeDocument/2006/relationships/tags" Target="../tags/tag82.xml" /><Relationship Id="rId9" Type="http://schemas.openxmlformats.org/officeDocument/2006/relationships/tags" Target="../tags/tag8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82.xml" /><Relationship Id="rId2" Type="http://schemas.openxmlformats.org/officeDocument/2006/relationships/tags" Target="../tags/tag474.xml" /><Relationship Id="rId3" Type="http://schemas.openxmlformats.org/officeDocument/2006/relationships/tags" Target="../tags/tag475.xml" /><Relationship Id="rId4" Type="http://schemas.openxmlformats.org/officeDocument/2006/relationships/tags" Target="../tags/tag476.xml" /><Relationship Id="rId5" Type="http://schemas.openxmlformats.org/officeDocument/2006/relationships/tags" Target="../tags/tag477.xml" /><Relationship Id="rId6" Type="http://schemas.openxmlformats.org/officeDocument/2006/relationships/tags" Target="../tags/tag478.xml" /><Relationship Id="rId7" Type="http://schemas.openxmlformats.org/officeDocument/2006/relationships/tags" Target="../tags/tag479.xml" /><Relationship Id="rId8" Type="http://schemas.openxmlformats.org/officeDocument/2006/relationships/tags" Target="../tags/tag480.xml" /><Relationship Id="rId9" Type="http://schemas.openxmlformats.org/officeDocument/2006/relationships/tags" Target="../tags/tag48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83.xml" /><Relationship Id="rId3" Type="http://schemas.openxmlformats.org/officeDocument/2006/relationships/tags" Target="../tags/tag484.xml" /><Relationship Id="rId4" Type="http://schemas.openxmlformats.org/officeDocument/2006/relationships/tags" Target="../tags/tag485.xml" /><Relationship Id="rId5" Type="http://schemas.openxmlformats.org/officeDocument/2006/relationships/tags" Target="../tags/tag486.xml" /><Relationship Id="rId6" Type="http://schemas.openxmlformats.org/officeDocument/2006/relationships/tags" Target="../tags/tag487.xml" /><Relationship Id="rId7" Type="http://schemas.openxmlformats.org/officeDocument/2006/relationships/tags" Target="../tags/tag488.xml" /><Relationship Id="rId8" Type="http://schemas.openxmlformats.org/officeDocument/2006/relationships/tags" Target="../tags/tag489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90.xml" /><Relationship Id="rId3" Type="http://schemas.openxmlformats.org/officeDocument/2006/relationships/tags" Target="../tags/tag491.xml" /><Relationship Id="rId4" Type="http://schemas.openxmlformats.org/officeDocument/2006/relationships/tags" Target="../tags/tag492.xml" /><Relationship Id="rId5" Type="http://schemas.openxmlformats.org/officeDocument/2006/relationships/tags" Target="../tags/tag493.xml" /><Relationship Id="rId6" Type="http://schemas.openxmlformats.org/officeDocument/2006/relationships/tags" Target="../tags/tag494.xml" /><Relationship Id="rId7" Type="http://schemas.openxmlformats.org/officeDocument/2006/relationships/tags" Target="../tags/tag495.xml" /><Relationship Id="rId8" Type="http://schemas.openxmlformats.org/officeDocument/2006/relationships/tags" Target="../tags/tag496.xml" /><Relationship Id="rId9" Type="http://schemas.openxmlformats.org/officeDocument/2006/relationships/tags" Target="../tags/tag497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98.xml" /><Relationship Id="rId3" Type="http://schemas.openxmlformats.org/officeDocument/2006/relationships/tags" Target="../tags/tag499.xml" /><Relationship Id="rId4" Type="http://schemas.openxmlformats.org/officeDocument/2006/relationships/tags" Target="../tags/tag500.xml" /><Relationship Id="rId5" Type="http://schemas.openxmlformats.org/officeDocument/2006/relationships/tags" Target="../tags/tag501.xml" /><Relationship Id="rId6" Type="http://schemas.openxmlformats.org/officeDocument/2006/relationships/tags" Target="../tags/tag502.xml" /><Relationship Id="rId7" Type="http://schemas.openxmlformats.org/officeDocument/2006/relationships/tags" Target="../tags/tag503.xml" /><Relationship Id="rId8" Type="http://schemas.openxmlformats.org/officeDocument/2006/relationships/tags" Target="../tags/tag504.xml" /><Relationship Id="rId9" Type="http://schemas.openxmlformats.org/officeDocument/2006/relationships/tags" Target="../tags/tag505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13.xml" /><Relationship Id="rId11" Type="http://schemas.openxmlformats.org/officeDocument/2006/relationships/tags" Target="../tags/tag514.xml" /><Relationship Id="rId2" Type="http://schemas.openxmlformats.org/officeDocument/2006/relationships/tags" Target="../tags/tag506.xml" /><Relationship Id="rId3" Type="http://schemas.openxmlformats.org/officeDocument/2006/relationships/tags" Target="../tags/tag507.xml" /><Relationship Id="rId4" Type="http://schemas.openxmlformats.org/officeDocument/2006/relationships/tags" Target="../tags/tag508.xml" /><Relationship Id="rId5" Type="http://schemas.openxmlformats.org/officeDocument/2006/relationships/tags" Target="../tags/tag509.xml" /><Relationship Id="rId6" Type="http://schemas.openxmlformats.org/officeDocument/2006/relationships/tags" Target="../tags/tag510.xml" /><Relationship Id="rId7" Type="http://schemas.openxmlformats.org/officeDocument/2006/relationships/tags" Target="../tags/tag511.xml" /><Relationship Id="rId8" Type="http://schemas.openxmlformats.org/officeDocument/2006/relationships/tags" Target="../tags/tag512.xml" /><Relationship Id="rId9" Type="http://schemas.openxmlformats.org/officeDocument/2006/relationships/image" Target="../media/image1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4.xml" /><Relationship Id="rId3" Type="http://schemas.openxmlformats.org/officeDocument/2006/relationships/tags" Target="../tags/tag85.xml" /><Relationship Id="rId4" Type="http://schemas.openxmlformats.org/officeDocument/2006/relationships/tags" Target="../tags/tag86.xml" /><Relationship Id="rId5" Type="http://schemas.openxmlformats.org/officeDocument/2006/relationships/tags" Target="../tags/tag87.xml" /><Relationship Id="rId6" Type="http://schemas.openxmlformats.org/officeDocument/2006/relationships/tags" Target="../tags/tag88.xml" /><Relationship Id="rId7" Type="http://schemas.openxmlformats.org/officeDocument/2006/relationships/tags" Target="../tags/tag89.xml" /><Relationship Id="rId8" Type="http://schemas.openxmlformats.org/officeDocument/2006/relationships/tags" Target="../tags/tag90.xml" /><Relationship Id="rId9" Type="http://schemas.openxmlformats.org/officeDocument/2006/relationships/tags" Target="../tags/tag9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2.xml" /><Relationship Id="rId3" Type="http://schemas.openxmlformats.org/officeDocument/2006/relationships/tags" Target="../tags/tag93.xml" /><Relationship Id="rId4" Type="http://schemas.openxmlformats.org/officeDocument/2006/relationships/tags" Target="../tags/tag94.xml" /><Relationship Id="rId5" Type="http://schemas.openxmlformats.org/officeDocument/2006/relationships/tags" Target="../tags/tag95.xml" /><Relationship Id="rId6" Type="http://schemas.openxmlformats.org/officeDocument/2006/relationships/tags" Target="../tags/tag96.xml" /><Relationship Id="rId7" Type="http://schemas.openxmlformats.org/officeDocument/2006/relationships/tags" Target="../tags/tag97.xml" /><Relationship Id="rId8" Type="http://schemas.openxmlformats.org/officeDocument/2006/relationships/tags" Target="../tags/tag98.xml" /><Relationship Id="rId9" Type="http://schemas.openxmlformats.org/officeDocument/2006/relationships/tags" Target="../tags/tag9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8.xml" /><Relationship Id="rId11" Type="http://schemas.openxmlformats.org/officeDocument/2006/relationships/tags" Target="../tags/tag109.xml" /><Relationship Id="rId12" Type="http://schemas.openxmlformats.org/officeDocument/2006/relationships/tags" Target="../tags/tag110.xml" /><Relationship Id="rId13" Type="http://schemas.openxmlformats.org/officeDocument/2006/relationships/tags" Target="../tags/tag111.xml" /><Relationship Id="rId14" Type="http://schemas.openxmlformats.org/officeDocument/2006/relationships/tags" Target="../tags/tag112.xml" /><Relationship Id="rId15" Type="http://schemas.openxmlformats.org/officeDocument/2006/relationships/tags" Target="../tags/tag113.xml" /><Relationship Id="rId16" Type="http://schemas.openxmlformats.org/officeDocument/2006/relationships/tags" Target="../tags/tag114.xml" /><Relationship Id="rId17" Type="http://schemas.openxmlformats.org/officeDocument/2006/relationships/tags" Target="../tags/tag115.xml" /><Relationship Id="rId18" Type="http://schemas.openxmlformats.org/officeDocument/2006/relationships/tags" Target="../tags/tag116.xml" /><Relationship Id="rId19" Type="http://schemas.openxmlformats.org/officeDocument/2006/relationships/tags" Target="../tags/tag117.xml" /><Relationship Id="rId2" Type="http://schemas.openxmlformats.org/officeDocument/2006/relationships/tags" Target="../tags/tag100.xml" /><Relationship Id="rId20" Type="http://schemas.openxmlformats.org/officeDocument/2006/relationships/tags" Target="../tags/tag118.xml" /><Relationship Id="rId21" Type="http://schemas.openxmlformats.org/officeDocument/2006/relationships/tags" Target="../tags/tag119.xml" /><Relationship Id="rId22" Type="http://schemas.openxmlformats.org/officeDocument/2006/relationships/tags" Target="../tags/tag120.xml" /><Relationship Id="rId23" Type="http://schemas.openxmlformats.org/officeDocument/2006/relationships/tags" Target="../tags/tag121.xml" /><Relationship Id="rId24" Type="http://schemas.openxmlformats.org/officeDocument/2006/relationships/tags" Target="../tags/tag122.xml" /><Relationship Id="rId25" Type="http://schemas.openxmlformats.org/officeDocument/2006/relationships/tags" Target="../tags/tag123.xml" /><Relationship Id="rId26" Type="http://schemas.openxmlformats.org/officeDocument/2006/relationships/tags" Target="../tags/tag124.xml" /><Relationship Id="rId27" Type="http://schemas.openxmlformats.org/officeDocument/2006/relationships/tags" Target="../tags/tag125.xml" /><Relationship Id="rId28" Type="http://schemas.openxmlformats.org/officeDocument/2006/relationships/tags" Target="../tags/tag126.xml" /><Relationship Id="rId29" Type="http://schemas.openxmlformats.org/officeDocument/2006/relationships/tags" Target="../tags/tag127.xml" /><Relationship Id="rId3" Type="http://schemas.openxmlformats.org/officeDocument/2006/relationships/tags" Target="../tags/tag101.xml" /><Relationship Id="rId30" Type="http://schemas.openxmlformats.org/officeDocument/2006/relationships/image" Target="../media/image3.png" /><Relationship Id="rId31" Type="http://schemas.microsoft.com/office/2007/relationships/hdphoto" Target="../media/image4.wdp" /><Relationship Id="rId32" Type="http://schemas.openxmlformats.org/officeDocument/2006/relationships/tags" Target="../tags/tag128.xml" /><Relationship Id="rId33" Type="http://schemas.openxmlformats.org/officeDocument/2006/relationships/tags" Target="../tags/tag129.xml" /><Relationship Id="rId34" Type="http://schemas.openxmlformats.org/officeDocument/2006/relationships/tags" Target="../tags/tag130.xml" /><Relationship Id="rId35" Type="http://schemas.openxmlformats.org/officeDocument/2006/relationships/tags" Target="../tags/tag131.xml" /><Relationship Id="rId36" Type="http://schemas.openxmlformats.org/officeDocument/2006/relationships/tags" Target="../tags/tag132.xml" /><Relationship Id="rId37" Type="http://schemas.openxmlformats.org/officeDocument/2006/relationships/tags" Target="../tags/tag133.xml" /><Relationship Id="rId38" Type="http://schemas.openxmlformats.org/officeDocument/2006/relationships/tags" Target="../tags/tag134.xml" /><Relationship Id="rId39" Type="http://schemas.openxmlformats.org/officeDocument/2006/relationships/tags" Target="../tags/tag135.xml" /><Relationship Id="rId4" Type="http://schemas.openxmlformats.org/officeDocument/2006/relationships/tags" Target="../tags/tag102.xml" /><Relationship Id="rId40" Type="http://schemas.openxmlformats.org/officeDocument/2006/relationships/tags" Target="../tags/tag136.xml" /><Relationship Id="rId41" Type="http://schemas.openxmlformats.org/officeDocument/2006/relationships/image" Target="../media/image15.png" /><Relationship Id="rId42" Type="http://schemas.openxmlformats.org/officeDocument/2006/relationships/tags" Target="../tags/tag137.xml" /><Relationship Id="rId43" Type="http://schemas.microsoft.com/office/2007/relationships/media" Target="../media/media1.mp3" /><Relationship Id="rId44" Type="http://schemas.microsoft.com/office/2007/relationships/media" Target="../media/media1.mp3" TargetMode="Internal" /><Relationship Id="rId45" Type="http://schemas.openxmlformats.org/officeDocument/2006/relationships/tags" Target="../tags/tag138.xml" /><Relationship Id="rId46" Type="http://schemas.openxmlformats.org/officeDocument/2006/relationships/tags" Target="../tags/tag139.xml" /><Relationship Id="rId5" Type="http://schemas.openxmlformats.org/officeDocument/2006/relationships/tags" Target="../tags/tag103.xml" /><Relationship Id="rId6" Type="http://schemas.openxmlformats.org/officeDocument/2006/relationships/tags" Target="../tags/tag104.xml" /><Relationship Id="rId7" Type="http://schemas.openxmlformats.org/officeDocument/2006/relationships/tags" Target="../tags/tag105.xml" /><Relationship Id="rId8" Type="http://schemas.openxmlformats.org/officeDocument/2006/relationships/tags" Target="../tags/tag106.xml" /><Relationship Id="rId9" Type="http://schemas.openxmlformats.org/officeDocument/2006/relationships/tags" Target="../tags/tag10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48.xml" /><Relationship Id="rId11" Type="http://schemas.openxmlformats.org/officeDocument/2006/relationships/tags" Target="../tags/tag149.xml" /><Relationship Id="rId12" Type="http://schemas.openxmlformats.org/officeDocument/2006/relationships/tags" Target="../tags/tag150.xml" /><Relationship Id="rId13" Type="http://schemas.openxmlformats.org/officeDocument/2006/relationships/tags" Target="../tags/tag151.xml" /><Relationship Id="rId14" Type="http://schemas.openxmlformats.org/officeDocument/2006/relationships/tags" Target="../tags/tag152.xml" /><Relationship Id="rId15" Type="http://schemas.openxmlformats.org/officeDocument/2006/relationships/tags" Target="../tags/tag153.xml" /><Relationship Id="rId16" Type="http://schemas.openxmlformats.org/officeDocument/2006/relationships/tags" Target="../tags/tag154.xml" /><Relationship Id="rId2" Type="http://schemas.openxmlformats.org/officeDocument/2006/relationships/tags" Target="../tags/tag140.xml" /><Relationship Id="rId3" Type="http://schemas.openxmlformats.org/officeDocument/2006/relationships/tags" Target="../tags/tag141.xml" /><Relationship Id="rId4" Type="http://schemas.openxmlformats.org/officeDocument/2006/relationships/tags" Target="../tags/tag142.xml" /><Relationship Id="rId5" Type="http://schemas.openxmlformats.org/officeDocument/2006/relationships/tags" Target="../tags/tag143.xml" /><Relationship Id="rId6" Type="http://schemas.openxmlformats.org/officeDocument/2006/relationships/tags" Target="../tags/tag144.xml" /><Relationship Id="rId7" Type="http://schemas.openxmlformats.org/officeDocument/2006/relationships/tags" Target="../tags/tag145.xml" /><Relationship Id="rId8" Type="http://schemas.openxmlformats.org/officeDocument/2006/relationships/tags" Target="../tags/tag146.xml" /><Relationship Id="rId9" Type="http://schemas.openxmlformats.org/officeDocument/2006/relationships/tags" Target="../tags/tag14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3.xml" /><Relationship Id="rId2" Type="http://schemas.openxmlformats.org/officeDocument/2006/relationships/tags" Target="../tags/tag155.xml" /><Relationship Id="rId3" Type="http://schemas.openxmlformats.org/officeDocument/2006/relationships/tags" Target="../tags/tag156.xml" /><Relationship Id="rId4" Type="http://schemas.openxmlformats.org/officeDocument/2006/relationships/tags" Target="../tags/tag157.xml" /><Relationship Id="rId5" Type="http://schemas.openxmlformats.org/officeDocument/2006/relationships/tags" Target="../tags/tag158.xml" /><Relationship Id="rId6" Type="http://schemas.openxmlformats.org/officeDocument/2006/relationships/tags" Target="../tags/tag159.xml" /><Relationship Id="rId7" Type="http://schemas.openxmlformats.org/officeDocument/2006/relationships/tags" Target="../tags/tag160.xml" /><Relationship Id="rId8" Type="http://schemas.openxmlformats.org/officeDocument/2006/relationships/tags" Target="../tags/tag161.xml" /><Relationship Id="rId9" Type="http://schemas.openxmlformats.org/officeDocument/2006/relationships/tags" Target="../tags/tag16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2.xml" /><Relationship Id="rId11" Type="http://schemas.openxmlformats.org/officeDocument/2006/relationships/tags" Target="../tags/tag173.xml" /><Relationship Id="rId12" Type="http://schemas.openxmlformats.org/officeDocument/2006/relationships/tags" Target="../tags/tag174.xml" /><Relationship Id="rId13" Type="http://schemas.openxmlformats.org/officeDocument/2006/relationships/tags" Target="../tags/tag175.xml" /><Relationship Id="rId14" Type="http://schemas.openxmlformats.org/officeDocument/2006/relationships/tags" Target="../tags/tag176.xml" /><Relationship Id="rId15" Type="http://schemas.openxmlformats.org/officeDocument/2006/relationships/tags" Target="../tags/tag177.xml" /><Relationship Id="rId2" Type="http://schemas.openxmlformats.org/officeDocument/2006/relationships/tags" Target="../tags/tag164.xml" /><Relationship Id="rId3" Type="http://schemas.openxmlformats.org/officeDocument/2006/relationships/tags" Target="../tags/tag165.xml" /><Relationship Id="rId4" Type="http://schemas.openxmlformats.org/officeDocument/2006/relationships/tags" Target="../tags/tag166.xml" /><Relationship Id="rId5" Type="http://schemas.openxmlformats.org/officeDocument/2006/relationships/tags" Target="../tags/tag167.xml" /><Relationship Id="rId6" Type="http://schemas.openxmlformats.org/officeDocument/2006/relationships/tags" Target="../tags/tag168.xml" /><Relationship Id="rId7" Type="http://schemas.openxmlformats.org/officeDocument/2006/relationships/tags" Target="../tags/tag169.xml" /><Relationship Id="rId8" Type="http://schemas.openxmlformats.org/officeDocument/2006/relationships/tags" Target="../tags/tag170.xml" /><Relationship Id="rId9" Type="http://schemas.openxmlformats.org/officeDocument/2006/relationships/tags" Target="../tags/tag17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47" name="组合 46" title=""/>
          <p:cNvGrpSpPr/>
          <p:nvPr>
            <p:custDataLst>
              <p:tags r:id="rId3"/>
            </p:custDataLst>
          </p:nvPr>
        </p:nvGrpSpPr>
        <p:grpSpPr>
          <a:xfrm>
            <a:off x="2795905" y="1854200"/>
            <a:ext cx="7665085" cy="2422525"/>
            <a:chOff x="4698" y="2754"/>
            <a:chExt cx="12071" cy="4446"/>
          </a:xfrm>
        </p:grpSpPr>
        <p:grpSp>
          <p:nvGrpSpPr>
            <p:cNvPr id="5" name="组合 4"/>
            <p:cNvGrpSpPr/>
            <p:nvPr>
              <p:custDataLst>
                <p:tags r:id="rId4"/>
              </p:custDataLst>
            </p:nvPr>
          </p:nvGrpSpPr>
          <p:grpSpPr>
            <a:xfrm>
              <a:off x="4698" y="2754"/>
              <a:ext cx="2337" cy="3371"/>
              <a:chOff x="3778221" y="182098"/>
              <a:chExt cx="2054195" cy="2634143"/>
            </a:xfrm>
            <a:solidFill>
              <a:srgbClr val="4C443F"/>
            </a:solidFill>
          </p:grpSpPr>
          <p:sp>
            <p:nvSpPr>
              <p:cNvPr id="27" name="任意多边形: 形状 26"/>
              <p:cNvSpPr/>
              <p:nvPr>
                <p:custDataLst>
                  <p:tags r:id="rId5"/>
                </p:custDataLst>
              </p:nvPr>
            </p:nvSpPr>
            <p:spPr>
              <a:xfrm flipV="1">
                <a:off x="5124653" y="860252"/>
                <a:ext cx="707763" cy="1261125"/>
              </a:xfrm>
              <a:custGeom>
                <a:gdLst>
                  <a:gd name="connsiteX0" fmla="*/ 56201 w 333205"/>
                  <a:gd name="connsiteY0" fmla="*/ 584206 h 593720"/>
                  <a:gd name="connsiteX1" fmla="*/ 37404 w 333205"/>
                  <a:gd name="connsiteY1" fmla="*/ 548700 h 593720"/>
                  <a:gd name="connsiteX2" fmla="*/ 35315 w 333205"/>
                  <a:gd name="connsiteY2" fmla="*/ 250726 h 593720"/>
                  <a:gd name="connsiteX3" fmla="*/ 38100 w 333205"/>
                  <a:gd name="connsiteY3" fmla="*/ 133764 h 593720"/>
                  <a:gd name="connsiteX4" fmla="*/ 100758 w 333205"/>
                  <a:gd name="connsiteY4" fmla="*/ 114270 h 593720"/>
                  <a:gd name="connsiteX5" fmla="*/ 13037 w 333205"/>
                  <a:gd name="connsiteY5" fmla="*/ 15409 h 593720"/>
                  <a:gd name="connsiteX6" fmla="*/ 2594 w 333205"/>
                  <a:gd name="connsiteY6" fmla="*/ 93 h 593720"/>
                  <a:gd name="connsiteX7" fmla="*/ 23480 w 333205"/>
                  <a:gd name="connsiteY7" fmla="*/ 3574 h 593720"/>
                  <a:gd name="connsiteX8" fmla="*/ 46455 w 333205"/>
                  <a:gd name="connsiteY8" fmla="*/ 15409 h 593720"/>
                  <a:gd name="connsiteX9" fmla="*/ 70125 w 333205"/>
                  <a:gd name="connsiteY9" fmla="*/ 29333 h 593720"/>
                  <a:gd name="connsiteX10" fmla="*/ 194049 w 333205"/>
                  <a:gd name="connsiteY10" fmla="*/ 85029 h 593720"/>
                  <a:gd name="connsiteX11" fmla="*/ 251834 w 333205"/>
                  <a:gd name="connsiteY11" fmla="*/ 117055 h 593720"/>
                  <a:gd name="connsiteX12" fmla="*/ 331897 w 333205"/>
                  <a:gd name="connsiteY12" fmla="*/ 199207 h 593720"/>
                  <a:gd name="connsiteX13" fmla="*/ 291518 w 333205"/>
                  <a:gd name="connsiteY13" fmla="*/ 222181 h 593720"/>
                  <a:gd name="connsiteX14" fmla="*/ 253227 w 333205"/>
                  <a:gd name="connsiteY14" fmla="*/ 231232 h 593720"/>
                  <a:gd name="connsiteX15" fmla="*/ 217720 w 333205"/>
                  <a:gd name="connsiteY15" fmla="*/ 227751 h 593720"/>
                  <a:gd name="connsiteX16" fmla="*/ 155062 w 333205"/>
                  <a:gd name="connsiteY16" fmla="*/ 197814 h 593720"/>
                  <a:gd name="connsiteX17" fmla="*/ 86834 w 333205"/>
                  <a:gd name="connsiteY17" fmla="*/ 172055 h 593720"/>
                  <a:gd name="connsiteX18" fmla="*/ 77784 w 333205"/>
                  <a:gd name="connsiteY18" fmla="*/ 190156 h 593720"/>
                  <a:gd name="connsiteX19" fmla="*/ 113986 w 333205"/>
                  <a:gd name="connsiteY19" fmla="*/ 356548 h 593720"/>
                  <a:gd name="connsiteX20" fmla="*/ 143227 w 333205"/>
                  <a:gd name="connsiteY20" fmla="*/ 366991 h 593720"/>
                  <a:gd name="connsiteX21" fmla="*/ 246961 w 333205"/>
                  <a:gd name="connsiteY21" fmla="*/ 412941 h 593720"/>
                  <a:gd name="connsiteX22" fmla="*/ 254619 w 333205"/>
                  <a:gd name="connsiteY22" fmla="*/ 441485 h 593720"/>
                  <a:gd name="connsiteX23" fmla="*/ 178733 w 333205"/>
                  <a:gd name="connsiteY23" fmla="*/ 449143 h 593720"/>
                  <a:gd name="connsiteX24" fmla="*/ 129303 w 333205"/>
                  <a:gd name="connsiteY24" fmla="*/ 424776 h 593720"/>
                  <a:gd name="connsiteX25" fmla="*/ 117467 w 333205"/>
                  <a:gd name="connsiteY25" fmla="*/ 412244 h 593720"/>
                  <a:gd name="connsiteX26" fmla="*/ 113290 w 333205"/>
                  <a:gd name="connsiteY26" fmla="*/ 424776 h 593720"/>
                  <a:gd name="connsiteX27" fmla="*/ 120948 w 333205"/>
                  <a:gd name="connsiteY27" fmla="*/ 504839 h 593720"/>
                  <a:gd name="connsiteX28" fmla="*/ 56201 w 333205"/>
                  <a:gd name="connsiteY28" fmla="*/ 584206 h 5937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3205" h="593720">
                    <a:moveTo>
                      <a:pt x="56201" y="584206"/>
                    </a:moveTo>
                    <a:cubicBezTo>
                      <a:pt x="33227" y="577244"/>
                      <a:pt x="32531" y="576548"/>
                      <a:pt x="37404" y="548700"/>
                    </a:cubicBezTo>
                    <a:cubicBezTo>
                      <a:pt x="45758" y="503447"/>
                      <a:pt x="44366" y="346801"/>
                      <a:pt x="35315" y="250726"/>
                    </a:cubicBezTo>
                    <a:cubicBezTo>
                      <a:pt x="28353" y="172751"/>
                      <a:pt x="28353" y="158131"/>
                      <a:pt x="38100" y="133764"/>
                    </a:cubicBezTo>
                    <a:cubicBezTo>
                      <a:pt x="52024" y="98953"/>
                      <a:pt x="67341" y="94080"/>
                      <a:pt x="100758" y="114270"/>
                    </a:cubicBezTo>
                    <a:cubicBezTo>
                      <a:pt x="145315" y="140726"/>
                      <a:pt x="122341" y="114966"/>
                      <a:pt x="13037" y="15409"/>
                    </a:cubicBezTo>
                    <a:cubicBezTo>
                      <a:pt x="-191" y="3574"/>
                      <a:pt x="-5064" y="-3388"/>
                      <a:pt x="2594" y="93"/>
                    </a:cubicBezTo>
                    <a:cubicBezTo>
                      <a:pt x="10252" y="3574"/>
                      <a:pt x="19999" y="5662"/>
                      <a:pt x="23480" y="3574"/>
                    </a:cubicBezTo>
                    <a:cubicBezTo>
                      <a:pt x="27657" y="2181"/>
                      <a:pt x="38100" y="7751"/>
                      <a:pt x="46455" y="15409"/>
                    </a:cubicBezTo>
                    <a:cubicBezTo>
                      <a:pt x="54113" y="23067"/>
                      <a:pt x="65252" y="29333"/>
                      <a:pt x="70125" y="29333"/>
                    </a:cubicBezTo>
                    <a:cubicBezTo>
                      <a:pt x="78480" y="29333"/>
                      <a:pt x="169682" y="70409"/>
                      <a:pt x="194049" y="85029"/>
                    </a:cubicBezTo>
                    <a:cubicBezTo>
                      <a:pt x="199619" y="88510"/>
                      <a:pt x="225378" y="103131"/>
                      <a:pt x="251834" y="117055"/>
                    </a:cubicBezTo>
                    <a:cubicBezTo>
                      <a:pt x="304049" y="145599"/>
                      <a:pt x="335378" y="176928"/>
                      <a:pt x="331897" y="199207"/>
                    </a:cubicBezTo>
                    <a:cubicBezTo>
                      <a:pt x="330505" y="211042"/>
                      <a:pt x="322151" y="215219"/>
                      <a:pt x="291518" y="222181"/>
                    </a:cubicBezTo>
                    <a:cubicBezTo>
                      <a:pt x="270632" y="226358"/>
                      <a:pt x="253227" y="230536"/>
                      <a:pt x="253227" y="231232"/>
                    </a:cubicBezTo>
                    <a:cubicBezTo>
                      <a:pt x="253227" y="238194"/>
                      <a:pt x="223290" y="235409"/>
                      <a:pt x="217720" y="227751"/>
                    </a:cubicBezTo>
                    <a:cubicBezTo>
                      <a:pt x="213543" y="222181"/>
                      <a:pt x="185695" y="208953"/>
                      <a:pt x="155062" y="197814"/>
                    </a:cubicBezTo>
                    <a:cubicBezTo>
                      <a:pt x="125125" y="186675"/>
                      <a:pt x="94492" y="174839"/>
                      <a:pt x="86834" y="172055"/>
                    </a:cubicBezTo>
                    <a:cubicBezTo>
                      <a:pt x="75695" y="167181"/>
                      <a:pt x="74999" y="169270"/>
                      <a:pt x="77784" y="190156"/>
                    </a:cubicBezTo>
                    <a:cubicBezTo>
                      <a:pt x="83353" y="227751"/>
                      <a:pt x="109809" y="350282"/>
                      <a:pt x="113986" y="356548"/>
                    </a:cubicBezTo>
                    <a:cubicBezTo>
                      <a:pt x="116075" y="359333"/>
                      <a:pt x="129303" y="364206"/>
                      <a:pt x="143227" y="366991"/>
                    </a:cubicBezTo>
                    <a:cubicBezTo>
                      <a:pt x="175948" y="372561"/>
                      <a:pt x="239303" y="401801"/>
                      <a:pt x="246961" y="412941"/>
                    </a:cubicBezTo>
                    <a:cubicBezTo>
                      <a:pt x="249746" y="417814"/>
                      <a:pt x="253227" y="431042"/>
                      <a:pt x="254619" y="441485"/>
                    </a:cubicBezTo>
                    <a:cubicBezTo>
                      <a:pt x="257404" y="465156"/>
                      <a:pt x="246265" y="466548"/>
                      <a:pt x="178733" y="449143"/>
                    </a:cubicBezTo>
                    <a:cubicBezTo>
                      <a:pt x="146011" y="440789"/>
                      <a:pt x="131391" y="433130"/>
                      <a:pt x="129303" y="424776"/>
                    </a:cubicBezTo>
                    <a:cubicBezTo>
                      <a:pt x="127214" y="417814"/>
                      <a:pt x="122341" y="412244"/>
                      <a:pt x="117467" y="412244"/>
                    </a:cubicBezTo>
                    <a:cubicBezTo>
                      <a:pt x="113290" y="412244"/>
                      <a:pt x="111201" y="417814"/>
                      <a:pt x="113290" y="424776"/>
                    </a:cubicBezTo>
                    <a:cubicBezTo>
                      <a:pt x="115379" y="431042"/>
                      <a:pt x="118860" y="467244"/>
                      <a:pt x="120948" y="504839"/>
                    </a:cubicBezTo>
                    <a:cubicBezTo>
                      <a:pt x="127214" y="593953"/>
                      <a:pt x="118860" y="604396"/>
                      <a:pt x="56201" y="584206"/>
                    </a:cubicBezTo>
                    <a:close/>
                  </a:path>
                </a:pathLst>
              </a:custGeom>
              <a:grpFill/>
              <a:ln w="6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3778221" y="1201675"/>
                <a:ext cx="582224" cy="1166235"/>
              </a:xfrm>
              <a:custGeom>
                <a:gdLst>
                  <a:gd name="connsiteX0" fmla="*/ 107549 w 274103"/>
                  <a:gd name="connsiteY0" fmla="*/ 540357 h 549047"/>
                  <a:gd name="connsiteX1" fmla="*/ 107549 w 274103"/>
                  <a:gd name="connsiteY1" fmla="*/ 510421 h 549047"/>
                  <a:gd name="connsiteX2" fmla="*/ 122866 w 274103"/>
                  <a:gd name="connsiteY2" fmla="*/ 467256 h 549047"/>
                  <a:gd name="connsiteX3" fmla="*/ 115904 w 274103"/>
                  <a:gd name="connsiteY3" fmla="*/ 396243 h 549047"/>
                  <a:gd name="connsiteX4" fmla="*/ 101283 w 274103"/>
                  <a:gd name="connsiteY4" fmla="*/ 381623 h 549047"/>
                  <a:gd name="connsiteX5" fmla="*/ 1726 w 274103"/>
                  <a:gd name="connsiteY5" fmla="*/ 317573 h 549047"/>
                  <a:gd name="connsiteX6" fmla="*/ 24701 w 274103"/>
                  <a:gd name="connsiteY6" fmla="*/ 285547 h 549047"/>
                  <a:gd name="connsiteX7" fmla="*/ 68562 w 274103"/>
                  <a:gd name="connsiteY7" fmla="*/ 250041 h 549047"/>
                  <a:gd name="connsiteX8" fmla="*/ 104764 w 274103"/>
                  <a:gd name="connsiteY8" fmla="*/ 265357 h 549047"/>
                  <a:gd name="connsiteX9" fmla="*/ 134701 w 274103"/>
                  <a:gd name="connsiteY9" fmla="*/ 277889 h 549047"/>
                  <a:gd name="connsiteX10" fmla="*/ 142359 w 274103"/>
                  <a:gd name="connsiteY10" fmla="*/ 216623 h 549047"/>
                  <a:gd name="connsiteX11" fmla="*/ 146537 w 274103"/>
                  <a:gd name="connsiteY11" fmla="*/ 158838 h 549047"/>
                  <a:gd name="connsiteX12" fmla="*/ 120777 w 274103"/>
                  <a:gd name="connsiteY12" fmla="*/ 132383 h 549047"/>
                  <a:gd name="connsiteX13" fmla="*/ 87359 w 274103"/>
                  <a:gd name="connsiteY13" fmla="*/ 108016 h 549047"/>
                  <a:gd name="connsiteX14" fmla="*/ 71347 w 274103"/>
                  <a:gd name="connsiteY14" fmla="*/ 96876 h 549047"/>
                  <a:gd name="connsiteX15" fmla="*/ 76916 w 274103"/>
                  <a:gd name="connsiteY15" fmla="*/ 62763 h 549047"/>
                  <a:gd name="connsiteX16" fmla="*/ 90840 w 274103"/>
                  <a:gd name="connsiteY16" fmla="*/ 32826 h 549047"/>
                  <a:gd name="connsiteX17" fmla="*/ 127739 w 274103"/>
                  <a:gd name="connsiteY17" fmla="*/ -592 h 549047"/>
                  <a:gd name="connsiteX18" fmla="*/ 150714 w 274103"/>
                  <a:gd name="connsiteY18" fmla="*/ 25864 h 549047"/>
                  <a:gd name="connsiteX19" fmla="*/ 255840 w 274103"/>
                  <a:gd name="connsiteY19" fmla="*/ 263269 h 549047"/>
                  <a:gd name="connsiteX20" fmla="*/ 273942 w 274103"/>
                  <a:gd name="connsiteY20" fmla="*/ 295294 h 549047"/>
                  <a:gd name="connsiteX21" fmla="*/ 246790 w 274103"/>
                  <a:gd name="connsiteY21" fmla="*/ 263965 h 549047"/>
                  <a:gd name="connsiteX22" fmla="*/ 190397 w 274103"/>
                  <a:gd name="connsiteY22" fmla="*/ 210357 h 549047"/>
                  <a:gd name="connsiteX23" fmla="*/ 194574 w 274103"/>
                  <a:gd name="connsiteY23" fmla="*/ 227762 h 549047"/>
                  <a:gd name="connsiteX24" fmla="*/ 212676 w 274103"/>
                  <a:gd name="connsiteY24" fmla="*/ 414345 h 549047"/>
                  <a:gd name="connsiteX25" fmla="*/ 219638 w 274103"/>
                  <a:gd name="connsiteY25" fmla="*/ 475610 h 549047"/>
                  <a:gd name="connsiteX26" fmla="*/ 223119 w 274103"/>
                  <a:gd name="connsiteY26" fmla="*/ 536180 h 549047"/>
                  <a:gd name="connsiteX27" fmla="*/ 166726 w 274103"/>
                  <a:gd name="connsiteY27" fmla="*/ 548015 h 549047"/>
                  <a:gd name="connsiteX28" fmla="*/ 107549 w 274103"/>
                  <a:gd name="connsiteY28" fmla="*/ 540357 h 54904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4103" h="549047">
                    <a:moveTo>
                      <a:pt x="107549" y="540357"/>
                    </a:moveTo>
                    <a:cubicBezTo>
                      <a:pt x="95018" y="533395"/>
                      <a:pt x="95018" y="515294"/>
                      <a:pt x="107549" y="510421"/>
                    </a:cubicBezTo>
                    <a:cubicBezTo>
                      <a:pt x="113815" y="507636"/>
                      <a:pt x="120081" y="490927"/>
                      <a:pt x="122866" y="467256"/>
                    </a:cubicBezTo>
                    <a:cubicBezTo>
                      <a:pt x="131220" y="408775"/>
                      <a:pt x="129828" y="396243"/>
                      <a:pt x="115904" y="396243"/>
                    </a:cubicBezTo>
                    <a:cubicBezTo>
                      <a:pt x="110334" y="396243"/>
                      <a:pt x="103372" y="389978"/>
                      <a:pt x="101283" y="381623"/>
                    </a:cubicBezTo>
                    <a:cubicBezTo>
                      <a:pt x="95018" y="362826"/>
                      <a:pt x="17043" y="312003"/>
                      <a:pt x="1726" y="317573"/>
                    </a:cubicBezTo>
                    <a:cubicBezTo>
                      <a:pt x="-4539" y="319661"/>
                      <a:pt x="5207" y="305737"/>
                      <a:pt x="24701" y="285547"/>
                    </a:cubicBezTo>
                    <a:cubicBezTo>
                      <a:pt x="43499" y="266054"/>
                      <a:pt x="62992" y="250041"/>
                      <a:pt x="68562" y="250041"/>
                    </a:cubicBezTo>
                    <a:cubicBezTo>
                      <a:pt x="73435" y="250041"/>
                      <a:pt x="90144" y="257003"/>
                      <a:pt x="104764" y="265357"/>
                    </a:cubicBezTo>
                    <a:cubicBezTo>
                      <a:pt x="119385" y="274408"/>
                      <a:pt x="133309" y="279281"/>
                      <a:pt x="134701" y="277889"/>
                    </a:cubicBezTo>
                    <a:cubicBezTo>
                      <a:pt x="136093" y="275800"/>
                      <a:pt x="139575" y="248649"/>
                      <a:pt x="142359" y="216623"/>
                    </a:cubicBezTo>
                    <a:lnTo>
                      <a:pt x="146537" y="158838"/>
                    </a:lnTo>
                    <a:lnTo>
                      <a:pt x="120777" y="132383"/>
                    </a:lnTo>
                    <a:cubicBezTo>
                      <a:pt x="106157" y="117763"/>
                      <a:pt x="90840" y="106623"/>
                      <a:pt x="87359" y="108016"/>
                    </a:cubicBezTo>
                    <a:cubicBezTo>
                      <a:pt x="83182" y="109408"/>
                      <a:pt x="76220" y="104535"/>
                      <a:pt x="71347" y="96876"/>
                    </a:cubicBezTo>
                    <a:cubicBezTo>
                      <a:pt x="63688" y="84345"/>
                      <a:pt x="64385" y="79471"/>
                      <a:pt x="76916" y="62763"/>
                    </a:cubicBezTo>
                    <a:cubicBezTo>
                      <a:pt x="84575" y="51623"/>
                      <a:pt x="90840" y="38395"/>
                      <a:pt x="90840" y="32826"/>
                    </a:cubicBezTo>
                    <a:cubicBezTo>
                      <a:pt x="91537" y="16117"/>
                      <a:pt x="109638" y="-592"/>
                      <a:pt x="127739" y="-592"/>
                    </a:cubicBezTo>
                    <a:cubicBezTo>
                      <a:pt x="143056" y="-592"/>
                      <a:pt x="146537" y="3585"/>
                      <a:pt x="150714" y="25864"/>
                    </a:cubicBezTo>
                    <a:cubicBezTo>
                      <a:pt x="155587" y="53016"/>
                      <a:pt x="224511" y="207573"/>
                      <a:pt x="255840" y="263269"/>
                    </a:cubicBezTo>
                    <a:lnTo>
                      <a:pt x="273942" y="295294"/>
                    </a:lnTo>
                    <a:lnTo>
                      <a:pt x="246790" y="263965"/>
                    </a:lnTo>
                    <a:cubicBezTo>
                      <a:pt x="207106" y="218712"/>
                      <a:pt x="194574" y="206876"/>
                      <a:pt x="190397" y="210357"/>
                    </a:cubicBezTo>
                    <a:cubicBezTo>
                      <a:pt x="189005" y="212446"/>
                      <a:pt x="190397" y="220104"/>
                      <a:pt x="194574" y="227762"/>
                    </a:cubicBezTo>
                    <a:cubicBezTo>
                      <a:pt x="206410" y="249345"/>
                      <a:pt x="216157" y="353775"/>
                      <a:pt x="212676" y="414345"/>
                    </a:cubicBezTo>
                    <a:cubicBezTo>
                      <a:pt x="209891" y="460990"/>
                      <a:pt x="210587" y="472129"/>
                      <a:pt x="219638" y="475610"/>
                    </a:cubicBezTo>
                    <a:cubicBezTo>
                      <a:pt x="231473" y="479788"/>
                      <a:pt x="233562" y="515990"/>
                      <a:pt x="223119" y="536180"/>
                    </a:cubicBezTo>
                    <a:cubicBezTo>
                      <a:pt x="216853" y="548015"/>
                      <a:pt x="209195" y="549408"/>
                      <a:pt x="166726" y="548015"/>
                    </a:cubicBezTo>
                    <a:cubicBezTo>
                      <a:pt x="139575" y="546623"/>
                      <a:pt x="113119" y="543142"/>
                      <a:pt x="107549" y="540357"/>
                    </a:cubicBezTo>
                    <a:close/>
                  </a:path>
                </a:pathLst>
              </a:custGeom>
              <a:grpFill/>
              <a:ln w="6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4428527" y="1408325"/>
                <a:ext cx="709448" cy="723414"/>
              </a:xfrm>
              <a:custGeom>
                <a:gdLst>
                  <a:gd name="connsiteX0" fmla="*/ 188731 w 333998"/>
                  <a:gd name="connsiteY0" fmla="*/ 325427 h 340573"/>
                  <a:gd name="connsiteX1" fmla="*/ 136516 w 333998"/>
                  <a:gd name="connsiteY1" fmla="*/ 292009 h 340573"/>
                  <a:gd name="connsiteX2" fmla="*/ 70377 w 333998"/>
                  <a:gd name="connsiteY2" fmla="*/ 253022 h 340573"/>
                  <a:gd name="connsiteX3" fmla="*/ 49491 w 333998"/>
                  <a:gd name="connsiteY3" fmla="*/ 235617 h 340573"/>
                  <a:gd name="connsiteX4" fmla="*/ 38351 w 333998"/>
                  <a:gd name="connsiteY4" fmla="*/ 257199 h 340573"/>
                  <a:gd name="connsiteX5" fmla="*/ 24427 w 333998"/>
                  <a:gd name="connsiteY5" fmla="*/ 276693 h 340573"/>
                  <a:gd name="connsiteX6" fmla="*/ 17465 w 333998"/>
                  <a:gd name="connsiteY6" fmla="*/ 201503 h 340573"/>
                  <a:gd name="connsiteX7" fmla="*/ 4237 w 333998"/>
                  <a:gd name="connsiteY7" fmla="*/ 110300 h 340573"/>
                  <a:gd name="connsiteX8" fmla="*/ 16769 w 333998"/>
                  <a:gd name="connsiteY8" fmla="*/ 52516 h 340573"/>
                  <a:gd name="connsiteX9" fmla="*/ 55756 w 333998"/>
                  <a:gd name="connsiteY9" fmla="*/ 4478 h 340573"/>
                  <a:gd name="connsiteX10" fmla="*/ 87086 w 333998"/>
                  <a:gd name="connsiteY10" fmla="*/ 12832 h 340573"/>
                  <a:gd name="connsiteX11" fmla="*/ 84997 w 333998"/>
                  <a:gd name="connsiteY11" fmla="*/ 179921 h 340573"/>
                  <a:gd name="connsiteX12" fmla="*/ 69680 w 333998"/>
                  <a:gd name="connsiteY12" fmla="*/ 216123 h 340573"/>
                  <a:gd name="connsiteX13" fmla="*/ 170630 w 333998"/>
                  <a:gd name="connsiteY13" fmla="*/ 248845 h 340573"/>
                  <a:gd name="connsiteX14" fmla="*/ 135123 w 333998"/>
                  <a:gd name="connsiteY14" fmla="*/ 177832 h 340573"/>
                  <a:gd name="connsiteX15" fmla="*/ 129554 w 333998"/>
                  <a:gd name="connsiteY15" fmla="*/ 132579 h 340573"/>
                  <a:gd name="connsiteX16" fmla="*/ 134427 w 333998"/>
                  <a:gd name="connsiteY16" fmla="*/ 96376 h 340573"/>
                  <a:gd name="connsiteX17" fmla="*/ 169934 w 333998"/>
                  <a:gd name="connsiteY17" fmla="*/ 100554 h 340573"/>
                  <a:gd name="connsiteX18" fmla="*/ 304997 w 333998"/>
                  <a:gd name="connsiteY18" fmla="*/ 122136 h 340573"/>
                  <a:gd name="connsiteX19" fmla="*/ 318921 w 333998"/>
                  <a:gd name="connsiteY19" fmla="*/ 147895 h 340573"/>
                  <a:gd name="connsiteX20" fmla="*/ 287592 w 333998"/>
                  <a:gd name="connsiteY20" fmla="*/ 180617 h 340573"/>
                  <a:gd name="connsiteX21" fmla="*/ 258351 w 333998"/>
                  <a:gd name="connsiteY21" fmla="*/ 191060 h 340573"/>
                  <a:gd name="connsiteX22" fmla="*/ 279237 w 333998"/>
                  <a:gd name="connsiteY22" fmla="*/ 221693 h 340573"/>
                  <a:gd name="connsiteX23" fmla="*/ 299427 w 333998"/>
                  <a:gd name="connsiteY23" fmla="*/ 256503 h 340573"/>
                  <a:gd name="connsiteX24" fmla="*/ 315440 w 333998"/>
                  <a:gd name="connsiteY24" fmla="*/ 267642 h 340573"/>
                  <a:gd name="connsiteX25" fmla="*/ 323794 w 333998"/>
                  <a:gd name="connsiteY25" fmla="*/ 326819 h 340573"/>
                  <a:gd name="connsiteX26" fmla="*/ 188731 w 333998"/>
                  <a:gd name="connsiteY26" fmla="*/ 325427 h 34057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33998" h="340573">
                    <a:moveTo>
                      <a:pt x="188731" y="325427"/>
                    </a:moveTo>
                    <a:cubicBezTo>
                      <a:pt x="184554" y="319161"/>
                      <a:pt x="160883" y="303845"/>
                      <a:pt x="136516" y="292009"/>
                    </a:cubicBezTo>
                    <a:cubicBezTo>
                      <a:pt x="111453" y="280174"/>
                      <a:pt x="81516" y="262769"/>
                      <a:pt x="70377" y="253022"/>
                    </a:cubicBezTo>
                    <a:lnTo>
                      <a:pt x="49491" y="235617"/>
                    </a:lnTo>
                    <a:lnTo>
                      <a:pt x="38351" y="257199"/>
                    </a:lnTo>
                    <a:cubicBezTo>
                      <a:pt x="32086" y="269731"/>
                      <a:pt x="25820" y="278085"/>
                      <a:pt x="24427" y="276693"/>
                    </a:cubicBezTo>
                    <a:cubicBezTo>
                      <a:pt x="23035" y="275300"/>
                      <a:pt x="19554" y="241186"/>
                      <a:pt x="17465" y="201503"/>
                    </a:cubicBezTo>
                    <a:cubicBezTo>
                      <a:pt x="14681" y="161123"/>
                      <a:pt x="9111" y="120047"/>
                      <a:pt x="4237" y="110300"/>
                    </a:cubicBezTo>
                    <a:cubicBezTo>
                      <a:pt x="-4117" y="93592"/>
                      <a:pt x="-2725" y="88022"/>
                      <a:pt x="16769" y="52516"/>
                    </a:cubicBezTo>
                    <a:cubicBezTo>
                      <a:pt x="28605" y="30933"/>
                      <a:pt x="46706" y="8655"/>
                      <a:pt x="55756" y="4478"/>
                    </a:cubicBezTo>
                    <a:cubicBezTo>
                      <a:pt x="71073" y="-3877"/>
                      <a:pt x="74554" y="-2484"/>
                      <a:pt x="87086" y="12832"/>
                    </a:cubicBezTo>
                    <a:cubicBezTo>
                      <a:pt x="107972" y="39288"/>
                      <a:pt x="107275" y="137452"/>
                      <a:pt x="84997" y="179921"/>
                    </a:cubicBezTo>
                    <a:cubicBezTo>
                      <a:pt x="76643" y="197326"/>
                      <a:pt x="69680" y="213338"/>
                      <a:pt x="69680" y="216123"/>
                    </a:cubicBezTo>
                    <a:cubicBezTo>
                      <a:pt x="69680" y="224478"/>
                      <a:pt x="164364" y="255111"/>
                      <a:pt x="170630" y="248845"/>
                    </a:cubicBezTo>
                    <a:cubicBezTo>
                      <a:pt x="175503" y="243971"/>
                      <a:pt x="146263" y="185490"/>
                      <a:pt x="135123" y="177832"/>
                    </a:cubicBezTo>
                    <a:cubicBezTo>
                      <a:pt x="126769" y="171566"/>
                      <a:pt x="125377" y="161819"/>
                      <a:pt x="129554" y="132579"/>
                    </a:cubicBezTo>
                    <a:lnTo>
                      <a:pt x="134427" y="96376"/>
                    </a:lnTo>
                    <a:lnTo>
                      <a:pt x="169934" y="100554"/>
                    </a:lnTo>
                    <a:cubicBezTo>
                      <a:pt x="205440" y="104731"/>
                      <a:pt x="275060" y="115870"/>
                      <a:pt x="304997" y="122136"/>
                    </a:cubicBezTo>
                    <a:cubicBezTo>
                      <a:pt x="318225" y="124921"/>
                      <a:pt x="321009" y="129098"/>
                      <a:pt x="318921" y="147895"/>
                    </a:cubicBezTo>
                    <a:cubicBezTo>
                      <a:pt x="316832" y="166693"/>
                      <a:pt x="312655" y="171566"/>
                      <a:pt x="287592" y="180617"/>
                    </a:cubicBezTo>
                    <a:lnTo>
                      <a:pt x="258351" y="191060"/>
                    </a:lnTo>
                    <a:lnTo>
                      <a:pt x="279237" y="221693"/>
                    </a:lnTo>
                    <a:cubicBezTo>
                      <a:pt x="290377" y="238402"/>
                      <a:pt x="299427" y="254414"/>
                      <a:pt x="299427" y="256503"/>
                    </a:cubicBezTo>
                    <a:cubicBezTo>
                      <a:pt x="299427" y="259288"/>
                      <a:pt x="306389" y="264161"/>
                      <a:pt x="315440" y="267642"/>
                    </a:cubicBezTo>
                    <a:cubicBezTo>
                      <a:pt x="334933" y="276693"/>
                      <a:pt x="339807" y="309414"/>
                      <a:pt x="323794" y="326819"/>
                    </a:cubicBezTo>
                    <a:cubicBezTo>
                      <a:pt x="307085" y="344921"/>
                      <a:pt x="200566" y="344224"/>
                      <a:pt x="188731" y="325427"/>
                    </a:cubicBezTo>
                    <a:close/>
                  </a:path>
                </a:pathLst>
              </a:custGeom>
              <a:grpFill/>
              <a:ln w="6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/>
              <p:cNvSpPr/>
              <p:nvPr>
                <p:custDataLst>
                  <p:tags r:id="rId8"/>
                </p:custDataLst>
              </p:nvPr>
            </p:nvSpPr>
            <p:spPr>
              <a:xfrm flipV="1">
                <a:off x="4449097" y="2162441"/>
                <a:ext cx="1351481" cy="481410"/>
              </a:xfrm>
              <a:custGeom>
                <a:gdLst>
                  <a:gd name="connsiteX0" fmla="*/ 384212 w 636258"/>
                  <a:gd name="connsiteY0" fmla="*/ 222361 h 226641"/>
                  <a:gd name="connsiteX1" fmla="*/ 307630 w 636258"/>
                  <a:gd name="connsiteY1" fmla="*/ 185462 h 226641"/>
                  <a:gd name="connsiteX2" fmla="*/ 226870 w 636258"/>
                  <a:gd name="connsiteY2" fmla="*/ 161791 h 226641"/>
                  <a:gd name="connsiteX3" fmla="*/ 171174 w 636258"/>
                  <a:gd name="connsiteY3" fmla="*/ 171538 h 226641"/>
                  <a:gd name="connsiteX4" fmla="*/ 79276 w 636258"/>
                  <a:gd name="connsiteY4" fmla="*/ 131158 h 226641"/>
                  <a:gd name="connsiteX5" fmla="*/ 59782 w 636258"/>
                  <a:gd name="connsiteY5" fmla="*/ 113057 h 226641"/>
                  <a:gd name="connsiteX6" fmla="*/ 34022 w 636258"/>
                  <a:gd name="connsiteY6" fmla="*/ 126285 h 226641"/>
                  <a:gd name="connsiteX7" fmla="*/ 2693 w 636258"/>
                  <a:gd name="connsiteY7" fmla="*/ 142297 h 226641"/>
                  <a:gd name="connsiteX8" fmla="*/ 22883 w 636258"/>
                  <a:gd name="connsiteY8" fmla="*/ 44829 h 226641"/>
                  <a:gd name="connsiteX9" fmla="*/ 70225 w 636258"/>
                  <a:gd name="connsiteY9" fmla="*/ 1665 h 226641"/>
                  <a:gd name="connsiteX10" fmla="*/ 103643 w 636258"/>
                  <a:gd name="connsiteY10" fmla="*/ 18373 h 226641"/>
                  <a:gd name="connsiteX11" fmla="*/ 102250 w 636258"/>
                  <a:gd name="connsiteY11" fmla="*/ 63627 h 226641"/>
                  <a:gd name="connsiteX12" fmla="*/ 95288 w 636258"/>
                  <a:gd name="connsiteY12" fmla="*/ 107487 h 226641"/>
                  <a:gd name="connsiteX13" fmla="*/ 146111 w 636258"/>
                  <a:gd name="connsiteY13" fmla="*/ 150652 h 226641"/>
                  <a:gd name="connsiteX14" fmla="*/ 199022 w 636258"/>
                  <a:gd name="connsiteY14" fmla="*/ 113057 h 226641"/>
                  <a:gd name="connsiteX15" fmla="*/ 286048 w 636258"/>
                  <a:gd name="connsiteY15" fmla="*/ 59449 h 226641"/>
                  <a:gd name="connsiteX16" fmla="*/ 308326 w 636258"/>
                  <a:gd name="connsiteY16" fmla="*/ 84513 h 226641"/>
                  <a:gd name="connsiteX17" fmla="*/ 351491 w 636258"/>
                  <a:gd name="connsiteY17" fmla="*/ 181285 h 226641"/>
                  <a:gd name="connsiteX18" fmla="*/ 439212 w 636258"/>
                  <a:gd name="connsiteY18" fmla="*/ 196601 h 226641"/>
                  <a:gd name="connsiteX19" fmla="*/ 441301 w 636258"/>
                  <a:gd name="connsiteY19" fmla="*/ 177804 h 226641"/>
                  <a:gd name="connsiteX20" fmla="*/ 428769 w 636258"/>
                  <a:gd name="connsiteY20" fmla="*/ 163880 h 226641"/>
                  <a:gd name="connsiteX21" fmla="*/ 364718 w 636258"/>
                  <a:gd name="connsiteY21" fmla="*/ 69892 h 226641"/>
                  <a:gd name="connsiteX22" fmla="*/ 386301 w 636258"/>
                  <a:gd name="connsiteY22" fmla="*/ 30905 h 226641"/>
                  <a:gd name="connsiteX23" fmla="*/ 474022 w 636258"/>
                  <a:gd name="connsiteY23" fmla="*/ 60146 h 226641"/>
                  <a:gd name="connsiteX24" fmla="*/ 484465 w 636258"/>
                  <a:gd name="connsiteY24" fmla="*/ 63627 h 226641"/>
                  <a:gd name="connsiteX25" fmla="*/ 507440 w 636258"/>
                  <a:gd name="connsiteY25" fmla="*/ 66411 h 226641"/>
                  <a:gd name="connsiteX26" fmla="*/ 553389 w 636258"/>
                  <a:gd name="connsiteY26" fmla="*/ 66411 h 226641"/>
                  <a:gd name="connsiteX27" fmla="*/ 630668 w 636258"/>
                  <a:gd name="connsiteY27" fmla="*/ 92867 h 226641"/>
                  <a:gd name="connsiteX28" fmla="*/ 634845 w 636258"/>
                  <a:gd name="connsiteY28" fmla="*/ 120019 h 226641"/>
                  <a:gd name="connsiteX29" fmla="*/ 519275 w 636258"/>
                  <a:gd name="connsiteY29" fmla="*/ 216095 h 226641"/>
                  <a:gd name="connsiteX30" fmla="*/ 384212 w 636258"/>
                  <a:gd name="connsiteY30" fmla="*/ 222361 h 22664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6258" h="226640">
                    <a:moveTo>
                      <a:pt x="384212" y="222361"/>
                    </a:moveTo>
                    <a:cubicBezTo>
                      <a:pt x="377250" y="220272"/>
                      <a:pt x="342440" y="203563"/>
                      <a:pt x="307630" y="185462"/>
                    </a:cubicBezTo>
                    <a:cubicBezTo>
                      <a:pt x="249149" y="154829"/>
                      <a:pt x="242883" y="152740"/>
                      <a:pt x="226870" y="161791"/>
                    </a:cubicBezTo>
                    <a:cubicBezTo>
                      <a:pt x="217124" y="166665"/>
                      <a:pt x="192060" y="170842"/>
                      <a:pt x="171174" y="171538"/>
                    </a:cubicBezTo>
                    <a:cubicBezTo>
                      <a:pt x="131491" y="171538"/>
                      <a:pt x="115478" y="164576"/>
                      <a:pt x="79276" y="131158"/>
                    </a:cubicBezTo>
                    <a:lnTo>
                      <a:pt x="59782" y="113057"/>
                    </a:lnTo>
                    <a:lnTo>
                      <a:pt x="34022" y="126285"/>
                    </a:lnTo>
                    <a:cubicBezTo>
                      <a:pt x="19402" y="133943"/>
                      <a:pt x="5478" y="140905"/>
                      <a:pt x="2693" y="142297"/>
                    </a:cubicBezTo>
                    <a:cubicBezTo>
                      <a:pt x="-7750" y="147171"/>
                      <a:pt x="6871" y="76854"/>
                      <a:pt x="22883" y="44829"/>
                    </a:cubicBezTo>
                    <a:cubicBezTo>
                      <a:pt x="41681" y="7930"/>
                      <a:pt x="41681" y="7930"/>
                      <a:pt x="70225" y="1665"/>
                    </a:cubicBezTo>
                    <a:cubicBezTo>
                      <a:pt x="88326" y="-2513"/>
                      <a:pt x="93200" y="-424"/>
                      <a:pt x="103643" y="18373"/>
                    </a:cubicBezTo>
                    <a:cubicBezTo>
                      <a:pt x="116174" y="39260"/>
                      <a:pt x="116174" y="40652"/>
                      <a:pt x="102250" y="63627"/>
                    </a:cubicBezTo>
                    <a:cubicBezTo>
                      <a:pt x="90415" y="83816"/>
                      <a:pt x="89719" y="91475"/>
                      <a:pt x="95288" y="107487"/>
                    </a:cubicBezTo>
                    <a:cubicBezTo>
                      <a:pt x="106427" y="136728"/>
                      <a:pt x="122440" y="150652"/>
                      <a:pt x="146111" y="150652"/>
                    </a:cubicBezTo>
                    <a:cubicBezTo>
                      <a:pt x="164212" y="150652"/>
                      <a:pt x="173959" y="143690"/>
                      <a:pt x="199022" y="113057"/>
                    </a:cubicBezTo>
                    <a:cubicBezTo>
                      <a:pt x="237313" y="67108"/>
                      <a:pt x="258200" y="54576"/>
                      <a:pt x="286048" y="59449"/>
                    </a:cubicBezTo>
                    <a:cubicBezTo>
                      <a:pt x="302756" y="62930"/>
                      <a:pt x="306934" y="67804"/>
                      <a:pt x="308326" y="84513"/>
                    </a:cubicBezTo>
                    <a:cubicBezTo>
                      <a:pt x="311111" y="117930"/>
                      <a:pt x="329908" y="160399"/>
                      <a:pt x="351491" y="181285"/>
                    </a:cubicBezTo>
                    <a:cubicBezTo>
                      <a:pt x="376554" y="204956"/>
                      <a:pt x="419022" y="212614"/>
                      <a:pt x="439212" y="196601"/>
                    </a:cubicBezTo>
                    <a:cubicBezTo>
                      <a:pt x="452440" y="186158"/>
                      <a:pt x="452440" y="184766"/>
                      <a:pt x="441301" y="177804"/>
                    </a:cubicBezTo>
                    <a:cubicBezTo>
                      <a:pt x="434339" y="174323"/>
                      <a:pt x="428769" y="167361"/>
                      <a:pt x="428769" y="163880"/>
                    </a:cubicBezTo>
                    <a:cubicBezTo>
                      <a:pt x="428769" y="154133"/>
                      <a:pt x="389086" y="96348"/>
                      <a:pt x="364718" y="69892"/>
                    </a:cubicBezTo>
                    <a:cubicBezTo>
                      <a:pt x="341744" y="45525"/>
                      <a:pt x="346617" y="36475"/>
                      <a:pt x="386301" y="30905"/>
                    </a:cubicBezTo>
                    <a:cubicBezTo>
                      <a:pt x="410668" y="27424"/>
                      <a:pt x="464972" y="46222"/>
                      <a:pt x="474022" y="60146"/>
                    </a:cubicBezTo>
                    <a:cubicBezTo>
                      <a:pt x="476807" y="64323"/>
                      <a:pt x="480984" y="65715"/>
                      <a:pt x="484465" y="63627"/>
                    </a:cubicBezTo>
                    <a:cubicBezTo>
                      <a:pt x="487946" y="61538"/>
                      <a:pt x="497693" y="62930"/>
                      <a:pt x="507440" y="66411"/>
                    </a:cubicBezTo>
                    <a:cubicBezTo>
                      <a:pt x="517883" y="70589"/>
                      <a:pt x="535288" y="70589"/>
                      <a:pt x="553389" y="66411"/>
                    </a:cubicBezTo>
                    <a:cubicBezTo>
                      <a:pt x="588199" y="58753"/>
                      <a:pt x="630668" y="72677"/>
                      <a:pt x="630668" y="92867"/>
                    </a:cubicBezTo>
                    <a:cubicBezTo>
                      <a:pt x="630668" y="99829"/>
                      <a:pt x="632756" y="111665"/>
                      <a:pt x="634845" y="120019"/>
                    </a:cubicBezTo>
                    <a:cubicBezTo>
                      <a:pt x="641807" y="146475"/>
                      <a:pt x="586111" y="193120"/>
                      <a:pt x="519275" y="216095"/>
                    </a:cubicBezTo>
                    <a:cubicBezTo>
                      <a:pt x="490035" y="226538"/>
                      <a:pt x="413453" y="230019"/>
                      <a:pt x="384212" y="222361"/>
                    </a:cubicBezTo>
                    <a:close/>
                  </a:path>
                </a:pathLst>
              </a:custGeom>
              <a:grpFill/>
              <a:ln w="6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9"/>
                </p:custDataLst>
              </p:nvPr>
            </p:nvSpPr>
            <p:spPr>
              <a:xfrm flipV="1">
                <a:off x="4078731" y="2301065"/>
                <a:ext cx="225871" cy="495130"/>
              </a:xfrm>
              <a:custGeom>
                <a:gdLst>
                  <a:gd name="connsiteX0" fmla="*/ 72515 w 106337"/>
                  <a:gd name="connsiteY0" fmla="*/ 212731 h 233100"/>
                  <a:gd name="connsiteX1" fmla="*/ 29350 w 106337"/>
                  <a:gd name="connsiteY1" fmla="*/ 152858 h 233100"/>
                  <a:gd name="connsiteX2" fmla="*/ 806 w 106337"/>
                  <a:gd name="connsiteY2" fmla="*/ 95073 h 233100"/>
                  <a:gd name="connsiteX3" fmla="*/ 4983 w 106337"/>
                  <a:gd name="connsiteY3" fmla="*/ 53997 h 233100"/>
                  <a:gd name="connsiteX4" fmla="*/ 97578 w 106337"/>
                  <a:gd name="connsiteY4" fmla="*/ 16402 h 233100"/>
                  <a:gd name="connsiteX5" fmla="*/ 105236 w 106337"/>
                  <a:gd name="connsiteY5" fmla="*/ 80453 h 233100"/>
                  <a:gd name="connsiteX6" fmla="*/ 88528 w 106337"/>
                  <a:gd name="connsiteY6" fmla="*/ 232921 h 233100"/>
                  <a:gd name="connsiteX7" fmla="*/ 72515 w 106337"/>
                  <a:gd name="connsiteY7" fmla="*/ 212731 h 2331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337" h="233100">
                    <a:moveTo>
                      <a:pt x="72515" y="212731"/>
                    </a:moveTo>
                    <a:cubicBezTo>
                      <a:pt x="66945" y="199503"/>
                      <a:pt x="46755" y="173048"/>
                      <a:pt x="29350" y="152858"/>
                    </a:cubicBezTo>
                    <a:cubicBezTo>
                      <a:pt x="1502" y="121529"/>
                      <a:pt x="-2675" y="113174"/>
                      <a:pt x="806" y="95073"/>
                    </a:cubicBezTo>
                    <a:cubicBezTo>
                      <a:pt x="2895" y="83934"/>
                      <a:pt x="4983" y="65136"/>
                      <a:pt x="4983" y="53997"/>
                    </a:cubicBezTo>
                    <a:cubicBezTo>
                      <a:pt x="4983" y="8744"/>
                      <a:pt x="73907" y="-19800"/>
                      <a:pt x="97578" y="16402"/>
                    </a:cubicBezTo>
                    <a:cubicBezTo>
                      <a:pt x="105933" y="28238"/>
                      <a:pt x="107325" y="44947"/>
                      <a:pt x="105236" y="80453"/>
                    </a:cubicBezTo>
                    <a:cubicBezTo>
                      <a:pt x="98971" y="176529"/>
                      <a:pt x="93401" y="230136"/>
                      <a:pt x="88528" y="232921"/>
                    </a:cubicBezTo>
                    <a:cubicBezTo>
                      <a:pt x="85743" y="234314"/>
                      <a:pt x="78781" y="225263"/>
                      <a:pt x="72515" y="212731"/>
                    </a:cubicBezTo>
                    <a:close/>
                  </a:path>
                </a:pathLst>
              </a:custGeom>
              <a:grpFill/>
              <a:ln w="6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" name="文本框 5"/>
              <p:cNvSpPr txBox="1"/>
              <p:nvPr>
                <p:custDataLst>
                  <p:tags r:id="rId10"/>
                </p:custDataLst>
              </p:nvPr>
            </p:nvSpPr>
            <p:spPr>
              <a:xfrm rot="18057298">
                <a:off x="4084889" y="381303"/>
                <a:ext cx="1272525" cy="874116"/>
              </a:xfrm>
              <a:custGeom>
                <a:gdLst>
                  <a:gd name="connsiteX0" fmla="*/ 619443 w 1272525"/>
                  <a:gd name="connsiteY0" fmla="*/ 563223 h 874116"/>
                  <a:gd name="connsiteX1" fmla="*/ 463488 w 1272525"/>
                  <a:gd name="connsiteY1" fmla="*/ 458456 h 874116"/>
                  <a:gd name="connsiteX2" fmla="*/ 276055 w 1272525"/>
                  <a:gd name="connsiteY2" fmla="*/ 531215 h 874116"/>
                  <a:gd name="connsiteX3" fmla="*/ 283911 w 1272525"/>
                  <a:gd name="connsiteY3" fmla="*/ 581685 h 874116"/>
                  <a:gd name="connsiteX4" fmla="*/ 353142 w 1272525"/>
                  <a:gd name="connsiteY4" fmla="*/ 610861 h 874116"/>
                  <a:gd name="connsiteX5" fmla="*/ 409441 w 1272525"/>
                  <a:gd name="connsiteY5" fmla="*/ 635724 h 874116"/>
                  <a:gd name="connsiteX6" fmla="*/ 460415 w 1272525"/>
                  <a:gd name="connsiteY6" fmla="*/ 643086 h 874116"/>
                  <a:gd name="connsiteX7" fmla="*/ 529402 w 1272525"/>
                  <a:gd name="connsiteY7" fmla="*/ 617228 h 874116"/>
                  <a:gd name="connsiteX8" fmla="*/ 598390 w 1272525"/>
                  <a:gd name="connsiteY8" fmla="*/ 591371 h 874116"/>
                  <a:gd name="connsiteX9" fmla="*/ 619443 w 1272525"/>
                  <a:gd name="connsiteY9" fmla="*/ 563223 h 874116"/>
                  <a:gd name="connsiteX10" fmla="*/ 972951 w 1272525"/>
                  <a:gd name="connsiteY10" fmla="*/ 693846 h 874116"/>
                  <a:gd name="connsiteX11" fmla="*/ 963648 w 1272525"/>
                  <a:gd name="connsiteY11" fmla="*/ 692287 h 874116"/>
                  <a:gd name="connsiteX12" fmla="*/ 964580 w 1272525"/>
                  <a:gd name="connsiteY12" fmla="*/ 697823 h 874116"/>
                  <a:gd name="connsiteX13" fmla="*/ 967909 w 1272525"/>
                  <a:gd name="connsiteY13" fmla="*/ 700339 h 874116"/>
                  <a:gd name="connsiteX14" fmla="*/ 964581 w 1272525"/>
                  <a:gd name="connsiteY14" fmla="*/ 697823 h 874116"/>
                  <a:gd name="connsiteX15" fmla="*/ 963649 w 1272525"/>
                  <a:gd name="connsiteY15" fmla="*/ 692288 h 874116"/>
                  <a:gd name="connsiteX16" fmla="*/ 984862 w 1272525"/>
                  <a:gd name="connsiteY16" fmla="*/ 713136 h 874116"/>
                  <a:gd name="connsiteX17" fmla="*/ 978560 w 1272525"/>
                  <a:gd name="connsiteY17" fmla="*/ 709732 h 874116"/>
                  <a:gd name="connsiteX18" fmla="*/ 972968 w 1272525"/>
                  <a:gd name="connsiteY18" fmla="*/ 707384 h 874116"/>
                  <a:gd name="connsiteX19" fmla="*/ 972170 w 1272525"/>
                  <a:gd name="connsiteY19" fmla="*/ 698997 h 874116"/>
                  <a:gd name="connsiteX20" fmla="*/ 972169 w 1272525"/>
                  <a:gd name="connsiteY20" fmla="*/ 698998 h 874116"/>
                  <a:gd name="connsiteX21" fmla="*/ 972968 w 1272525"/>
                  <a:gd name="connsiteY21" fmla="*/ 707384 h 874116"/>
                  <a:gd name="connsiteX22" fmla="*/ 978560 w 1272525"/>
                  <a:gd name="connsiteY22" fmla="*/ 709733 h 874116"/>
                  <a:gd name="connsiteX23" fmla="*/ 1007451 w 1272525"/>
                  <a:gd name="connsiteY23" fmla="*/ 704533 h 874116"/>
                  <a:gd name="connsiteX24" fmla="*/ 1007317 w 1272525"/>
                  <a:gd name="connsiteY24" fmla="*/ 707048 h 874116"/>
                  <a:gd name="connsiteX25" fmla="*/ 1007317 w 1272525"/>
                  <a:gd name="connsiteY25" fmla="*/ 707049 h 874116"/>
                  <a:gd name="connsiteX26" fmla="*/ 1042466 w 1272525"/>
                  <a:gd name="connsiteY26" fmla="*/ 627875 h 874116"/>
                  <a:gd name="connsiteX27" fmla="*/ 1042465 w 1272525"/>
                  <a:gd name="connsiteY27" fmla="*/ 627875 h 874116"/>
                  <a:gd name="connsiteX28" fmla="*/ 1042731 w 1272525"/>
                  <a:gd name="connsiteY28" fmla="*/ 631062 h 874116"/>
                  <a:gd name="connsiteX29" fmla="*/ 1044595 w 1272525"/>
                  <a:gd name="connsiteY29" fmla="*/ 633243 h 874116"/>
                  <a:gd name="connsiteX30" fmla="*/ 1044596 w 1272525"/>
                  <a:gd name="connsiteY30" fmla="*/ 633243 h 874116"/>
                  <a:gd name="connsiteX31" fmla="*/ 1042732 w 1272525"/>
                  <a:gd name="connsiteY31" fmla="*/ 631062 h 874116"/>
                  <a:gd name="connsiteX32" fmla="*/ 1180734 w 1272525"/>
                  <a:gd name="connsiteY32" fmla="*/ 280024 h 874116"/>
                  <a:gd name="connsiteX33" fmla="*/ 1212650 w 1272525"/>
                  <a:gd name="connsiteY33" fmla="*/ 531612 h 874116"/>
                  <a:gd name="connsiteX34" fmla="*/ 1070362 w 1272525"/>
                  <a:gd name="connsiteY34" fmla="*/ 613508 h 874116"/>
                  <a:gd name="connsiteX35" fmla="*/ 1050686 w 1272525"/>
                  <a:gd name="connsiteY35" fmla="*/ 618872 h 874116"/>
                  <a:gd name="connsiteX36" fmla="*/ 1052051 w 1272525"/>
                  <a:gd name="connsiteY36" fmla="*/ 621166 h 874116"/>
                  <a:gd name="connsiteX37" fmla="*/ 1068028 w 1272525"/>
                  <a:gd name="connsiteY37" fmla="*/ 619488 h 874116"/>
                  <a:gd name="connsiteX38" fmla="*/ 1077613 w 1272525"/>
                  <a:gd name="connsiteY38" fmla="*/ 631901 h 874116"/>
                  <a:gd name="connsiteX39" fmla="*/ 1086933 w 1272525"/>
                  <a:gd name="connsiteY39" fmla="*/ 639952 h 874116"/>
                  <a:gd name="connsiteX40" fmla="*/ 1097850 w 1272525"/>
                  <a:gd name="connsiteY40" fmla="*/ 648004 h 874116"/>
                  <a:gd name="connsiteX41" fmla="*/ 1120217 w 1272525"/>
                  <a:gd name="connsiteY41" fmla="*/ 660920 h 874116"/>
                  <a:gd name="connsiteX42" fmla="*/ 1142584 w 1272525"/>
                  <a:gd name="connsiteY42" fmla="*/ 670817 h 874116"/>
                  <a:gd name="connsiteX43" fmla="*/ 1146978 w 1272525"/>
                  <a:gd name="connsiteY43" fmla="*/ 678030 h 874116"/>
                  <a:gd name="connsiteX44" fmla="*/ 1152170 w 1272525"/>
                  <a:gd name="connsiteY44" fmla="*/ 684236 h 874116"/>
                  <a:gd name="connsiteX45" fmla="*/ 1153767 w 1272525"/>
                  <a:gd name="connsiteY45" fmla="*/ 682726 h 874116"/>
                  <a:gd name="connsiteX46" fmla="*/ 1155365 w 1272525"/>
                  <a:gd name="connsiteY46" fmla="*/ 680211 h 874116"/>
                  <a:gd name="connsiteX47" fmla="*/ 1158294 w 1272525"/>
                  <a:gd name="connsiteY47" fmla="*/ 684404 h 874116"/>
                  <a:gd name="connsiteX48" fmla="*/ 1159625 w 1272525"/>
                  <a:gd name="connsiteY48" fmla="*/ 689604 h 874116"/>
                  <a:gd name="connsiteX49" fmla="*/ 1154966 w 1272525"/>
                  <a:gd name="connsiteY49" fmla="*/ 692455 h 874116"/>
                  <a:gd name="connsiteX50" fmla="*/ 1147910 w 1272525"/>
                  <a:gd name="connsiteY50" fmla="*/ 692288 h 874116"/>
                  <a:gd name="connsiteX51" fmla="*/ 1143516 w 1272525"/>
                  <a:gd name="connsiteY51" fmla="*/ 691617 h 874116"/>
                  <a:gd name="connsiteX52" fmla="*/ 1141519 w 1272525"/>
                  <a:gd name="connsiteY52" fmla="*/ 686920 h 874116"/>
                  <a:gd name="connsiteX53" fmla="*/ 1122214 w 1272525"/>
                  <a:gd name="connsiteY53" fmla="*/ 680546 h 874116"/>
                  <a:gd name="connsiteX54" fmla="*/ 1102111 w 1272525"/>
                  <a:gd name="connsiteY54" fmla="*/ 672159 h 874116"/>
                  <a:gd name="connsiteX55" fmla="*/ 1113693 w 1272525"/>
                  <a:gd name="connsiteY55" fmla="*/ 679371 h 874116"/>
                  <a:gd name="connsiteX56" fmla="*/ 1124477 w 1272525"/>
                  <a:gd name="connsiteY56" fmla="*/ 689603 h 874116"/>
                  <a:gd name="connsiteX57" fmla="*/ 1125809 w 1272525"/>
                  <a:gd name="connsiteY57" fmla="*/ 691952 h 874116"/>
                  <a:gd name="connsiteX58" fmla="*/ 1128738 w 1272525"/>
                  <a:gd name="connsiteY58" fmla="*/ 692288 h 874116"/>
                  <a:gd name="connsiteX59" fmla="*/ 1136726 w 1272525"/>
                  <a:gd name="connsiteY59" fmla="*/ 691952 h 874116"/>
                  <a:gd name="connsiteX60" fmla="*/ 1141519 w 1272525"/>
                  <a:gd name="connsiteY60" fmla="*/ 697655 h 874116"/>
                  <a:gd name="connsiteX61" fmla="*/ 1154699 w 1272525"/>
                  <a:gd name="connsiteY61" fmla="*/ 700171 h 874116"/>
                  <a:gd name="connsiteX62" fmla="*/ 1163886 w 1272525"/>
                  <a:gd name="connsiteY62" fmla="*/ 709732 h 874116"/>
                  <a:gd name="connsiteX63" fmla="*/ 1175602 w 1272525"/>
                  <a:gd name="connsiteY63" fmla="*/ 711074 h 874116"/>
                  <a:gd name="connsiteX64" fmla="*/ 1176667 w 1272525"/>
                  <a:gd name="connsiteY64" fmla="*/ 713758 h 874116"/>
                  <a:gd name="connsiteX65" fmla="*/ 1179995 w 1272525"/>
                  <a:gd name="connsiteY65" fmla="*/ 710907 h 874116"/>
                  <a:gd name="connsiteX66" fmla="*/ 1180927 w 1272525"/>
                  <a:gd name="connsiteY66" fmla="*/ 707049 h 874116"/>
                  <a:gd name="connsiteX67" fmla="*/ 1170276 w 1272525"/>
                  <a:gd name="connsiteY67" fmla="*/ 699668 h 874116"/>
                  <a:gd name="connsiteX68" fmla="*/ 1159626 w 1272525"/>
                  <a:gd name="connsiteY68" fmla="*/ 692288 h 874116"/>
                  <a:gd name="connsiteX69" fmla="*/ 1161756 w 1272525"/>
                  <a:gd name="connsiteY69" fmla="*/ 692288 h 874116"/>
                  <a:gd name="connsiteX70" fmla="*/ 1171341 w 1272525"/>
                  <a:gd name="connsiteY70" fmla="*/ 688262 h 874116"/>
                  <a:gd name="connsiteX71" fmla="*/ 1184123 w 1272525"/>
                  <a:gd name="connsiteY71" fmla="*/ 692288 h 874116"/>
                  <a:gd name="connsiteX72" fmla="*/ 1190513 w 1272525"/>
                  <a:gd name="connsiteY72" fmla="*/ 703023 h 874116"/>
                  <a:gd name="connsiteX73" fmla="*/ 1202229 w 1272525"/>
                  <a:gd name="connsiteY73" fmla="*/ 703023 h 874116"/>
                  <a:gd name="connsiteX74" fmla="*/ 1203294 w 1272525"/>
                  <a:gd name="connsiteY74" fmla="*/ 705707 h 874116"/>
                  <a:gd name="connsiteX75" fmla="*/ 1200365 w 1272525"/>
                  <a:gd name="connsiteY75" fmla="*/ 709229 h 874116"/>
                  <a:gd name="connsiteX76" fmla="*/ 1195839 w 1272525"/>
                  <a:gd name="connsiteY76" fmla="*/ 709733 h 874116"/>
                  <a:gd name="connsiteX77" fmla="*/ 1190247 w 1272525"/>
                  <a:gd name="connsiteY77" fmla="*/ 710068 h 874116"/>
                  <a:gd name="connsiteX78" fmla="*/ 1186253 w 1272525"/>
                  <a:gd name="connsiteY78" fmla="*/ 712416 h 874116"/>
                  <a:gd name="connsiteX79" fmla="*/ 1187451 w 1272525"/>
                  <a:gd name="connsiteY79" fmla="*/ 714933 h 874116"/>
                  <a:gd name="connsiteX80" fmla="*/ 1189448 w 1272525"/>
                  <a:gd name="connsiteY80" fmla="*/ 716442 h 874116"/>
                  <a:gd name="connsiteX81" fmla="*/ 1195040 w 1272525"/>
                  <a:gd name="connsiteY81" fmla="*/ 730365 h 874116"/>
                  <a:gd name="connsiteX82" fmla="*/ 1205424 w 1272525"/>
                  <a:gd name="connsiteY82" fmla="*/ 735229 h 874116"/>
                  <a:gd name="connsiteX83" fmla="*/ 1218206 w 1272525"/>
                  <a:gd name="connsiteY83" fmla="*/ 737913 h 874116"/>
                  <a:gd name="connsiteX84" fmla="*/ 1230987 w 1272525"/>
                  <a:gd name="connsiteY84" fmla="*/ 740597 h 874116"/>
                  <a:gd name="connsiteX85" fmla="*/ 1235247 w 1272525"/>
                  <a:gd name="connsiteY85" fmla="*/ 745965 h 874116"/>
                  <a:gd name="connsiteX86" fmla="*/ 1267200 w 1272525"/>
                  <a:gd name="connsiteY86" fmla="*/ 748648 h 874116"/>
                  <a:gd name="connsiteX87" fmla="*/ 1270262 w 1272525"/>
                  <a:gd name="connsiteY87" fmla="*/ 752171 h 874116"/>
                  <a:gd name="connsiteX88" fmla="*/ 1272525 w 1272525"/>
                  <a:gd name="connsiteY88" fmla="*/ 756700 h 874116"/>
                  <a:gd name="connsiteX89" fmla="*/ 1267599 w 1272525"/>
                  <a:gd name="connsiteY89" fmla="*/ 758545 h 874116"/>
                  <a:gd name="connsiteX90" fmla="*/ 1261874 w 1272525"/>
                  <a:gd name="connsiteY90" fmla="*/ 763409 h 874116"/>
                  <a:gd name="connsiteX91" fmla="*/ 1232984 w 1272525"/>
                  <a:gd name="connsiteY91" fmla="*/ 757371 h 874116"/>
                  <a:gd name="connsiteX92" fmla="*/ 1206490 w 1272525"/>
                  <a:gd name="connsiteY92" fmla="*/ 751332 h 874116"/>
                  <a:gd name="connsiteX93" fmla="*/ 1202229 w 1272525"/>
                  <a:gd name="connsiteY93" fmla="*/ 745965 h 874116"/>
                  <a:gd name="connsiteX94" fmla="*/ 1174537 w 1272525"/>
                  <a:gd name="connsiteY94" fmla="*/ 745964 h 874116"/>
                  <a:gd name="connsiteX95" fmla="*/ 1163886 w 1272525"/>
                  <a:gd name="connsiteY95" fmla="*/ 735229 h 874116"/>
                  <a:gd name="connsiteX96" fmla="*/ 1119152 w 1272525"/>
                  <a:gd name="connsiteY96" fmla="*/ 735229 h 874116"/>
                  <a:gd name="connsiteX97" fmla="*/ 1099980 w 1272525"/>
                  <a:gd name="connsiteY97" fmla="*/ 725836 h 874116"/>
                  <a:gd name="connsiteX98" fmla="*/ 1094921 w 1272525"/>
                  <a:gd name="connsiteY98" fmla="*/ 724661 h 874116"/>
                  <a:gd name="connsiteX99" fmla="*/ 1091460 w 1272525"/>
                  <a:gd name="connsiteY99" fmla="*/ 720468 h 874116"/>
                  <a:gd name="connsiteX100" fmla="*/ 1080809 w 1272525"/>
                  <a:gd name="connsiteY100" fmla="*/ 720468 h 874116"/>
                  <a:gd name="connsiteX101" fmla="*/ 1075483 w 1272525"/>
                  <a:gd name="connsiteY101" fmla="*/ 713758 h 874116"/>
                  <a:gd name="connsiteX102" fmla="*/ 1062835 w 1272525"/>
                  <a:gd name="connsiteY102" fmla="*/ 711913 h 874116"/>
                  <a:gd name="connsiteX103" fmla="*/ 1054181 w 1272525"/>
                  <a:gd name="connsiteY103" fmla="*/ 703023 h 874116"/>
                  <a:gd name="connsiteX104" fmla="*/ 1037140 w 1272525"/>
                  <a:gd name="connsiteY104" fmla="*/ 703023 h 874116"/>
                  <a:gd name="connsiteX105" fmla="*/ 1041400 w 1272525"/>
                  <a:gd name="connsiteY105" fmla="*/ 708391 h 874116"/>
                  <a:gd name="connsiteX106" fmla="*/ 1045661 w 1272525"/>
                  <a:gd name="connsiteY106" fmla="*/ 713758 h 874116"/>
                  <a:gd name="connsiteX107" fmla="*/ 1057110 w 1272525"/>
                  <a:gd name="connsiteY107" fmla="*/ 715100 h 874116"/>
                  <a:gd name="connsiteX108" fmla="*/ 1063767 w 1272525"/>
                  <a:gd name="connsiteY108" fmla="*/ 724494 h 874116"/>
                  <a:gd name="connsiteX109" fmla="*/ 1070158 w 1272525"/>
                  <a:gd name="connsiteY109" fmla="*/ 735229 h 874116"/>
                  <a:gd name="connsiteX110" fmla="*/ 1076415 w 1272525"/>
                  <a:gd name="connsiteY110" fmla="*/ 737913 h 874116"/>
                  <a:gd name="connsiteX111" fmla="*/ 1078678 w 1272525"/>
                  <a:gd name="connsiteY111" fmla="*/ 744623 h 874116"/>
                  <a:gd name="connsiteX112" fmla="*/ 1078678 w 1272525"/>
                  <a:gd name="connsiteY112" fmla="*/ 745965 h 874116"/>
                  <a:gd name="connsiteX113" fmla="*/ 1086134 w 1272525"/>
                  <a:gd name="connsiteY113" fmla="*/ 748648 h 874116"/>
                  <a:gd name="connsiteX114" fmla="*/ 1093590 w 1272525"/>
                  <a:gd name="connsiteY114" fmla="*/ 751332 h 874116"/>
                  <a:gd name="connsiteX115" fmla="*/ 1102510 w 1272525"/>
                  <a:gd name="connsiteY115" fmla="*/ 757371 h 874116"/>
                  <a:gd name="connsiteX116" fmla="*/ 1110631 w 1272525"/>
                  <a:gd name="connsiteY116" fmla="*/ 763409 h 874116"/>
                  <a:gd name="connsiteX117" fmla="*/ 1115957 w 1272525"/>
                  <a:gd name="connsiteY117" fmla="*/ 763410 h 874116"/>
                  <a:gd name="connsiteX118" fmla="*/ 1115025 w 1272525"/>
                  <a:gd name="connsiteY118" fmla="*/ 771797 h 874116"/>
                  <a:gd name="connsiteX119" fmla="*/ 1108501 w 1272525"/>
                  <a:gd name="connsiteY119" fmla="*/ 774145 h 874116"/>
                  <a:gd name="connsiteX120" fmla="*/ 1092125 w 1272525"/>
                  <a:gd name="connsiteY120" fmla="*/ 769280 h 874116"/>
                  <a:gd name="connsiteX121" fmla="*/ 1076548 w 1272525"/>
                  <a:gd name="connsiteY121" fmla="*/ 763410 h 874116"/>
                  <a:gd name="connsiteX122" fmla="*/ 1062702 w 1272525"/>
                  <a:gd name="connsiteY122" fmla="*/ 760726 h 874116"/>
                  <a:gd name="connsiteX123" fmla="*/ 1048856 w 1272525"/>
                  <a:gd name="connsiteY123" fmla="*/ 758042 h 874116"/>
                  <a:gd name="connsiteX124" fmla="*/ 1027954 w 1272525"/>
                  <a:gd name="connsiteY124" fmla="*/ 751332 h 874116"/>
                  <a:gd name="connsiteX125" fmla="*/ 1012643 w 1272525"/>
                  <a:gd name="connsiteY125" fmla="*/ 740597 h 874116"/>
                  <a:gd name="connsiteX126" fmla="*/ 998797 w 1272525"/>
                  <a:gd name="connsiteY126" fmla="*/ 739255 h 874116"/>
                  <a:gd name="connsiteX127" fmla="*/ 993471 w 1272525"/>
                  <a:gd name="connsiteY127" fmla="*/ 735229 h 874116"/>
                  <a:gd name="connsiteX128" fmla="*/ 994004 w 1272525"/>
                  <a:gd name="connsiteY128" fmla="*/ 738416 h 874116"/>
                  <a:gd name="connsiteX129" fmla="*/ 994536 w 1272525"/>
                  <a:gd name="connsiteY129" fmla="*/ 740597 h 874116"/>
                  <a:gd name="connsiteX130" fmla="*/ 1000927 w 1272525"/>
                  <a:gd name="connsiteY130" fmla="*/ 745965 h 874116"/>
                  <a:gd name="connsiteX131" fmla="*/ 1011312 w 1272525"/>
                  <a:gd name="connsiteY131" fmla="*/ 752003 h 874116"/>
                  <a:gd name="connsiteX132" fmla="*/ 1020099 w 1272525"/>
                  <a:gd name="connsiteY132" fmla="*/ 762068 h 874116"/>
                  <a:gd name="connsiteX133" fmla="*/ 1030749 w 1272525"/>
                  <a:gd name="connsiteY133" fmla="*/ 763409 h 874116"/>
                  <a:gd name="connsiteX134" fmla="*/ 1032480 w 1272525"/>
                  <a:gd name="connsiteY134" fmla="*/ 766597 h 874116"/>
                  <a:gd name="connsiteX135" fmla="*/ 1035010 w 1272525"/>
                  <a:gd name="connsiteY135" fmla="*/ 768777 h 874116"/>
                  <a:gd name="connsiteX136" fmla="*/ 1036873 w 1272525"/>
                  <a:gd name="connsiteY136" fmla="*/ 765087 h 874116"/>
                  <a:gd name="connsiteX137" fmla="*/ 1037140 w 1272525"/>
                  <a:gd name="connsiteY137" fmla="*/ 759383 h 874116"/>
                  <a:gd name="connsiteX138" fmla="*/ 1041400 w 1272525"/>
                  <a:gd name="connsiteY138" fmla="*/ 758042 h 874116"/>
                  <a:gd name="connsiteX139" fmla="*/ 1044329 w 1272525"/>
                  <a:gd name="connsiteY139" fmla="*/ 759719 h 874116"/>
                  <a:gd name="connsiteX140" fmla="*/ 1045661 w 1272525"/>
                  <a:gd name="connsiteY140" fmla="*/ 763410 h 874116"/>
                  <a:gd name="connsiteX141" fmla="*/ 1031814 w 1272525"/>
                  <a:gd name="connsiteY141" fmla="*/ 774144 h 874116"/>
                  <a:gd name="connsiteX142" fmla="*/ 1019166 w 1272525"/>
                  <a:gd name="connsiteY142" fmla="*/ 771629 h 874116"/>
                  <a:gd name="connsiteX143" fmla="*/ 1007317 w 1272525"/>
                  <a:gd name="connsiteY143" fmla="*/ 766093 h 874116"/>
                  <a:gd name="connsiteX144" fmla="*/ 993471 w 1272525"/>
                  <a:gd name="connsiteY144" fmla="*/ 755693 h 874116"/>
                  <a:gd name="connsiteX145" fmla="*/ 976429 w 1272525"/>
                  <a:gd name="connsiteY145" fmla="*/ 751332 h 874116"/>
                  <a:gd name="connsiteX146" fmla="*/ 967110 w 1272525"/>
                  <a:gd name="connsiteY146" fmla="*/ 738081 h 874116"/>
                  <a:gd name="connsiteX147" fmla="*/ 949802 w 1272525"/>
                  <a:gd name="connsiteY147" fmla="*/ 733887 h 874116"/>
                  <a:gd name="connsiteX148" fmla="*/ 941282 w 1272525"/>
                  <a:gd name="connsiteY148" fmla="*/ 726004 h 874116"/>
                  <a:gd name="connsiteX149" fmla="*/ 929565 w 1272525"/>
                  <a:gd name="connsiteY149" fmla="*/ 723152 h 874116"/>
                  <a:gd name="connsiteX150" fmla="*/ 902938 w 1272525"/>
                  <a:gd name="connsiteY150" fmla="*/ 713758 h 874116"/>
                  <a:gd name="connsiteX151" fmla="*/ 902539 w 1272525"/>
                  <a:gd name="connsiteY151" fmla="*/ 710068 h 874116"/>
                  <a:gd name="connsiteX152" fmla="*/ 899743 w 1272525"/>
                  <a:gd name="connsiteY152" fmla="*/ 708391 h 874116"/>
                  <a:gd name="connsiteX153" fmla="*/ 895350 w 1272525"/>
                  <a:gd name="connsiteY153" fmla="*/ 708223 h 874116"/>
                  <a:gd name="connsiteX154" fmla="*/ 893352 w 1272525"/>
                  <a:gd name="connsiteY154" fmla="*/ 703023 h 874116"/>
                  <a:gd name="connsiteX155" fmla="*/ 887095 w 1272525"/>
                  <a:gd name="connsiteY155" fmla="*/ 701345 h 874116"/>
                  <a:gd name="connsiteX156" fmla="*/ 881636 w 1272525"/>
                  <a:gd name="connsiteY156" fmla="*/ 697655 h 874116"/>
                  <a:gd name="connsiteX157" fmla="*/ 871162 w 1272525"/>
                  <a:gd name="connsiteY157" fmla="*/ 692045 h 874116"/>
                  <a:gd name="connsiteX158" fmla="*/ 820252 w 1272525"/>
                  <a:gd name="connsiteY158" fmla="*/ 703597 h 874116"/>
                  <a:gd name="connsiteX159" fmla="*/ 590254 w 1272525"/>
                  <a:gd name="connsiteY159" fmla="*/ 718683 h 874116"/>
                  <a:gd name="connsiteX160" fmla="*/ 489816 w 1272525"/>
                  <a:gd name="connsiteY160" fmla="*/ 766855 h 874116"/>
                  <a:gd name="connsiteX161" fmla="*/ 452013 w 1272525"/>
                  <a:gd name="connsiteY161" fmla="*/ 861953 h 874116"/>
                  <a:gd name="connsiteX162" fmla="*/ 303915 w 1272525"/>
                  <a:gd name="connsiteY162" fmla="*/ 781790 h 874116"/>
                  <a:gd name="connsiteX163" fmla="*/ 175355 w 1272525"/>
                  <a:gd name="connsiteY163" fmla="*/ 645072 h 874116"/>
                  <a:gd name="connsiteX164" fmla="*/ 163089 w 1272525"/>
                  <a:gd name="connsiteY164" fmla="*/ 627721 h 874116"/>
                  <a:gd name="connsiteX165" fmla="*/ 161851 w 1272525"/>
                  <a:gd name="connsiteY165" fmla="*/ 627019 h 874116"/>
                  <a:gd name="connsiteX166" fmla="*/ 156616 w 1272525"/>
                  <a:gd name="connsiteY166" fmla="*/ 642282 h 874116"/>
                  <a:gd name="connsiteX167" fmla="*/ 151928 w 1272525"/>
                  <a:gd name="connsiteY167" fmla="*/ 644657 h 874116"/>
                  <a:gd name="connsiteX168" fmla="*/ 146361 w 1272525"/>
                  <a:gd name="connsiteY168" fmla="*/ 645884 h 874116"/>
                  <a:gd name="connsiteX169" fmla="*/ 145700 w 1272525"/>
                  <a:gd name="connsiteY169" fmla="*/ 639997 h 874116"/>
                  <a:gd name="connsiteX170" fmla="*/ 141962 w 1272525"/>
                  <a:gd name="connsiteY170" fmla="*/ 632409 h 874116"/>
                  <a:gd name="connsiteX171" fmla="*/ 147084 w 1272525"/>
                  <a:gd name="connsiteY171" fmla="*/ 621877 h 874116"/>
                  <a:gd name="connsiteX172" fmla="*/ 135984 w 1272525"/>
                  <a:gd name="connsiteY172" fmla="*/ 624309 h 874116"/>
                  <a:gd name="connsiteX173" fmla="*/ 113727 w 1272525"/>
                  <a:gd name="connsiteY173" fmla="*/ 637200 h 874116"/>
                  <a:gd name="connsiteX174" fmla="*/ 3403 w 1272525"/>
                  <a:gd name="connsiteY174" fmla="*/ 651639 h 874116"/>
                  <a:gd name="connsiteX175" fmla="*/ 3152 w 1272525"/>
                  <a:gd name="connsiteY175" fmla="*/ 631098 h 874116"/>
                  <a:gd name="connsiteX176" fmla="*/ 65061 w 1272525"/>
                  <a:gd name="connsiteY176" fmla="*/ 452562 h 874116"/>
                  <a:gd name="connsiteX177" fmla="*/ 188332 w 1272525"/>
                  <a:gd name="connsiteY177" fmla="*/ 356209 h 874116"/>
                  <a:gd name="connsiteX178" fmla="*/ 321254 w 1272525"/>
                  <a:gd name="connsiteY178" fmla="*/ 178191 h 874116"/>
                  <a:gd name="connsiteX179" fmla="*/ 336491 w 1272525"/>
                  <a:gd name="connsiteY179" fmla="*/ 48343 h 874116"/>
                  <a:gd name="connsiteX180" fmla="*/ 425002 w 1272525"/>
                  <a:gd name="connsiteY180" fmla="*/ 52162 h 874116"/>
                  <a:gd name="connsiteX181" fmla="*/ 498292 w 1272525"/>
                  <a:gd name="connsiteY181" fmla="*/ 65107 h 874116"/>
                  <a:gd name="connsiteX182" fmla="*/ 521372 w 1272525"/>
                  <a:gd name="connsiteY182" fmla="*/ 63336 h 874116"/>
                  <a:gd name="connsiteX183" fmla="*/ 521683 w 1272525"/>
                  <a:gd name="connsiteY183" fmla="*/ 75624 h 874116"/>
                  <a:gd name="connsiteX184" fmla="*/ 525420 w 1272525"/>
                  <a:gd name="connsiteY184" fmla="*/ 74709 h 874116"/>
                  <a:gd name="connsiteX185" fmla="*/ 563619 w 1272525"/>
                  <a:gd name="connsiteY185" fmla="*/ 43667 h 874116"/>
                  <a:gd name="connsiteX186" fmla="*/ 613906 w 1272525"/>
                  <a:gd name="connsiteY186" fmla="*/ 20306 h 874116"/>
                  <a:gd name="connsiteX187" fmla="*/ 628410 w 1272525"/>
                  <a:gd name="connsiteY187" fmla="*/ 12208 h 874116"/>
                  <a:gd name="connsiteX188" fmla="*/ 642913 w 1272525"/>
                  <a:gd name="connsiteY188" fmla="*/ 4111 h 874116"/>
                  <a:gd name="connsiteX189" fmla="*/ 656686 w 1272525"/>
                  <a:gd name="connsiteY189" fmla="*/ 5104 h 874116"/>
                  <a:gd name="connsiteX190" fmla="*/ 666319 w 1272525"/>
                  <a:gd name="connsiteY190" fmla="*/ 882 h 874116"/>
                  <a:gd name="connsiteX191" fmla="*/ 679251 w 1272525"/>
                  <a:gd name="connsiteY191" fmla="*/ 2127 h 874116"/>
                  <a:gd name="connsiteX192" fmla="*/ 686210 w 1272525"/>
                  <a:gd name="connsiteY192" fmla="*/ 14 h 874116"/>
                  <a:gd name="connsiteX193" fmla="*/ 693609 w 1272525"/>
                  <a:gd name="connsiteY193" fmla="*/ 795 h 874116"/>
                  <a:gd name="connsiteX194" fmla="*/ 719692 w 1272525"/>
                  <a:gd name="connsiteY194" fmla="*/ 8597 h 874116"/>
                  <a:gd name="connsiteX195" fmla="*/ 720134 w 1272525"/>
                  <a:gd name="connsiteY195" fmla="*/ 16129 h 874116"/>
                  <a:gd name="connsiteX196" fmla="*/ 720575 w 1272525"/>
                  <a:gd name="connsiteY196" fmla="*/ 23660 h 874116"/>
                  <a:gd name="connsiteX197" fmla="*/ 735999 w 1272525"/>
                  <a:gd name="connsiteY197" fmla="*/ 34345 h 874116"/>
                  <a:gd name="connsiteX198" fmla="*/ 753400 w 1272525"/>
                  <a:gd name="connsiteY198" fmla="*/ 41816 h 874116"/>
                  <a:gd name="connsiteX199" fmla="*/ 752157 w 1272525"/>
                  <a:gd name="connsiteY199" fmla="*/ 48305 h 874116"/>
                  <a:gd name="connsiteX200" fmla="*/ 758385 w 1272525"/>
                  <a:gd name="connsiteY200" fmla="*/ 52965 h 874116"/>
                  <a:gd name="connsiteX201" fmla="*/ 758129 w 1272525"/>
                  <a:gd name="connsiteY201" fmla="*/ 56302 h 874116"/>
                  <a:gd name="connsiteX202" fmla="*/ 761610 w 1272525"/>
                  <a:gd name="connsiteY202" fmla="*/ 58724 h 874116"/>
                  <a:gd name="connsiteX203" fmla="*/ 765676 w 1272525"/>
                  <a:gd name="connsiteY203" fmla="*/ 59593 h 874116"/>
                  <a:gd name="connsiteX204" fmla="*/ 766885 w 1272525"/>
                  <a:gd name="connsiteY204" fmla="*/ 62524 h 874116"/>
                  <a:gd name="connsiteX205" fmla="*/ 771650 w 1272525"/>
                  <a:gd name="connsiteY205" fmla="*/ 72227 h 874116"/>
                  <a:gd name="connsiteX206" fmla="*/ 777733 w 1272525"/>
                  <a:gd name="connsiteY206" fmla="*/ 81334 h 874116"/>
                  <a:gd name="connsiteX207" fmla="*/ 782605 w 1272525"/>
                  <a:gd name="connsiteY207" fmla="*/ 82095 h 874116"/>
                  <a:gd name="connsiteX208" fmla="*/ 785938 w 1272525"/>
                  <a:gd name="connsiteY208" fmla="*/ 79689 h 874116"/>
                  <a:gd name="connsiteX209" fmla="*/ 795241 w 1272525"/>
                  <a:gd name="connsiteY209" fmla="*/ 77547 h 874116"/>
                  <a:gd name="connsiteX210" fmla="*/ 804985 w 1272525"/>
                  <a:gd name="connsiteY210" fmla="*/ 78299 h 874116"/>
                  <a:gd name="connsiteX211" fmla="*/ 808941 w 1272525"/>
                  <a:gd name="connsiteY211" fmla="*/ 79604 h 874116"/>
                  <a:gd name="connsiteX212" fmla="*/ 810261 w 1272525"/>
                  <a:gd name="connsiteY212" fmla="*/ 82101 h 874116"/>
                  <a:gd name="connsiteX213" fmla="*/ 804950 w 1272525"/>
                  <a:gd name="connsiteY213" fmla="*/ 87720 h 874116"/>
                  <a:gd name="connsiteX214" fmla="*/ 799421 w 1272525"/>
                  <a:gd name="connsiteY214" fmla="*/ 94212 h 874116"/>
                  <a:gd name="connsiteX215" fmla="*/ 801949 w 1272525"/>
                  <a:gd name="connsiteY215" fmla="*/ 98095 h 874116"/>
                  <a:gd name="connsiteX216" fmla="*/ 807335 w 1272525"/>
                  <a:gd name="connsiteY216" fmla="*/ 99915 h 874116"/>
                  <a:gd name="connsiteX217" fmla="*/ 815943 w 1272525"/>
                  <a:gd name="connsiteY217" fmla="*/ 98990 h 874116"/>
                  <a:gd name="connsiteX218" fmla="*/ 819934 w 1272525"/>
                  <a:gd name="connsiteY218" fmla="*/ 93192 h 874116"/>
                  <a:gd name="connsiteX219" fmla="*/ 820227 w 1272525"/>
                  <a:gd name="connsiteY219" fmla="*/ 92029 h 874116"/>
                  <a:gd name="connsiteX220" fmla="*/ 837225 w 1272525"/>
                  <a:gd name="connsiteY220" fmla="*/ 98782 h 874116"/>
                  <a:gd name="connsiteX221" fmla="*/ 836530 w 1272525"/>
                  <a:gd name="connsiteY221" fmla="*/ 103863 h 874116"/>
                  <a:gd name="connsiteX222" fmla="*/ 839572 w 1272525"/>
                  <a:gd name="connsiteY222" fmla="*/ 108030 h 874116"/>
                  <a:gd name="connsiteX223" fmla="*/ 848985 w 1272525"/>
                  <a:gd name="connsiteY223" fmla="*/ 106225 h 874116"/>
                  <a:gd name="connsiteX224" fmla="*/ 856860 w 1272525"/>
                  <a:gd name="connsiteY224" fmla="*/ 101252 h 874116"/>
                  <a:gd name="connsiteX225" fmla="*/ 878839 w 1272525"/>
                  <a:gd name="connsiteY225" fmla="*/ 106784 h 874116"/>
                  <a:gd name="connsiteX226" fmla="*/ 873277 w 1272525"/>
                  <a:gd name="connsiteY226" fmla="*/ 128881 h 874116"/>
                  <a:gd name="connsiteX227" fmla="*/ 862730 w 1272525"/>
                  <a:gd name="connsiteY227" fmla="*/ 139831 h 874116"/>
                  <a:gd name="connsiteX228" fmla="*/ 857163 w 1272525"/>
                  <a:gd name="connsiteY228" fmla="*/ 143376 h 874116"/>
                  <a:gd name="connsiteX229" fmla="*/ 855113 w 1272525"/>
                  <a:gd name="connsiteY229" fmla="*/ 146879 h 874116"/>
                  <a:gd name="connsiteX230" fmla="*/ 851303 w 1272525"/>
                  <a:gd name="connsiteY230" fmla="*/ 148084 h 874116"/>
                  <a:gd name="connsiteX231" fmla="*/ 849838 w 1272525"/>
                  <a:gd name="connsiteY231" fmla="*/ 147715 h 874116"/>
                  <a:gd name="connsiteX232" fmla="*/ 838996 w 1272525"/>
                  <a:gd name="connsiteY232" fmla="*/ 153643 h 874116"/>
                  <a:gd name="connsiteX233" fmla="*/ 830796 w 1272525"/>
                  <a:gd name="connsiteY233" fmla="*/ 173840 h 874116"/>
                  <a:gd name="connsiteX234" fmla="*/ 817317 w 1272525"/>
                  <a:gd name="connsiteY234" fmla="*/ 177868 h 874116"/>
                  <a:gd name="connsiteX235" fmla="*/ 813804 w 1272525"/>
                  <a:gd name="connsiteY235" fmla="*/ 191823 h 874116"/>
                  <a:gd name="connsiteX236" fmla="*/ 785271 w 1272525"/>
                  <a:gd name="connsiteY236" fmla="*/ 200719 h 874116"/>
                  <a:gd name="connsiteX237" fmla="*/ 757838 w 1272525"/>
                  <a:gd name="connsiteY237" fmla="*/ 209890 h 874116"/>
                  <a:gd name="connsiteX238" fmla="*/ 700112 w 1272525"/>
                  <a:gd name="connsiteY238" fmla="*/ 228752 h 874116"/>
                  <a:gd name="connsiteX239" fmla="*/ 692277 w 1272525"/>
                  <a:gd name="connsiteY239" fmla="*/ 234201 h 874116"/>
                  <a:gd name="connsiteX240" fmla="*/ 710040 w 1272525"/>
                  <a:gd name="connsiteY240" fmla="*/ 251569 h 874116"/>
                  <a:gd name="connsiteX241" fmla="*/ 890838 w 1272525"/>
                  <a:gd name="connsiteY241" fmla="*/ 383198 h 874116"/>
                  <a:gd name="connsiteX242" fmla="*/ 921773 w 1272525"/>
                  <a:gd name="connsiteY242" fmla="*/ 414652 h 874116"/>
                  <a:gd name="connsiteX243" fmla="*/ 1045295 w 1272525"/>
                  <a:gd name="connsiteY243" fmla="*/ 347463 h 874116"/>
                  <a:gd name="connsiteX244" fmla="*/ 1180734 w 1272525"/>
                  <a:gd name="connsiteY244" fmla="*/ 280024 h 8741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</a:cxnLst>
                <a:rect l="l" t="t" r="r" b="b"/>
                <a:pathLst>
                  <a:path w="1272525" h="874116">
                    <a:moveTo>
                      <a:pt x="619443" y="563223"/>
                    </a:moveTo>
                    <a:cubicBezTo>
                      <a:pt x="614628" y="543695"/>
                      <a:pt x="504825" y="469875"/>
                      <a:pt x="463488" y="458456"/>
                    </a:cubicBezTo>
                    <a:cubicBezTo>
                      <a:pt x="424940" y="448813"/>
                      <a:pt x="323742" y="487095"/>
                      <a:pt x="276055" y="531215"/>
                    </a:cubicBezTo>
                    <a:cubicBezTo>
                      <a:pt x="246886" y="557332"/>
                      <a:pt x="246379" y="559362"/>
                      <a:pt x="283911" y="581685"/>
                    </a:cubicBezTo>
                    <a:cubicBezTo>
                      <a:pt x="304197" y="595384"/>
                      <a:pt x="336404" y="608830"/>
                      <a:pt x="353142" y="610861"/>
                    </a:cubicBezTo>
                    <a:cubicBezTo>
                      <a:pt x="371910" y="613401"/>
                      <a:pt x="396001" y="624817"/>
                      <a:pt x="409441" y="635724"/>
                    </a:cubicBezTo>
                    <a:cubicBezTo>
                      <a:pt x="422881" y="646631"/>
                      <a:pt x="445705" y="650185"/>
                      <a:pt x="460415" y="643086"/>
                    </a:cubicBezTo>
                    <a:cubicBezTo>
                      <a:pt x="473858" y="636749"/>
                      <a:pt x="506830" y="625595"/>
                      <a:pt x="529402" y="617228"/>
                    </a:cubicBezTo>
                    <a:cubicBezTo>
                      <a:pt x="554005" y="609370"/>
                      <a:pt x="584947" y="597709"/>
                      <a:pt x="598390" y="591371"/>
                    </a:cubicBezTo>
                    <a:cubicBezTo>
                      <a:pt x="611071" y="583764"/>
                      <a:pt x="621471" y="572353"/>
                      <a:pt x="619443" y="563223"/>
                    </a:cubicBezTo>
                    <a:close/>
                    <a:moveTo>
                      <a:pt x="972951" y="693846"/>
                    </a:moveTo>
                    <a:lnTo>
                      <a:pt x="963648" y="692287"/>
                    </a:lnTo>
                    <a:cubicBezTo>
                      <a:pt x="963626" y="694384"/>
                      <a:pt x="963937" y="696229"/>
                      <a:pt x="964580" y="697823"/>
                    </a:cubicBezTo>
                    <a:cubicBezTo>
                      <a:pt x="965224" y="699416"/>
                      <a:pt x="966333" y="700255"/>
                      <a:pt x="967909" y="700339"/>
                    </a:cubicBezTo>
                    <a:cubicBezTo>
                      <a:pt x="966334" y="700255"/>
                      <a:pt x="965224" y="699416"/>
                      <a:pt x="964581" y="697823"/>
                    </a:cubicBezTo>
                    <a:cubicBezTo>
                      <a:pt x="963937" y="696229"/>
                      <a:pt x="963627" y="694384"/>
                      <a:pt x="963649" y="692288"/>
                    </a:cubicBezTo>
                    <a:close/>
                    <a:moveTo>
                      <a:pt x="984862" y="713136"/>
                    </a:moveTo>
                    <a:lnTo>
                      <a:pt x="978560" y="709732"/>
                    </a:lnTo>
                    <a:cubicBezTo>
                      <a:pt x="975498" y="709788"/>
                      <a:pt x="973634" y="709006"/>
                      <a:pt x="972968" y="707384"/>
                    </a:cubicBezTo>
                    <a:cubicBezTo>
                      <a:pt x="972303" y="705763"/>
                      <a:pt x="972036" y="702967"/>
                      <a:pt x="972170" y="698997"/>
                    </a:cubicBezTo>
                    <a:lnTo>
                      <a:pt x="972169" y="698998"/>
                    </a:lnTo>
                    <a:lnTo>
                      <a:pt x="972968" y="707384"/>
                    </a:lnTo>
                    <a:cubicBezTo>
                      <a:pt x="973634" y="709005"/>
                      <a:pt x="975498" y="709789"/>
                      <a:pt x="978560" y="709733"/>
                    </a:cubicBezTo>
                    <a:close/>
                    <a:moveTo>
                      <a:pt x="1007451" y="704533"/>
                    </a:moveTo>
                    <a:cubicBezTo>
                      <a:pt x="1007340" y="705455"/>
                      <a:pt x="1007295" y="706294"/>
                      <a:pt x="1007317" y="707048"/>
                    </a:cubicBezTo>
                    <a:lnTo>
                      <a:pt x="1007317" y="707049"/>
                    </a:lnTo>
                    <a:close/>
                    <a:moveTo>
                      <a:pt x="1042466" y="627875"/>
                    </a:moveTo>
                    <a:lnTo>
                      <a:pt x="1042465" y="627875"/>
                    </a:lnTo>
                    <a:cubicBezTo>
                      <a:pt x="1042421" y="628686"/>
                      <a:pt x="1042510" y="629749"/>
                      <a:pt x="1042731" y="631062"/>
                    </a:cubicBezTo>
                    <a:cubicBezTo>
                      <a:pt x="1042953" y="632376"/>
                      <a:pt x="1043575" y="633103"/>
                      <a:pt x="1044595" y="633243"/>
                    </a:cubicBezTo>
                    <a:lnTo>
                      <a:pt x="1044596" y="633243"/>
                    </a:lnTo>
                    <a:lnTo>
                      <a:pt x="1042732" y="631062"/>
                    </a:lnTo>
                    <a:close/>
                    <a:moveTo>
                      <a:pt x="1180734" y="280024"/>
                    </a:moveTo>
                    <a:cubicBezTo>
                      <a:pt x="1196708" y="306655"/>
                      <a:pt x="1220519" y="495854"/>
                      <a:pt x="1212650" y="531612"/>
                    </a:cubicBezTo>
                    <a:cubicBezTo>
                      <a:pt x="1201739" y="579543"/>
                      <a:pt x="1173077" y="595010"/>
                      <a:pt x="1070362" y="613508"/>
                    </a:cubicBezTo>
                    <a:lnTo>
                      <a:pt x="1050686" y="618872"/>
                    </a:lnTo>
                    <a:lnTo>
                      <a:pt x="1052051" y="621166"/>
                    </a:lnTo>
                    <a:cubicBezTo>
                      <a:pt x="1056844" y="619935"/>
                      <a:pt x="1062170" y="619376"/>
                      <a:pt x="1068028" y="619488"/>
                    </a:cubicBezTo>
                    <a:cubicBezTo>
                      <a:pt x="1073886" y="619600"/>
                      <a:pt x="1077081" y="623738"/>
                      <a:pt x="1077613" y="631901"/>
                    </a:cubicBezTo>
                    <a:cubicBezTo>
                      <a:pt x="1082717" y="632572"/>
                      <a:pt x="1085824" y="635256"/>
                      <a:pt x="1086933" y="639952"/>
                    </a:cubicBezTo>
                    <a:cubicBezTo>
                      <a:pt x="1088043" y="644649"/>
                      <a:pt x="1091682" y="647333"/>
                      <a:pt x="1097850" y="648004"/>
                    </a:cubicBezTo>
                    <a:cubicBezTo>
                      <a:pt x="1105705" y="652225"/>
                      <a:pt x="1113161" y="656531"/>
                      <a:pt x="1120217" y="660920"/>
                    </a:cubicBezTo>
                    <a:cubicBezTo>
                      <a:pt x="1127273" y="665309"/>
                      <a:pt x="1134729" y="668609"/>
                      <a:pt x="1142584" y="670817"/>
                    </a:cubicBezTo>
                    <a:cubicBezTo>
                      <a:pt x="1144515" y="671963"/>
                      <a:pt x="1145979" y="674368"/>
                      <a:pt x="1146978" y="678030"/>
                    </a:cubicBezTo>
                    <a:cubicBezTo>
                      <a:pt x="1147976" y="681692"/>
                      <a:pt x="1149707" y="683761"/>
                      <a:pt x="1152170" y="684236"/>
                    </a:cubicBezTo>
                    <a:cubicBezTo>
                      <a:pt x="1152702" y="684152"/>
                      <a:pt x="1153235" y="683649"/>
                      <a:pt x="1153767" y="682726"/>
                    </a:cubicBezTo>
                    <a:cubicBezTo>
                      <a:pt x="1154300" y="681804"/>
                      <a:pt x="1154833" y="680965"/>
                      <a:pt x="1155365" y="680211"/>
                    </a:cubicBezTo>
                    <a:cubicBezTo>
                      <a:pt x="1156475" y="681524"/>
                      <a:pt x="1157451" y="682922"/>
                      <a:pt x="1158294" y="684404"/>
                    </a:cubicBezTo>
                    <a:cubicBezTo>
                      <a:pt x="1159137" y="685886"/>
                      <a:pt x="1159581" y="687619"/>
                      <a:pt x="1159625" y="689604"/>
                    </a:cubicBezTo>
                    <a:cubicBezTo>
                      <a:pt x="1159337" y="691477"/>
                      <a:pt x="1157784" y="692427"/>
                      <a:pt x="1154966" y="692455"/>
                    </a:cubicBezTo>
                    <a:cubicBezTo>
                      <a:pt x="1152148" y="692483"/>
                      <a:pt x="1149796" y="692427"/>
                      <a:pt x="1147910" y="692288"/>
                    </a:cubicBezTo>
                    <a:cubicBezTo>
                      <a:pt x="1146245" y="692399"/>
                      <a:pt x="1144781" y="692176"/>
                      <a:pt x="1143516" y="691617"/>
                    </a:cubicBezTo>
                    <a:cubicBezTo>
                      <a:pt x="1142251" y="691057"/>
                      <a:pt x="1141586" y="689492"/>
                      <a:pt x="1141519" y="686920"/>
                    </a:cubicBezTo>
                    <a:cubicBezTo>
                      <a:pt x="1136748" y="686472"/>
                      <a:pt x="1130314" y="684348"/>
                      <a:pt x="1122214" y="680546"/>
                    </a:cubicBezTo>
                    <a:cubicBezTo>
                      <a:pt x="1114115" y="676744"/>
                      <a:pt x="1107414" y="673948"/>
                      <a:pt x="1102111" y="672159"/>
                    </a:cubicBezTo>
                    <a:cubicBezTo>
                      <a:pt x="1105905" y="674143"/>
                      <a:pt x="1109766" y="676548"/>
                      <a:pt x="1113693" y="679371"/>
                    </a:cubicBezTo>
                    <a:cubicBezTo>
                      <a:pt x="1117621" y="682195"/>
                      <a:pt x="1121216" y="685606"/>
                      <a:pt x="1124477" y="689603"/>
                    </a:cubicBezTo>
                    <a:cubicBezTo>
                      <a:pt x="1124522" y="690890"/>
                      <a:pt x="1124966" y="691673"/>
                      <a:pt x="1125809" y="691952"/>
                    </a:cubicBezTo>
                    <a:cubicBezTo>
                      <a:pt x="1126652" y="692232"/>
                      <a:pt x="1127629" y="692344"/>
                      <a:pt x="1128738" y="692288"/>
                    </a:cubicBezTo>
                    <a:cubicBezTo>
                      <a:pt x="1131134" y="692008"/>
                      <a:pt x="1133797" y="691896"/>
                      <a:pt x="1136726" y="691952"/>
                    </a:cubicBezTo>
                    <a:cubicBezTo>
                      <a:pt x="1139655" y="692008"/>
                      <a:pt x="1141253" y="693909"/>
                      <a:pt x="1141519" y="697655"/>
                    </a:cubicBezTo>
                    <a:cubicBezTo>
                      <a:pt x="1144781" y="697571"/>
                      <a:pt x="1149174" y="698410"/>
                      <a:pt x="1154699" y="700171"/>
                    </a:cubicBezTo>
                    <a:cubicBezTo>
                      <a:pt x="1160224" y="701932"/>
                      <a:pt x="1163287" y="705120"/>
                      <a:pt x="1163886" y="709732"/>
                    </a:cubicBezTo>
                    <a:lnTo>
                      <a:pt x="1175602" y="711074"/>
                    </a:lnTo>
                    <a:cubicBezTo>
                      <a:pt x="1175424" y="712640"/>
                      <a:pt x="1175780" y="713535"/>
                      <a:pt x="1176667" y="713758"/>
                    </a:cubicBezTo>
                    <a:cubicBezTo>
                      <a:pt x="1178242" y="713562"/>
                      <a:pt x="1179352" y="712612"/>
                      <a:pt x="1179995" y="710907"/>
                    </a:cubicBezTo>
                    <a:cubicBezTo>
                      <a:pt x="1180639" y="709202"/>
                      <a:pt x="1180950" y="707915"/>
                      <a:pt x="1180927" y="707049"/>
                    </a:cubicBezTo>
                    <a:cubicBezTo>
                      <a:pt x="1180040" y="705427"/>
                      <a:pt x="1176490" y="702967"/>
                      <a:pt x="1170276" y="699668"/>
                    </a:cubicBezTo>
                    <a:cubicBezTo>
                      <a:pt x="1164064" y="696369"/>
                      <a:pt x="1160513" y="693909"/>
                      <a:pt x="1159626" y="692288"/>
                    </a:cubicBezTo>
                    <a:lnTo>
                      <a:pt x="1161756" y="692288"/>
                    </a:lnTo>
                    <a:lnTo>
                      <a:pt x="1171341" y="688262"/>
                    </a:lnTo>
                    <a:lnTo>
                      <a:pt x="1184123" y="692288"/>
                    </a:lnTo>
                    <a:lnTo>
                      <a:pt x="1190513" y="703023"/>
                    </a:lnTo>
                    <a:lnTo>
                      <a:pt x="1202229" y="703023"/>
                    </a:lnTo>
                    <a:lnTo>
                      <a:pt x="1203294" y="705707"/>
                    </a:lnTo>
                    <a:cubicBezTo>
                      <a:pt x="1203117" y="707636"/>
                      <a:pt x="1202140" y="708810"/>
                      <a:pt x="1200365" y="709229"/>
                    </a:cubicBezTo>
                    <a:cubicBezTo>
                      <a:pt x="1198590" y="709649"/>
                      <a:pt x="1197081" y="709816"/>
                      <a:pt x="1195839" y="709733"/>
                    </a:cubicBezTo>
                    <a:cubicBezTo>
                      <a:pt x="1194507" y="709676"/>
                      <a:pt x="1192643" y="709789"/>
                      <a:pt x="1190247" y="710068"/>
                    </a:cubicBezTo>
                    <a:cubicBezTo>
                      <a:pt x="1187851" y="710348"/>
                      <a:pt x="1186519" y="711130"/>
                      <a:pt x="1186253" y="712416"/>
                    </a:cubicBezTo>
                    <a:cubicBezTo>
                      <a:pt x="1186319" y="713171"/>
                      <a:pt x="1186719" y="714010"/>
                      <a:pt x="1187451" y="714933"/>
                    </a:cubicBezTo>
                    <a:cubicBezTo>
                      <a:pt x="1188183" y="715855"/>
                      <a:pt x="1188849" y="716358"/>
                      <a:pt x="1189448" y="716442"/>
                    </a:cubicBezTo>
                    <a:cubicBezTo>
                      <a:pt x="1189714" y="728548"/>
                      <a:pt x="1191578" y="733188"/>
                      <a:pt x="1195040" y="730365"/>
                    </a:cubicBezTo>
                    <a:cubicBezTo>
                      <a:pt x="1198501" y="727541"/>
                      <a:pt x="1201963" y="729162"/>
                      <a:pt x="1205424" y="735229"/>
                    </a:cubicBezTo>
                    <a:cubicBezTo>
                      <a:pt x="1209685" y="735453"/>
                      <a:pt x="1213945" y="736348"/>
                      <a:pt x="1218206" y="737913"/>
                    </a:cubicBezTo>
                    <a:cubicBezTo>
                      <a:pt x="1222466" y="739479"/>
                      <a:pt x="1226726" y="740373"/>
                      <a:pt x="1230987" y="740597"/>
                    </a:cubicBezTo>
                    <a:lnTo>
                      <a:pt x="1235247" y="745965"/>
                    </a:lnTo>
                    <a:cubicBezTo>
                      <a:pt x="1245898" y="746188"/>
                      <a:pt x="1256549" y="747083"/>
                      <a:pt x="1267200" y="748648"/>
                    </a:cubicBezTo>
                    <a:cubicBezTo>
                      <a:pt x="1267888" y="749403"/>
                      <a:pt x="1268908" y="750577"/>
                      <a:pt x="1270262" y="752171"/>
                    </a:cubicBezTo>
                    <a:cubicBezTo>
                      <a:pt x="1271616" y="753765"/>
                      <a:pt x="1272370" y="755274"/>
                      <a:pt x="1272525" y="756700"/>
                    </a:cubicBezTo>
                    <a:cubicBezTo>
                      <a:pt x="1272148" y="757734"/>
                      <a:pt x="1270506" y="758349"/>
                      <a:pt x="1267599" y="758545"/>
                    </a:cubicBezTo>
                    <a:cubicBezTo>
                      <a:pt x="1264693" y="758741"/>
                      <a:pt x="1262784" y="760362"/>
                      <a:pt x="1261874" y="763409"/>
                    </a:cubicBezTo>
                    <a:cubicBezTo>
                      <a:pt x="1251778" y="762906"/>
                      <a:pt x="1242148" y="760893"/>
                      <a:pt x="1232984" y="757371"/>
                    </a:cubicBezTo>
                    <a:cubicBezTo>
                      <a:pt x="1223820" y="753848"/>
                      <a:pt x="1214988" y="751835"/>
                      <a:pt x="1206490" y="751332"/>
                    </a:cubicBezTo>
                    <a:lnTo>
                      <a:pt x="1202229" y="745965"/>
                    </a:lnTo>
                    <a:lnTo>
                      <a:pt x="1174537" y="745964"/>
                    </a:lnTo>
                    <a:lnTo>
                      <a:pt x="1163886" y="735229"/>
                    </a:lnTo>
                    <a:lnTo>
                      <a:pt x="1119152" y="735229"/>
                    </a:lnTo>
                    <a:lnTo>
                      <a:pt x="1099980" y="725836"/>
                    </a:lnTo>
                    <a:cubicBezTo>
                      <a:pt x="1098294" y="725864"/>
                      <a:pt x="1096607" y="725472"/>
                      <a:pt x="1094921" y="724661"/>
                    </a:cubicBezTo>
                    <a:cubicBezTo>
                      <a:pt x="1093235" y="723851"/>
                      <a:pt x="1092081" y="722453"/>
                      <a:pt x="1091460" y="720468"/>
                    </a:cubicBezTo>
                    <a:lnTo>
                      <a:pt x="1080809" y="720468"/>
                    </a:lnTo>
                    <a:lnTo>
                      <a:pt x="1075483" y="713758"/>
                    </a:lnTo>
                    <a:cubicBezTo>
                      <a:pt x="1072266" y="713898"/>
                      <a:pt x="1068050" y="713283"/>
                      <a:pt x="1062835" y="711913"/>
                    </a:cubicBezTo>
                    <a:cubicBezTo>
                      <a:pt x="1057621" y="710544"/>
                      <a:pt x="1054736" y="707580"/>
                      <a:pt x="1054181" y="703023"/>
                    </a:cubicBezTo>
                    <a:lnTo>
                      <a:pt x="1037140" y="703023"/>
                    </a:lnTo>
                    <a:cubicBezTo>
                      <a:pt x="1037495" y="707496"/>
                      <a:pt x="1038915" y="709285"/>
                      <a:pt x="1041400" y="708391"/>
                    </a:cubicBezTo>
                    <a:cubicBezTo>
                      <a:pt x="1043885" y="707496"/>
                      <a:pt x="1045306" y="709285"/>
                      <a:pt x="1045661" y="713758"/>
                    </a:cubicBezTo>
                    <a:cubicBezTo>
                      <a:pt x="1049211" y="713535"/>
                      <a:pt x="1053028" y="713982"/>
                      <a:pt x="1057110" y="715100"/>
                    </a:cubicBezTo>
                    <a:cubicBezTo>
                      <a:pt x="1061193" y="716219"/>
                      <a:pt x="1063412" y="719350"/>
                      <a:pt x="1063767" y="724494"/>
                    </a:cubicBezTo>
                    <a:lnTo>
                      <a:pt x="1070158" y="735229"/>
                    </a:lnTo>
                    <a:cubicBezTo>
                      <a:pt x="1072843" y="735285"/>
                      <a:pt x="1074929" y="736179"/>
                      <a:pt x="1076415" y="737913"/>
                    </a:cubicBezTo>
                    <a:cubicBezTo>
                      <a:pt x="1077902" y="739646"/>
                      <a:pt x="1078656" y="741883"/>
                      <a:pt x="1078678" y="744623"/>
                    </a:cubicBezTo>
                    <a:lnTo>
                      <a:pt x="1078678" y="745965"/>
                    </a:lnTo>
                    <a:cubicBezTo>
                      <a:pt x="1081297" y="746188"/>
                      <a:pt x="1083782" y="747083"/>
                      <a:pt x="1086134" y="748648"/>
                    </a:cubicBezTo>
                    <a:cubicBezTo>
                      <a:pt x="1088486" y="750214"/>
                      <a:pt x="1090971" y="751109"/>
                      <a:pt x="1093590" y="751332"/>
                    </a:cubicBezTo>
                    <a:cubicBezTo>
                      <a:pt x="1100757" y="751835"/>
                      <a:pt x="1103730" y="753848"/>
                      <a:pt x="1102510" y="757371"/>
                    </a:cubicBezTo>
                    <a:cubicBezTo>
                      <a:pt x="1101290" y="760894"/>
                      <a:pt x="1103996" y="762906"/>
                      <a:pt x="1110631" y="763409"/>
                    </a:cubicBezTo>
                    <a:lnTo>
                      <a:pt x="1115957" y="763410"/>
                    </a:lnTo>
                    <a:cubicBezTo>
                      <a:pt x="1116112" y="767379"/>
                      <a:pt x="1115802" y="770175"/>
                      <a:pt x="1115025" y="771797"/>
                    </a:cubicBezTo>
                    <a:cubicBezTo>
                      <a:pt x="1114248" y="773418"/>
                      <a:pt x="1112074" y="774201"/>
                      <a:pt x="1108501" y="774145"/>
                    </a:cubicBezTo>
                    <a:cubicBezTo>
                      <a:pt x="1105905" y="773781"/>
                      <a:pt x="1100446" y="772160"/>
                      <a:pt x="1092125" y="769280"/>
                    </a:cubicBezTo>
                    <a:cubicBezTo>
                      <a:pt x="1083804" y="766401"/>
                      <a:pt x="1078612" y="764444"/>
                      <a:pt x="1076548" y="763410"/>
                    </a:cubicBezTo>
                    <a:cubicBezTo>
                      <a:pt x="1071800" y="763186"/>
                      <a:pt x="1067184" y="762291"/>
                      <a:pt x="1062702" y="760726"/>
                    </a:cubicBezTo>
                    <a:cubicBezTo>
                      <a:pt x="1058220" y="759160"/>
                      <a:pt x="1053605" y="758266"/>
                      <a:pt x="1048856" y="758042"/>
                    </a:cubicBezTo>
                    <a:cubicBezTo>
                      <a:pt x="1044085" y="752115"/>
                      <a:pt x="1037118" y="749878"/>
                      <a:pt x="1027954" y="751332"/>
                    </a:cubicBezTo>
                    <a:cubicBezTo>
                      <a:pt x="1018789" y="752786"/>
                      <a:pt x="1013686" y="749207"/>
                      <a:pt x="1012643" y="740597"/>
                    </a:cubicBezTo>
                    <a:lnTo>
                      <a:pt x="998797" y="739255"/>
                    </a:lnTo>
                    <a:lnTo>
                      <a:pt x="993471" y="735229"/>
                    </a:lnTo>
                    <a:cubicBezTo>
                      <a:pt x="993515" y="736543"/>
                      <a:pt x="993693" y="737606"/>
                      <a:pt x="994004" y="738416"/>
                    </a:cubicBezTo>
                    <a:cubicBezTo>
                      <a:pt x="994314" y="739227"/>
                      <a:pt x="994492" y="739954"/>
                      <a:pt x="994536" y="740597"/>
                    </a:cubicBezTo>
                    <a:lnTo>
                      <a:pt x="1000927" y="745965"/>
                    </a:lnTo>
                    <a:cubicBezTo>
                      <a:pt x="1004255" y="746300"/>
                      <a:pt x="1007717" y="748313"/>
                      <a:pt x="1011312" y="752003"/>
                    </a:cubicBezTo>
                    <a:cubicBezTo>
                      <a:pt x="1014906" y="755694"/>
                      <a:pt x="1017835" y="759048"/>
                      <a:pt x="1020099" y="762068"/>
                    </a:cubicBezTo>
                    <a:lnTo>
                      <a:pt x="1030749" y="763409"/>
                    </a:lnTo>
                    <a:cubicBezTo>
                      <a:pt x="1031260" y="764220"/>
                      <a:pt x="1031837" y="765282"/>
                      <a:pt x="1032480" y="766597"/>
                    </a:cubicBezTo>
                    <a:cubicBezTo>
                      <a:pt x="1033124" y="767911"/>
                      <a:pt x="1033967" y="768637"/>
                      <a:pt x="1035010" y="768777"/>
                    </a:cubicBezTo>
                    <a:cubicBezTo>
                      <a:pt x="1036030" y="768554"/>
                      <a:pt x="1036652" y="767323"/>
                      <a:pt x="1036873" y="765087"/>
                    </a:cubicBezTo>
                    <a:cubicBezTo>
                      <a:pt x="1037096" y="762850"/>
                      <a:pt x="1037184" y="760950"/>
                      <a:pt x="1037140" y="759383"/>
                    </a:cubicBezTo>
                    <a:lnTo>
                      <a:pt x="1041400" y="758042"/>
                    </a:lnTo>
                    <a:cubicBezTo>
                      <a:pt x="1042510" y="758098"/>
                      <a:pt x="1043486" y="758657"/>
                      <a:pt x="1044329" y="759719"/>
                    </a:cubicBezTo>
                    <a:cubicBezTo>
                      <a:pt x="1045172" y="760781"/>
                      <a:pt x="1045616" y="762012"/>
                      <a:pt x="1045661" y="763410"/>
                    </a:cubicBezTo>
                    <a:lnTo>
                      <a:pt x="1031814" y="774144"/>
                    </a:lnTo>
                    <a:cubicBezTo>
                      <a:pt x="1027532" y="774061"/>
                      <a:pt x="1023316" y="773222"/>
                      <a:pt x="1019166" y="771629"/>
                    </a:cubicBezTo>
                    <a:cubicBezTo>
                      <a:pt x="1015017" y="770035"/>
                      <a:pt x="1011067" y="768190"/>
                      <a:pt x="1007317" y="766093"/>
                    </a:cubicBezTo>
                    <a:cubicBezTo>
                      <a:pt x="1006297" y="761453"/>
                      <a:pt x="1001681" y="757986"/>
                      <a:pt x="993471" y="755693"/>
                    </a:cubicBezTo>
                    <a:cubicBezTo>
                      <a:pt x="985261" y="753401"/>
                      <a:pt x="979581" y="751947"/>
                      <a:pt x="976429" y="751332"/>
                    </a:cubicBezTo>
                    <a:cubicBezTo>
                      <a:pt x="977184" y="744315"/>
                      <a:pt x="974078" y="739898"/>
                      <a:pt x="967110" y="738081"/>
                    </a:cubicBezTo>
                    <a:cubicBezTo>
                      <a:pt x="960143" y="736264"/>
                      <a:pt x="954373" y="734866"/>
                      <a:pt x="949802" y="733887"/>
                    </a:cubicBezTo>
                    <a:cubicBezTo>
                      <a:pt x="949225" y="730001"/>
                      <a:pt x="946385" y="727373"/>
                      <a:pt x="941282" y="726004"/>
                    </a:cubicBezTo>
                    <a:cubicBezTo>
                      <a:pt x="936178" y="724634"/>
                      <a:pt x="932273" y="723683"/>
                      <a:pt x="929565" y="723152"/>
                    </a:cubicBezTo>
                    <a:lnTo>
                      <a:pt x="902938" y="713758"/>
                    </a:lnTo>
                    <a:cubicBezTo>
                      <a:pt x="903005" y="712361"/>
                      <a:pt x="902872" y="711131"/>
                      <a:pt x="902539" y="710068"/>
                    </a:cubicBezTo>
                    <a:cubicBezTo>
                      <a:pt x="902206" y="709005"/>
                      <a:pt x="901274" y="708447"/>
                      <a:pt x="899743" y="708391"/>
                    </a:cubicBezTo>
                    <a:cubicBezTo>
                      <a:pt x="898079" y="708586"/>
                      <a:pt x="896614" y="708530"/>
                      <a:pt x="895350" y="708223"/>
                    </a:cubicBezTo>
                    <a:cubicBezTo>
                      <a:pt x="894085" y="707915"/>
                      <a:pt x="893419" y="706182"/>
                      <a:pt x="893352" y="703023"/>
                    </a:cubicBezTo>
                    <a:cubicBezTo>
                      <a:pt x="891200" y="702967"/>
                      <a:pt x="889114" y="702408"/>
                      <a:pt x="887095" y="701345"/>
                    </a:cubicBezTo>
                    <a:cubicBezTo>
                      <a:pt x="885076" y="700283"/>
                      <a:pt x="883256" y="699053"/>
                      <a:pt x="881636" y="697655"/>
                    </a:cubicBezTo>
                    <a:lnTo>
                      <a:pt x="871162" y="692045"/>
                    </a:lnTo>
                    <a:lnTo>
                      <a:pt x="820252" y="703597"/>
                    </a:lnTo>
                    <a:cubicBezTo>
                      <a:pt x="762903" y="712560"/>
                      <a:pt x="687008" y="717557"/>
                      <a:pt x="590254" y="718683"/>
                    </a:cubicBezTo>
                    <a:cubicBezTo>
                      <a:pt x="506055" y="719179"/>
                      <a:pt x="471560" y="736418"/>
                      <a:pt x="489816" y="766855"/>
                    </a:cubicBezTo>
                    <a:cubicBezTo>
                      <a:pt x="510353" y="801095"/>
                      <a:pt x="496399" y="835330"/>
                      <a:pt x="452013" y="861953"/>
                    </a:cubicBezTo>
                    <a:cubicBezTo>
                      <a:pt x="413967" y="884772"/>
                      <a:pt x="411939" y="884265"/>
                      <a:pt x="303915" y="781790"/>
                    </a:cubicBezTo>
                    <a:cubicBezTo>
                      <a:pt x="244578" y="725985"/>
                      <a:pt x="186765" y="664095"/>
                      <a:pt x="175355" y="645072"/>
                    </a:cubicBezTo>
                    <a:cubicBezTo>
                      <a:pt x="170791" y="637463"/>
                      <a:pt x="166908" y="631708"/>
                      <a:pt x="163089" y="627721"/>
                    </a:cubicBezTo>
                    <a:lnTo>
                      <a:pt x="161851" y="627019"/>
                    </a:lnTo>
                    <a:lnTo>
                      <a:pt x="156616" y="642282"/>
                    </a:lnTo>
                    <a:cubicBezTo>
                      <a:pt x="155603" y="642825"/>
                      <a:pt x="154041" y="643617"/>
                      <a:pt x="151928" y="644657"/>
                    </a:cubicBezTo>
                    <a:cubicBezTo>
                      <a:pt x="149816" y="645697"/>
                      <a:pt x="147960" y="646106"/>
                      <a:pt x="146361" y="645884"/>
                    </a:cubicBezTo>
                    <a:cubicBezTo>
                      <a:pt x="145335" y="645187"/>
                      <a:pt x="145114" y="643226"/>
                      <a:pt x="145700" y="639997"/>
                    </a:cubicBezTo>
                    <a:cubicBezTo>
                      <a:pt x="146285" y="636769"/>
                      <a:pt x="145039" y="634241"/>
                      <a:pt x="141962" y="632409"/>
                    </a:cubicBezTo>
                    <a:lnTo>
                      <a:pt x="147084" y="621877"/>
                    </a:lnTo>
                    <a:lnTo>
                      <a:pt x="135984" y="624309"/>
                    </a:lnTo>
                    <a:cubicBezTo>
                      <a:pt x="129944" y="627042"/>
                      <a:pt x="122731" y="631369"/>
                      <a:pt x="113727" y="637200"/>
                    </a:cubicBezTo>
                    <a:cubicBezTo>
                      <a:pt x="70102" y="665092"/>
                      <a:pt x="-18411" y="678519"/>
                      <a:pt x="3403" y="651639"/>
                    </a:cubicBezTo>
                    <a:cubicBezTo>
                      <a:pt x="9490" y="644540"/>
                      <a:pt x="10760" y="635156"/>
                      <a:pt x="3152" y="631098"/>
                    </a:cubicBezTo>
                    <a:cubicBezTo>
                      <a:pt x="-11303" y="624247"/>
                      <a:pt x="46800" y="456616"/>
                      <a:pt x="65061" y="452562"/>
                    </a:cubicBezTo>
                    <a:cubicBezTo>
                      <a:pt x="70894" y="450787"/>
                      <a:pt x="127204" y="406667"/>
                      <a:pt x="188332" y="356209"/>
                    </a:cubicBezTo>
                    <a:cubicBezTo>
                      <a:pt x="292328" y="267967"/>
                      <a:pt x="300190" y="258077"/>
                      <a:pt x="321254" y="178191"/>
                    </a:cubicBezTo>
                    <a:cubicBezTo>
                      <a:pt x="332926" y="131528"/>
                      <a:pt x="339783" y="73959"/>
                      <a:pt x="336491" y="48343"/>
                    </a:cubicBezTo>
                    <a:cubicBezTo>
                      <a:pt x="328131" y="-8721"/>
                      <a:pt x="362112" y="-6686"/>
                      <a:pt x="425002" y="52162"/>
                    </a:cubicBezTo>
                    <a:cubicBezTo>
                      <a:pt x="465574" y="88181"/>
                      <a:pt x="472928" y="88942"/>
                      <a:pt x="498292" y="65107"/>
                    </a:cubicBezTo>
                    <a:cubicBezTo>
                      <a:pt x="521122" y="42791"/>
                      <a:pt x="525687" y="41780"/>
                      <a:pt x="521372" y="63336"/>
                    </a:cubicBezTo>
                    <a:lnTo>
                      <a:pt x="521683" y="75624"/>
                    </a:lnTo>
                    <a:lnTo>
                      <a:pt x="525420" y="74709"/>
                    </a:lnTo>
                    <a:cubicBezTo>
                      <a:pt x="529966" y="64388"/>
                      <a:pt x="542699" y="54042"/>
                      <a:pt x="563619" y="43667"/>
                    </a:cubicBezTo>
                    <a:cubicBezTo>
                      <a:pt x="584538" y="33294"/>
                      <a:pt x="601300" y="25507"/>
                      <a:pt x="613906" y="20306"/>
                    </a:cubicBezTo>
                    <a:cubicBezTo>
                      <a:pt x="616104" y="15706"/>
                      <a:pt x="620938" y="13007"/>
                      <a:pt x="628410" y="12208"/>
                    </a:cubicBezTo>
                    <a:cubicBezTo>
                      <a:pt x="635883" y="11410"/>
                      <a:pt x="640717" y="8711"/>
                      <a:pt x="642913" y="4111"/>
                    </a:cubicBezTo>
                    <a:lnTo>
                      <a:pt x="656686" y="5104"/>
                    </a:lnTo>
                    <a:cubicBezTo>
                      <a:pt x="657901" y="2344"/>
                      <a:pt x="661112" y="936"/>
                      <a:pt x="666319" y="882"/>
                    </a:cubicBezTo>
                    <a:cubicBezTo>
                      <a:pt x="671527" y="827"/>
                      <a:pt x="675838" y="1242"/>
                      <a:pt x="679251" y="2127"/>
                    </a:cubicBezTo>
                    <a:cubicBezTo>
                      <a:pt x="681241" y="799"/>
                      <a:pt x="683560" y="95"/>
                      <a:pt x="686210" y="14"/>
                    </a:cubicBezTo>
                    <a:cubicBezTo>
                      <a:pt x="688860" y="-66"/>
                      <a:pt x="691326" y="194"/>
                      <a:pt x="693609" y="795"/>
                    </a:cubicBezTo>
                    <a:lnTo>
                      <a:pt x="719692" y="8597"/>
                    </a:lnTo>
                    <a:cubicBezTo>
                      <a:pt x="719180" y="11405"/>
                      <a:pt x="719327" y="13916"/>
                      <a:pt x="720134" y="16129"/>
                    </a:cubicBezTo>
                    <a:cubicBezTo>
                      <a:pt x="720940" y="18341"/>
                      <a:pt x="721088" y="20851"/>
                      <a:pt x="720575" y="23660"/>
                    </a:cubicBezTo>
                    <a:cubicBezTo>
                      <a:pt x="724526" y="27695"/>
                      <a:pt x="729667" y="31257"/>
                      <a:pt x="735999" y="34345"/>
                    </a:cubicBezTo>
                    <a:cubicBezTo>
                      <a:pt x="742331" y="37433"/>
                      <a:pt x="748131" y="39923"/>
                      <a:pt x="753400" y="41816"/>
                    </a:cubicBezTo>
                    <a:cubicBezTo>
                      <a:pt x="751997" y="44040"/>
                      <a:pt x="751582" y="46202"/>
                      <a:pt x="752157" y="48305"/>
                    </a:cubicBezTo>
                    <a:cubicBezTo>
                      <a:pt x="752731" y="50408"/>
                      <a:pt x="754808" y="51962"/>
                      <a:pt x="758385" y="52965"/>
                    </a:cubicBezTo>
                    <a:cubicBezTo>
                      <a:pt x="757989" y="54154"/>
                      <a:pt x="757904" y="55265"/>
                      <a:pt x="758129" y="56302"/>
                    </a:cubicBezTo>
                    <a:cubicBezTo>
                      <a:pt x="758356" y="57338"/>
                      <a:pt x="759515" y="58145"/>
                      <a:pt x="761610" y="58724"/>
                    </a:cubicBezTo>
                    <a:cubicBezTo>
                      <a:pt x="763167" y="58987"/>
                      <a:pt x="764522" y="59277"/>
                      <a:pt x="765676" y="59593"/>
                    </a:cubicBezTo>
                    <a:cubicBezTo>
                      <a:pt x="766830" y="59909"/>
                      <a:pt x="767234" y="60887"/>
                      <a:pt x="766885" y="62524"/>
                    </a:cubicBezTo>
                    <a:cubicBezTo>
                      <a:pt x="768437" y="65518"/>
                      <a:pt x="770025" y="68751"/>
                      <a:pt x="771650" y="72227"/>
                    </a:cubicBezTo>
                    <a:cubicBezTo>
                      <a:pt x="773275" y="75702"/>
                      <a:pt x="775302" y="78737"/>
                      <a:pt x="777733" y="81334"/>
                    </a:cubicBezTo>
                    <a:cubicBezTo>
                      <a:pt x="779303" y="81805"/>
                      <a:pt x="780926" y="82060"/>
                      <a:pt x="782605" y="82095"/>
                    </a:cubicBezTo>
                    <a:cubicBezTo>
                      <a:pt x="784283" y="82132"/>
                      <a:pt x="785395" y="81330"/>
                      <a:pt x="785938" y="79689"/>
                    </a:cubicBezTo>
                    <a:cubicBezTo>
                      <a:pt x="788673" y="78495"/>
                      <a:pt x="791774" y="77782"/>
                      <a:pt x="795241" y="77547"/>
                    </a:cubicBezTo>
                    <a:cubicBezTo>
                      <a:pt x="798709" y="77313"/>
                      <a:pt x="801956" y="77562"/>
                      <a:pt x="804985" y="78299"/>
                    </a:cubicBezTo>
                    <a:cubicBezTo>
                      <a:pt x="806524" y="78635"/>
                      <a:pt x="807842" y="79070"/>
                      <a:pt x="808941" y="79604"/>
                    </a:cubicBezTo>
                    <a:cubicBezTo>
                      <a:pt x="810040" y="80139"/>
                      <a:pt x="810480" y="80970"/>
                      <a:pt x="810261" y="82101"/>
                    </a:cubicBezTo>
                    <a:cubicBezTo>
                      <a:pt x="809388" y="84277"/>
                      <a:pt x="807618" y="86150"/>
                      <a:pt x="804950" y="87720"/>
                    </a:cubicBezTo>
                    <a:cubicBezTo>
                      <a:pt x="802283" y="89290"/>
                      <a:pt x="800440" y="91455"/>
                      <a:pt x="799421" y="94212"/>
                    </a:cubicBezTo>
                    <a:cubicBezTo>
                      <a:pt x="799184" y="95931"/>
                      <a:pt x="800026" y="97225"/>
                      <a:pt x="801949" y="98095"/>
                    </a:cubicBezTo>
                    <a:cubicBezTo>
                      <a:pt x="803873" y="98966"/>
                      <a:pt x="805668" y="99572"/>
                      <a:pt x="807335" y="99915"/>
                    </a:cubicBezTo>
                    <a:cubicBezTo>
                      <a:pt x="810992" y="100732"/>
                      <a:pt x="813861" y="100424"/>
                      <a:pt x="815943" y="98990"/>
                    </a:cubicBezTo>
                    <a:cubicBezTo>
                      <a:pt x="818024" y="97555"/>
                      <a:pt x="819355" y="95623"/>
                      <a:pt x="819934" y="93192"/>
                    </a:cubicBezTo>
                    <a:lnTo>
                      <a:pt x="820227" y="92029"/>
                    </a:lnTo>
                    <a:lnTo>
                      <a:pt x="837225" y="98782"/>
                    </a:lnTo>
                    <a:cubicBezTo>
                      <a:pt x="836792" y="100115"/>
                      <a:pt x="836560" y="101809"/>
                      <a:pt x="836530" y="103863"/>
                    </a:cubicBezTo>
                    <a:cubicBezTo>
                      <a:pt x="836500" y="105917"/>
                      <a:pt x="837514" y="107305"/>
                      <a:pt x="839572" y="108030"/>
                    </a:cubicBezTo>
                    <a:cubicBezTo>
                      <a:pt x="842618" y="108564"/>
                      <a:pt x="845756" y="107963"/>
                      <a:pt x="848985" y="106225"/>
                    </a:cubicBezTo>
                    <a:cubicBezTo>
                      <a:pt x="852214" y="104487"/>
                      <a:pt x="854839" y="102829"/>
                      <a:pt x="856860" y="101252"/>
                    </a:cubicBezTo>
                    <a:lnTo>
                      <a:pt x="878839" y="106784"/>
                    </a:lnTo>
                    <a:lnTo>
                      <a:pt x="873277" y="128881"/>
                    </a:lnTo>
                    <a:cubicBezTo>
                      <a:pt x="867709" y="131396"/>
                      <a:pt x="864194" y="135045"/>
                      <a:pt x="862730" y="139831"/>
                    </a:cubicBezTo>
                    <a:lnTo>
                      <a:pt x="857163" y="143376"/>
                    </a:lnTo>
                    <a:cubicBezTo>
                      <a:pt x="856846" y="144636"/>
                      <a:pt x="856162" y="145803"/>
                      <a:pt x="855113" y="146879"/>
                    </a:cubicBezTo>
                    <a:cubicBezTo>
                      <a:pt x="854063" y="147955"/>
                      <a:pt x="852793" y="148356"/>
                      <a:pt x="851303" y="148084"/>
                    </a:cubicBezTo>
                    <a:lnTo>
                      <a:pt x="849838" y="147715"/>
                    </a:lnTo>
                    <a:lnTo>
                      <a:pt x="838996" y="153643"/>
                    </a:lnTo>
                    <a:lnTo>
                      <a:pt x="830796" y="173840"/>
                    </a:lnTo>
                    <a:lnTo>
                      <a:pt x="817317" y="177868"/>
                    </a:lnTo>
                    <a:lnTo>
                      <a:pt x="813804" y="191823"/>
                    </a:lnTo>
                    <a:cubicBezTo>
                      <a:pt x="808084" y="191724"/>
                      <a:pt x="798573" y="194689"/>
                      <a:pt x="785271" y="200719"/>
                    </a:cubicBezTo>
                    <a:cubicBezTo>
                      <a:pt x="771970" y="206749"/>
                      <a:pt x="762825" y="209806"/>
                      <a:pt x="757838" y="209890"/>
                    </a:cubicBezTo>
                    <a:cubicBezTo>
                      <a:pt x="739035" y="217525"/>
                      <a:pt x="719794" y="223812"/>
                      <a:pt x="700112" y="228752"/>
                    </a:cubicBezTo>
                    <a:lnTo>
                      <a:pt x="692277" y="234201"/>
                    </a:lnTo>
                    <a:lnTo>
                      <a:pt x="710040" y="251569"/>
                    </a:lnTo>
                    <a:cubicBezTo>
                      <a:pt x="759606" y="297014"/>
                      <a:pt x="847473" y="362649"/>
                      <a:pt x="890838" y="383198"/>
                    </a:cubicBezTo>
                    <a:cubicBezTo>
                      <a:pt x="910112" y="392332"/>
                      <a:pt x="923804" y="406536"/>
                      <a:pt x="921773" y="414652"/>
                    </a:cubicBezTo>
                    <a:cubicBezTo>
                      <a:pt x="919745" y="422767"/>
                      <a:pt x="974529" y="393356"/>
                      <a:pt x="1045295" y="347463"/>
                    </a:cubicBezTo>
                    <a:cubicBezTo>
                      <a:pt x="1130008" y="293202"/>
                      <a:pt x="1175409" y="271146"/>
                      <a:pt x="1180734" y="28002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 sz="37300">
                  <a:latin typeface="Road Rage" pitchFamily="50" charset="0"/>
                </a:endParaRPr>
              </a:p>
            </p:txBody>
          </p:sp>
          <p:sp>
            <p:nvSpPr>
              <p:cNvPr id="7" name="任意多边形: 形状 32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04251" y="2218137"/>
                <a:ext cx="781053" cy="598104"/>
              </a:xfrm>
              <a:custGeom>
                <a:gdLst>
                  <a:gd name="connsiteX0" fmla="*/ 517208 w 1057275"/>
                  <a:gd name="connsiteY0" fmla="*/ 520440 h 809625"/>
                  <a:gd name="connsiteX1" fmla="*/ 506730 w 1057275"/>
                  <a:gd name="connsiteY1" fmla="*/ 520440 h 809625"/>
                  <a:gd name="connsiteX2" fmla="*/ 466725 w 1057275"/>
                  <a:gd name="connsiteY2" fmla="*/ 549015 h 809625"/>
                  <a:gd name="connsiteX3" fmla="*/ 452438 w 1057275"/>
                  <a:gd name="connsiteY3" fmla="*/ 559493 h 809625"/>
                  <a:gd name="connsiteX4" fmla="*/ 432435 w 1057275"/>
                  <a:gd name="connsiteY4" fmla="*/ 573780 h 809625"/>
                  <a:gd name="connsiteX5" fmla="*/ 422910 w 1057275"/>
                  <a:gd name="connsiteY5" fmla="*/ 583305 h 809625"/>
                  <a:gd name="connsiteX6" fmla="*/ 401955 w 1057275"/>
                  <a:gd name="connsiteY6" fmla="*/ 595688 h 809625"/>
                  <a:gd name="connsiteX7" fmla="*/ 361950 w 1057275"/>
                  <a:gd name="connsiteY7" fmla="*/ 615690 h 809625"/>
                  <a:gd name="connsiteX8" fmla="*/ 320040 w 1057275"/>
                  <a:gd name="connsiteY8" fmla="*/ 642360 h 809625"/>
                  <a:gd name="connsiteX9" fmla="*/ 316230 w 1057275"/>
                  <a:gd name="connsiteY9" fmla="*/ 645218 h 809625"/>
                  <a:gd name="connsiteX10" fmla="*/ 273368 w 1057275"/>
                  <a:gd name="connsiteY10" fmla="*/ 669030 h 809625"/>
                  <a:gd name="connsiteX11" fmla="*/ 244793 w 1057275"/>
                  <a:gd name="connsiteY11" fmla="*/ 687128 h 809625"/>
                  <a:gd name="connsiteX12" fmla="*/ 215265 w 1057275"/>
                  <a:gd name="connsiteY12" fmla="*/ 707130 h 809625"/>
                  <a:gd name="connsiteX13" fmla="*/ 209550 w 1057275"/>
                  <a:gd name="connsiteY13" fmla="*/ 709988 h 809625"/>
                  <a:gd name="connsiteX14" fmla="*/ 209550 w 1057275"/>
                  <a:gd name="connsiteY14" fmla="*/ 710940 h 809625"/>
                  <a:gd name="connsiteX15" fmla="*/ 203835 w 1057275"/>
                  <a:gd name="connsiteY15" fmla="*/ 710940 h 809625"/>
                  <a:gd name="connsiteX16" fmla="*/ 203835 w 1057275"/>
                  <a:gd name="connsiteY16" fmla="*/ 710940 h 809625"/>
                  <a:gd name="connsiteX17" fmla="*/ 185738 w 1057275"/>
                  <a:gd name="connsiteY17" fmla="*/ 726180 h 809625"/>
                  <a:gd name="connsiteX18" fmla="*/ 168593 w 1057275"/>
                  <a:gd name="connsiteY18" fmla="*/ 735705 h 809625"/>
                  <a:gd name="connsiteX19" fmla="*/ 129540 w 1057275"/>
                  <a:gd name="connsiteY19" fmla="*/ 765233 h 809625"/>
                  <a:gd name="connsiteX20" fmla="*/ 77153 w 1057275"/>
                  <a:gd name="connsiteY20" fmla="*/ 810001 h 809625"/>
                  <a:gd name="connsiteX21" fmla="*/ 66675 w 1057275"/>
                  <a:gd name="connsiteY21" fmla="*/ 810953 h 809625"/>
                  <a:gd name="connsiteX22" fmla="*/ 66675 w 1057275"/>
                  <a:gd name="connsiteY22" fmla="*/ 810953 h 809625"/>
                  <a:gd name="connsiteX23" fmla="*/ 72390 w 1057275"/>
                  <a:gd name="connsiteY23" fmla="*/ 809048 h 809625"/>
                  <a:gd name="connsiteX24" fmla="*/ 120968 w 1057275"/>
                  <a:gd name="connsiteY24" fmla="*/ 758565 h 809625"/>
                  <a:gd name="connsiteX25" fmla="*/ 138113 w 1057275"/>
                  <a:gd name="connsiteY25" fmla="*/ 741420 h 809625"/>
                  <a:gd name="connsiteX26" fmla="*/ 142875 w 1057275"/>
                  <a:gd name="connsiteY26" fmla="*/ 736658 h 809625"/>
                  <a:gd name="connsiteX27" fmla="*/ 200978 w 1057275"/>
                  <a:gd name="connsiteY27" fmla="*/ 683318 h 809625"/>
                  <a:gd name="connsiteX28" fmla="*/ 242888 w 1057275"/>
                  <a:gd name="connsiteY28" fmla="*/ 642360 h 809625"/>
                  <a:gd name="connsiteX29" fmla="*/ 250508 w 1057275"/>
                  <a:gd name="connsiteY29" fmla="*/ 634740 h 809625"/>
                  <a:gd name="connsiteX30" fmla="*/ 283845 w 1057275"/>
                  <a:gd name="connsiteY30" fmla="*/ 612833 h 809625"/>
                  <a:gd name="connsiteX31" fmla="*/ 295275 w 1057275"/>
                  <a:gd name="connsiteY31" fmla="*/ 602355 h 809625"/>
                  <a:gd name="connsiteX32" fmla="*/ 302895 w 1057275"/>
                  <a:gd name="connsiteY32" fmla="*/ 597593 h 809625"/>
                  <a:gd name="connsiteX33" fmla="*/ 302895 w 1057275"/>
                  <a:gd name="connsiteY33" fmla="*/ 597593 h 809625"/>
                  <a:gd name="connsiteX34" fmla="*/ 308610 w 1057275"/>
                  <a:gd name="connsiteY34" fmla="*/ 597593 h 809625"/>
                  <a:gd name="connsiteX35" fmla="*/ 308610 w 1057275"/>
                  <a:gd name="connsiteY35" fmla="*/ 597593 h 809625"/>
                  <a:gd name="connsiteX36" fmla="*/ 322897 w 1057275"/>
                  <a:gd name="connsiteY36" fmla="*/ 588068 h 809625"/>
                  <a:gd name="connsiteX37" fmla="*/ 341947 w 1057275"/>
                  <a:gd name="connsiteY37" fmla="*/ 578543 h 809625"/>
                  <a:gd name="connsiteX38" fmla="*/ 341947 w 1057275"/>
                  <a:gd name="connsiteY38" fmla="*/ 576638 h 809625"/>
                  <a:gd name="connsiteX39" fmla="*/ 341947 w 1057275"/>
                  <a:gd name="connsiteY39" fmla="*/ 577590 h 809625"/>
                  <a:gd name="connsiteX40" fmla="*/ 352425 w 1057275"/>
                  <a:gd name="connsiteY40" fmla="*/ 575685 h 809625"/>
                  <a:gd name="connsiteX41" fmla="*/ 352425 w 1057275"/>
                  <a:gd name="connsiteY41" fmla="*/ 574733 h 809625"/>
                  <a:gd name="connsiteX42" fmla="*/ 358140 w 1057275"/>
                  <a:gd name="connsiteY42" fmla="*/ 574733 h 809625"/>
                  <a:gd name="connsiteX43" fmla="*/ 357188 w 1057275"/>
                  <a:gd name="connsiteY43" fmla="*/ 574733 h 809625"/>
                  <a:gd name="connsiteX44" fmla="*/ 366713 w 1057275"/>
                  <a:gd name="connsiteY44" fmla="*/ 569970 h 809625"/>
                  <a:gd name="connsiteX45" fmla="*/ 365760 w 1057275"/>
                  <a:gd name="connsiteY45" fmla="*/ 570923 h 809625"/>
                  <a:gd name="connsiteX46" fmla="*/ 384810 w 1057275"/>
                  <a:gd name="connsiteY46" fmla="*/ 563303 h 809625"/>
                  <a:gd name="connsiteX47" fmla="*/ 389572 w 1057275"/>
                  <a:gd name="connsiteY47" fmla="*/ 567113 h 809625"/>
                  <a:gd name="connsiteX48" fmla="*/ 399097 w 1057275"/>
                  <a:gd name="connsiteY48" fmla="*/ 563303 h 809625"/>
                  <a:gd name="connsiteX49" fmla="*/ 486728 w 1057275"/>
                  <a:gd name="connsiteY49" fmla="*/ 498533 h 809625"/>
                  <a:gd name="connsiteX50" fmla="*/ 519113 w 1057275"/>
                  <a:gd name="connsiteY50" fmla="*/ 468053 h 809625"/>
                  <a:gd name="connsiteX51" fmla="*/ 550545 w 1057275"/>
                  <a:gd name="connsiteY51" fmla="*/ 432810 h 809625"/>
                  <a:gd name="connsiteX52" fmla="*/ 561975 w 1057275"/>
                  <a:gd name="connsiteY52" fmla="*/ 419475 h 809625"/>
                  <a:gd name="connsiteX53" fmla="*/ 568643 w 1057275"/>
                  <a:gd name="connsiteY53" fmla="*/ 410903 h 809625"/>
                  <a:gd name="connsiteX54" fmla="*/ 559118 w 1057275"/>
                  <a:gd name="connsiteY54" fmla="*/ 404235 h 809625"/>
                  <a:gd name="connsiteX55" fmla="*/ 535305 w 1057275"/>
                  <a:gd name="connsiteY55" fmla="*/ 421380 h 809625"/>
                  <a:gd name="connsiteX56" fmla="*/ 513397 w 1057275"/>
                  <a:gd name="connsiteY56" fmla="*/ 440430 h 809625"/>
                  <a:gd name="connsiteX57" fmla="*/ 510540 w 1057275"/>
                  <a:gd name="connsiteY57" fmla="*/ 443288 h 809625"/>
                  <a:gd name="connsiteX58" fmla="*/ 494347 w 1057275"/>
                  <a:gd name="connsiteY58" fmla="*/ 460433 h 809625"/>
                  <a:gd name="connsiteX59" fmla="*/ 493395 w 1057275"/>
                  <a:gd name="connsiteY59" fmla="*/ 455670 h 809625"/>
                  <a:gd name="connsiteX60" fmla="*/ 493395 w 1057275"/>
                  <a:gd name="connsiteY60" fmla="*/ 442335 h 809625"/>
                  <a:gd name="connsiteX61" fmla="*/ 498158 w 1057275"/>
                  <a:gd name="connsiteY61" fmla="*/ 442335 h 809625"/>
                  <a:gd name="connsiteX62" fmla="*/ 493395 w 1057275"/>
                  <a:gd name="connsiteY62" fmla="*/ 442335 h 809625"/>
                  <a:gd name="connsiteX63" fmla="*/ 473393 w 1057275"/>
                  <a:gd name="connsiteY63" fmla="*/ 458528 h 809625"/>
                  <a:gd name="connsiteX64" fmla="*/ 446722 w 1057275"/>
                  <a:gd name="connsiteY64" fmla="*/ 469005 h 809625"/>
                  <a:gd name="connsiteX65" fmla="*/ 442913 w 1057275"/>
                  <a:gd name="connsiteY65" fmla="*/ 470910 h 809625"/>
                  <a:gd name="connsiteX66" fmla="*/ 410528 w 1057275"/>
                  <a:gd name="connsiteY66" fmla="*/ 486150 h 809625"/>
                  <a:gd name="connsiteX67" fmla="*/ 403860 w 1057275"/>
                  <a:gd name="connsiteY67" fmla="*/ 487103 h 809625"/>
                  <a:gd name="connsiteX68" fmla="*/ 403860 w 1057275"/>
                  <a:gd name="connsiteY68" fmla="*/ 487103 h 809625"/>
                  <a:gd name="connsiteX69" fmla="*/ 407670 w 1057275"/>
                  <a:gd name="connsiteY69" fmla="*/ 477578 h 809625"/>
                  <a:gd name="connsiteX70" fmla="*/ 404813 w 1057275"/>
                  <a:gd name="connsiteY70" fmla="*/ 475673 h 809625"/>
                  <a:gd name="connsiteX71" fmla="*/ 383858 w 1057275"/>
                  <a:gd name="connsiteY71" fmla="*/ 491865 h 809625"/>
                  <a:gd name="connsiteX72" fmla="*/ 373380 w 1057275"/>
                  <a:gd name="connsiteY72" fmla="*/ 503295 h 809625"/>
                  <a:gd name="connsiteX73" fmla="*/ 337185 w 1057275"/>
                  <a:gd name="connsiteY73" fmla="*/ 536633 h 809625"/>
                  <a:gd name="connsiteX74" fmla="*/ 317183 w 1057275"/>
                  <a:gd name="connsiteY74" fmla="*/ 549968 h 809625"/>
                  <a:gd name="connsiteX75" fmla="*/ 300990 w 1057275"/>
                  <a:gd name="connsiteY75" fmla="*/ 565208 h 809625"/>
                  <a:gd name="connsiteX76" fmla="*/ 296228 w 1057275"/>
                  <a:gd name="connsiteY76" fmla="*/ 569018 h 809625"/>
                  <a:gd name="connsiteX77" fmla="*/ 268605 w 1057275"/>
                  <a:gd name="connsiteY77" fmla="*/ 597593 h 809625"/>
                  <a:gd name="connsiteX78" fmla="*/ 252413 w 1057275"/>
                  <a:gd name="connsiteY78" fmla="*/ 600451 h 809625"/>
                  <a:gd name="connsiteX79" fmla="*/ 232410 w 1057275"/>
                  <a:gd name="connsiteY79" fmla="*/ 614738 h 809625"/>
                  <a:gd name="connsiteX80" fmla="*/ 227647 w 1057275"/>
                  <a:gd name="connsiteY80" fmla="*/ 618548 h 809625"/>
                  <a:gd name="connsiteX81" fmla="*/ 211455 w 1057275"/>
                  <a:gd name="connsiteY81" fmla="*/ 636645 h 809625"/>
                  <a:gd name="connsiteX82" fmla="*/ 211455 w 1057275"/>
                  <a:gd name="connsiteY82" fmla="*/ 636645 h 809625"/>
                  <a:gd name="connsiteX83" fmla="*/ 214313 w 1057275"/>
                  <a:gd name="connsiteY83" fmla="*/ 622358 h 809625"/>
                  <a:gd name="connsiteX84" fmla="*/ 278130 w 1057275"/>
                  <a:gd name="connsiteY84" fmla="*/ 555683 h 809625"/>
                  <a:gd name="connsiteX85" fmla="*/ 278130 w 1057275"/>
                  <a:gd name="connsiteY85" fmla="*/ 551873 h 809625"/>
                  <a:gd name="connsiteX86" fmla="*/ 274320 w 1057275"/>
                  <a:gd name="connsiteY86" fmla="*/ 551873 h 809625"/>
                  <a:gd name="connsiteX87" fmla="*/ 272415 w 1057275"/>
                  <a:gd name="connsiteY87" fmla="*/ 552826 h 809625"/>
                  <a:gd name="connsiteX88" fmla="*/ 270510 w 1057275"/>
                  <a:gd name="connsiteY88" fmla="*/ 553778 h 809625"/>
                  <a:gd name="connsiteX89" fmla="*/ 230505 w 1057275"/>
                  <a:gd name="connsiteY89" fmla="*/ 583305 h 809625"/>
                  <a:gd name="connsiteX90" fmla="*/ 204788 w 1057275"/>
                  <a:gd name="connsiteY90" fmla="*/ 604260 h 809625"/>
                  <a:gd name="connsiteX91" fmla="*/ 146685 w 1057275"/>
                  <a:gd name="connsiteY91" fmla="*/ 649980 h 809625"/>
                  <a:gd name="connsiteX92" fmla="*/ 128588 w 1057275"/>
                  <a:gd name="connsiteY92" fmla="*/ 662363 h 809625"/>
                  <a:gd name="connsiteX93" fmla="*/ 124778 w 1057275"/>
                  <a:gd name="connsiteY93" fmla="*/ 665220 h 809625"/>
                  <a:gd name="connsiteX94" fmla="*/ 103822 w 1057275"/>
                  <a:gd name="connsiteY94" fmla="*/ 682365 h 809625"/>
                  <a:gd name="connsiteX95" fmla="*/ 95250 w 1057275"/>
                  <a:gd name="connsiteY95" fmla="*/ 689985 h 809625"/>
                  <a:gd name="connsiteX96" fmla="*/ 60008 w 1057275"/>
                  <a:gd name="connsiteY96" fmla="*/ 730943 h 809625"/>
                  <a:gd name="connsiteX97" fmla="*/ 13335 w 1057275"/>
                  <a:gd name="connsiteY97" fmla="*/ 790951 h 809625"/>
                  <a:gd name="connsiteX98" fmla="*/ 3810 w 1057275"/>
                  <a:gd name="connsiteY98" fmla="*/ 800476 h 809625"/>
                  <a:gd name="connsiteX99" fmla="*/ 0 w 1057275"/>
                  <a:gd name="connsiteY99" fmla="*/ 801428 h 809625"/>
                  <a:gd name="connsiteX100" fmla="*/ 953 w 1057275"/>
                  <a:gd name="connsiteY100" fmla="*/ 802380 h 809625"/>
                  <a:gd name="connsiteX101" fmla="*/ 4763 w 1057275"/>
                  <a:gd name="connsiteY101" fmla="*/ 793808 h 809625"/>
                  <a:gd name="connsiteX102" fmla="*/ 50483 w 1057275"/>
                  <a:gd name="connsiteY102" fmla="*/ 721418 h 809625"/>
                  <a:gd name="connsiteX103" fmla="*/ 80963 w 1057275"/>
                  <a:gd name="connsiteY103" fmla="*/ 676651 h 809625"/>
                  <a:gd name="connsiteX104" fmla="*/ 158115 w 1057275"/>
                  <a:gd name="connsiteY104" fmla="*/ 568065 h 809625"/>
                  <a:gd name="connsiteX105" fmla="*/ 184785 w 1057275"/>
                  <a:gd name="connsiteY105" fmla="*/ 534728 h 809625"/>
                  <a:gd name="connsiteX106" fmla="*/ 212408 w 1057275"/>
                  <a:gd name="connsiteY106" fmla="*/ 501390 h 809625"/>
                  <a:gd name="connsiteX107" fmla="*/ 228600 w 1057275"/>
                  <a:gd name="connsiteY107" fmla="*/ 479483 h 809625"/>
                  <a:gd name="connsiteX108" fmla="*/ 249555 w 1057275"/>
                  <a:gd name="connsiteY108" fmla="*/ 452813 h 809625"/>
                  <a:gd name="connsiteX109" fmla="*/ 255270 w 1057275"/>
                  <a:gd name="connsiteY109" fmla="*/ 446145 h 809625"/>
                  <a:gd name="connsiteX110" fmla="*/ 297180 w 1057275"/>
                  <a:gd name="connsiteY110" fmla="*/ 396615 h 809625"/>
                  <a:gd name="connsiteX111" fmla="*/ 343853 w 1057275"/>
                  <a:gd name="connsiteY111" fmla="*/ 344228 h 809625"/>
                  <a:gd name="connsiteX112" fmla="*/ 354330 w 1057275"/>
                  <a:gd name="connsiteY112" fmla="*/ 331845 h 809625"/>
                  <a:gd name="connsiteX113" fmla="*/ 393383 w 1057275"/>
                  <a:gd name="connsiteY113" fmla="*/ 285173 h 809625"/>
                  <a:gd name="connsiteX114" fmla="*/ 405765 w 1057275"/>
                  <a:gd name="connsiteY114" fmla="*/ 268980 h 809625"/>
                  <a:gd name="connsiteX115" fmla="*/ 420053 w 1057275"/>
                  <a:gd name="connsiteY115" fmla="*/ 251835 h 809625"/>
                  <a:gd name="connsiteX116" fmla="*/ 437197 w 1057275"/>
                  <a:gd name="connsiteY116" fmla="*/ 228023 h 809625"/>
                  <a:gd name="connsiteX117" fmla="*/ 437197 w 1057275"/>
                  <a:gd name="connsiteY117" fmla="*/ 226118 h 809625"/>
                  <a:gd name="connsiteX118" fmla="*/ 433388 w 1057275"/>
                  <a:gd name="connsiteY118" fmla="*/ 224213 h 809625"/>
                  <a:gd name="connsiteX119" fmla="*/ 388620 w 1057275"/>
                  <a:gd name="connsiteY119" fmla="*/ 244215 h 809625"/>
                  <a:gd name="connsiteX120" fmla="*/ 344805 w 1057275"/>
                  <a:gd name="connsiteY120" fmla="*/ 267075 h 809625"/>
                  <a:gd name="connsiteX121" fmla="*/ 338138 w 1057275"/>
                  <a:gd name="connsiteY121" fmla="*/ 268980 h 809625"/>
                  <a:gd name="connsiteX122" fmla="*/ 336233 w 1057275"/>
                  <a:gd name="connsiteY122" fmla="*/ 268028 h 809625"/>
                  <a:gd name="connsiteX123" fmla="*/ 335280 w 1057275"/>
                  <a:gd name="connsiteY123" fmla="*/ 264218 h 809625"/>
                  <a:gd name="connsiteX124" fmla="*/ 337185 w 1057275"/>
                  <a:gd name="connsiteY124" fmla="*/ 262313 h 809625"/>
                  <a:gd name="connsiteX125" fmla="*/ 424815 w 1057275"/>
                  <a:gd name="connsiteY125" fmla="*/ 198495 h 809625"/>
                  <a:gd name="connsiteX126" fmla="*/ 451485 w 1057275"/>
                  <a:gd name="connsiteY126" fmla="*/ 181350 h 809625"/>
                  <a:gd name="connsiteX127" fmla="*/ 465772 w 1057275"/>
                  <a:gd name="connsiteY127" fmla="*/ 169920 h 809625"/>
                  <a:gd name="connsiteX128" fmla="*/ 471488 w 1057275"/>
                  <a:gd name="connsiteY128" fmla="*/ 129915 h 809625"/>
                  <a:gd name="connsiteX129" fmla="*/ 467678 w 1057275"/>
                  <a:gd name="connsiteY129" fmla="*/ 110865 h 809625"/>
                  <a:gd name="connsiteX130" fmla="*/ 466725 w 1057275"/>
                  <a:gd name="connsiteY130" fmla="*/ 104198 h 809625"/>
                  <a:gd name="connsiteX131" fmla="*/ 481965 w 1057275"/>
                  <a:gd name="connsiteY131" fmla="*/ 62288 h 809625"/>
                  <a:gd name="connsiteX132" fmla="*/ 508635 w 1057275"/>
                  <a:gd name="connsiteY132" fmla="*/ 31808 h 809625"/>
                  <a:gd name="connsiteX133" fmla="*/ 519113 w 1057275"/>
                  <a:gd name="connsiteY133" fmla="*/ 23235 h 809625"/>
                  <a:gd name="connsiteX134" fmla="*/ 528638 w 1057275"/>
                  <a:gd name="connsiteY134" fmla="*/ 13710 h 809625"/>
                  <a:gd name="connsiteX135" fmla="*/ 544830 w 1057275"/>
                  <a:gd name="connsiteY135" fmla="*/ 5138 h 809625"/>
                  <a:gd name="connsiteX136" fmla="*/ 561975 w 1057275"/>
                  <a:gd name="connsiteY136" fmla="*/ 1328 h 809625"/>
                  <a:gd name="connsiteX137" fmla="*/ 566738 w 1057275"/>
                  <a:gd name="connsiteY137" fmla="*/ 1328 h 809625"/>
                  <a:gd name="connsiteX138" fmla="*/ 592455 w 1057275"/>
                  <a:gd name="connsiteY138" fmla="*/ 2280 h 809625"/>
                  <a:gd name="connsiteX139" fmla="*/ 640080 w 1057275"/>
                  <a:gd name="connsiteY139" fmla="*/ 16568 h 809625"/>
                  <a:gd name="connsiteX140" fmla="*/ 695325 w 1057275"/>
                  <a:gd name="connsiteY140" fmla="*/ 20378 h 809625"/>
                  <a:gd name="connsiteX141" fmla="*/ 741997 w 1057275"/>
                  <a:gd name="connsiteY141" fmla="*/ 21330 h 809625"/>
                  <a:gd name="connsiteX142" fmla="*/ 762000 w 1057275"/>
                  <a:gd name="connsiteY142" fmla="*/ 26093 h 809625"/>
                  <a:gd name="connsiteX143" fmla="*/ 786765 w 1057275"/>
                  <a:gd name="connsiteY143" fmla="*/ 36570 h 809625"/>
                  <a:gd name="connsiteX144" fmla="*/ 848678 w 1057275"/>
                  <a:gd name="connsiteY144" fmla="*/ 68003 h 809625"/>
                  <a:gd name="connsiteX145" fmla="*/ 874395 w 1057275"/>
                  <a:gd name="connsiteY145" fmla="*/ 81338 h 809625"/>
                  <a:gd name="connsiteX146" fmla="*/ 917258 w 1057275"/>
                  <a:gd name="connsiteY146" fmla="*/ 106103 h 809625"/>
                  <a:gd name="connsiteX147" fmla="*/ 949643 w 1057275"/>
                  <a:gd name="connsiteY147" fmla="*/ 126105 h 809625"/>
                  <a:gd name="connsiteX148" fmla="*/ 1004888 w 1057275"/>
                  <a:gd name="connsiteY148" fmla="*/ 168968 h 809625"/>
                  <a:gd name="connsiteX149" fmla="*/ 1026795 w 1057275"/>
                  <a:gd name="connsiteY149" fmla="*/ 188970 h 809625"/>
                  <a:gd name="connsiteX150" fmla="*/ 1039178 w 1057275"/>
                  <a:gd name="connsiteY150" fmla="*/ 205163 h 809625"/>
                  <a:gd name="connsiteX151" fmla="*/ 1045845 w 1057275"/>
                  <a:gd name="connsiteY151" fmla="*/ 214688 h 809625"/>
                  <a:gd name="connsiteX152" fmla="*/ 1062990 w 1057275"/>
                  <a:gd name="connsiteY152" fmla="*/ 232785 h 809625"/>
                  <a:gd name="connsiteX153" fmla="*/ 1062990 w 1057275"/>
                  <a:gd name="connsiteY153" fmla="*/ 248025 h 809625"/>
                  <a:gd name="connsiteX154" fmla="*/ 1060133 w 1057275"/>
                  <a:gd name="connsiteY154" fmla="*/ 250883 h 809625"/>
                  <a:gd name="connsiteX155" fmla="*/ 1055370 w 1057275"/>
                  <a:gd name="connsiteY155" fmla="*/ 255645 h 809625"/>
                  <a:gd name="connsiteX156" fmla="*/ 1050608 w 1057275"/>
                  <a:gd name="connsiteY156" fmla="*/ 272790 h 809625"/>
                  <a:gd name="connsiteX157" fmla="*/ 1054418 w 1057275"/>
                  <a:gd name="connsiteY157" fmla="*/ 302318 h 809625"/>
                  <a:gd name="connsiteX158" fmla="*/ 1051560 w 1057275"/>
                  <a:gd name="connsiteY158" fmla="*/ 312795 h 809625"/>
                  <a:gd name="connsiteX159" fmla="*/ 1027747 w 1057275"/>
                  <a:gd name="connsiteY159" fmla="*/ 345180 h 809625"/>
                  <a:gd name="connsiteX160" fmla="*/ 972503 w 1057275"/>
                  <a:gd name="connsiteY160" fmla="*/ 397568 h 809625"/>
                  <a:gd name="connsiteX161" fmla="*/ 940118 w 1057275"/>
                  <a:gd name="connsiteY161" fmla="*/ 421380 h 809625"/>
                  <a:gd name="connsiteX162" fmla="*/ 918210 w 1057275"/>
                  <a:gd name="connsiteY162" fmla="*/ 430905 h 809625"/>
                  <a:gd name="connsiteX163" fmla="*/ 888683 w 1057275"/>
                  <a:gd name="connsiteY163" fmla="*/ 441383 h 809625"/>
                  <a:gd name="connsiteX164" fmla="*/ 878205 w 1057275"/>
                  <a:gd name="connsiteY164" fmla="*/ 445193 h 809625"/>
                  <a:gd name="connsiteX165" fmla="*/ 859155 w 1057275"/>
                  <a:gd name="connsiteY165" fmla="*/ 451860 h 809625"/>
                  <a:gd name="connsiteX166" fmla="*/ 830580 w 1057275"/>
                  <a:gd name="connsiteY166" fmla="*/ 464243 h 809625"/>
                  <a:gd name="connsiteX167" fmla="*/ 816293 w 1057275"/>
                  <a:gd name="connsiteY167" fmla="*/ 470910 h 809625"/>
                  <a:gd name="connsiteX168" fmla="*/ 795338 w 1057275"/>
                  <a:gd name="connsiteY168" fmla="*/ 477578 h 809625"/>
                  <a:gd name="connsiteX169" fmla="*/ 784860 w 1057275"/>
                  <a:gd name="connsiteY169" fmla="*/ 479483 h 809625"/>
                  <a:gd name="connsiteX170" fmla="*/ 755333 w 1057275"/>
                  <a:gd name="connsiteY170" fmla="*/ 495675 h 809625"/>
                  <a:gd name="connsiteX171" fmla="*/ 742950 w 1057275"/>
                  <a:gd name="connsiteY171" fmla="*/ 508058 h 809625"/>
                  <a:gd name="connsiteX172" fmla="*/ 736283 w 1057275"/>
                  <a:gd name="connsiteY172" fmla="*/ 508058 h 809625"/>
                  <a:gd name="connsiteX173" fmla="*/ 735330 w 1057275"/>
                  <a:gd name="connsiteY173" fmla="*/ 504248 h 809625"/>
                  <a:gd name="connsiteX174" fmla="*/ 759143 w 1057275"/>
                  <a:gd name="connsiteY174" fmla="*/ 478530 h 809625"/>
                  <a:gd name="connsiteX175" fmla="*/ 760095 w 1057275"/>
                  <a:gd name="connsiteY175" fmla="*/ 474720 h 809625"/>
                  <a:gd name="connsiteX176" fmla="*/ 758190 w 1057275"/>
                  <a:gd name="connsiteY176" fmla="*/ 471863 h 809625"/>
                  <a:gd name="connsiteX177" fmla="*/ 741045 w 1057275"/>
                  <a:gd name="connsiteY177" fmla="*/ 475673 h 809625"/>
                  <a:gd name="connsiteX178" fmla="*/ 697230 w 1057275"/>
                  <a:gd name="connsiteY178" fmla="*/ 486150 h 809625"/>
                  <a:gd name="connsiteX179" fmla="*/ 688658 w 1057275"/>
                  <a:gd name="connsiteY179" fmla="*/ 489960 h 809625"/>
                  <a:gd name="connsiteX180" fmla="*/ 668655 w 1057275"/>
                  <a:gd name="connsiteY180" fmla="*/ 498533 h 809625"/>
                  <a:gd name="connsiteX181" fmla="*/ 662940 w 1057275"/>
                  <a:gd name="connsiteY181" fmla="*/ 501390 h 809625"/>
                  <a:gd name="connsiteX182" fmla="*/ 643890 w 1057275"/>
                  <a:gd name="connsiteY182" fmla="*/ 512820 h 809625"/>
                  <a:gd name="connsiteX183" fmla="*/ 620078 w 1057275"/>
                  <a:gd name="connsiteY183" fmla="*/ 529013 h 809625"/>
                  <a:gd name="connsiteX184" fmla="*/ 610553 w 1057275"/>
                  <a:gd name="connsiteY184" fmla="*/ 534728 h 809625"/>
                  <a:gd name="connsiteX185" fmla="*/ 592455 w 1057275"/>
                  <a:gd name="connsiteY185" fmla="*/ 548063 h 809625"/>
                  <a:gd name="connsiteX186" fmla="*/ 581978 w 1057275"/>
                  <a:gd name="connsiteY186" fmla="*/ 548063 h 809625"/>
                  <a:gd name="connsiteX187" fmla="*/ 581025 w 1057275"/>
                  <a:gd name="connsiteY187" fmla="*/ 542348 h 809625"/>
                  <a:gd name="connsiteX188" fmla="*/ 589597 w 1057275"/>
                  <a:gd name="connsiteY188" fmla="*/ 535680 h 809625"/>
                  <a:gd name="connsiteX189" fmla="*/ 619125 w 1057275"/>
                  <a:gd name="connsiteY189" fmla="*/ 506153 h 809625"/>
                  <a:gd name="connsiteX190" fmla="*/ 624840 w 1057275"/>
                  <a:gd name="connsiteY190" fmla="*/ 501390 h 809625"/>
                  <a:gd name="connsiteX191" fmla="*/ 626745 w 1057275"/>
                  <a:gd name="connsiteY191" fmla="*/ 501390 h 809625"/>
                  <a:gd name="connsiteX192" fmla="*/ 627697 w 1057275"/>
                  <a:gd name="connsiteY192" fmla="*/ 500438 h 809625"/>
                  <a:gd name="connsiteX193" fmla="*/ 624840 w 1057275"/>
                  <a:gd name="connsiteY193" fmla="*/ 502343 h 809625"/>
                  <a:gd name="connsiteX194" fmla="*/ 619125 w 1057275"/>
                  <a:gd name="connsiteY194" fmla="*/ 507105 h 809625"/>
                  <a:gd name="connsiteX195" fmla="*/ 606743 w 1057275"/>
                  <a:gd name="connsiteY195" fmla="*/ 512820 h 809625"/>
                  <a:gd name="connsiteX196" fmla="*/ 593408 w 1057275"/>
                  <a:gd name="connsiteY196" fmla="*/ 520440 h 809625"/>
                  <a:gd name="connsiteX197" fmla="*/ 581025 w 1057275"/>
                  <a:gd name="connsiteY197" fmla="*/ 526155 h 809625"/>
                  <a:gd name="connsiteX198" fmla="*/ 549593 w 1057275"/>
                  <a:gd name="connsiteY198" fmla="*/ 544253 h 809625"/>
                  <a:gd name="connsiteX199" fmla="*/ 542925 w 1057275"/>
                  <a:gd name="connsiteY199" fmla="*/ 549968 h 809625"/>
                  <a:gd name="connsiteX200" fmla="*/ 502920 w 1057275"/>
                  <a:gd name="connsiteY200" fmla="*/ 581401 h 809625"/>
                  <a:gd name="connsiteX201" fmla="*/ 481013 w 1057275"/>
                  <a:gd name="connsiteY201" fmla="*/ 596640 h 809625"/>
                  <a:gd name="connsiteX202" fmla="*/ 460058 w 1057275"/>
                  <a:gd name="connsiteY202" fmla="*/ 609976 h 809625"/>
                  <a:gd name="connsiteX203" fmla="*/ 456247 w 1057275"/>
                  <a:gd name="connsiteY203" fmla="*/ 611880 h 809625"/>
                  <a:gd name="connsiteX204" fmla="*/ 421005 w 1057275"/>
                  <a:gd name="connsiteY204" fmla="*/ 630930 h 809625"/>
                  <a:gd name="connsiteX205" fmla="*/ 402908 w 1057275"/>
                  <a:gd name="connsiteY205" fmla="*/ 643313 h 809625"/>
                  <a:gd name="connsiteX206" fmla="*/ 391478 w 1057275"/>
                  <a:gd name="connsiteY206" fmla="*/ 653790 h 809625"/>
                  <a:gd name="connsiteX207" fmla="*/ 380047 w 1057275"/>
                  <a:gd name="connsiteY207" fmla="*/ 663315 h 809625"/>
                  <a:gd name="connsiteX208" fmla="*/ 359093 w 1057275"/>
                  <a:gd name="connsiteY208" fmla="*/ 669030 h 809625"/>
                  <a:gd name="connsiteX209" fmla="*/ 353378 w 1057275"/>
                  <a:gd name="connsiteY209" fmla="*/ 666173 h 809625"/>
                  <a:gd name="connsiteX210" fmla="*/ 344805 w 1057275"/>
                  <a:gd name="connsiteY210" fmla="*/ 663315 h 809625"/>
                  <a:gd name="connsiteX211" fmla="*/ 319088 w 1057275"/>
                  <a:gd name="connsiteY211" fmla="*/ 676651 h 809625"/>
                  <a:gd name="connsiteX212" fmla="*/ 320040 w 1057275"/>
                  <a:gd name="connsiteY212" fmla="*/ 676651 h 809625"/>
                  <a:gd name="connsiteX213" fmla="*/ 321945 w 1057275"/>
                  <a:gd name="connsiteY213" fmla="*/ 670935 h 809625"/>
                  <a:gd name="connsiteX214" fmla="*/ 347663 w 1057275"/>
                  <a:gd name="connsiteY214" fmla="*/ 649980 h 809625"/>
                  <a:gd name="connsiteX215" fmla="*/ 372428 w 1057275"/>
                  <a:gd name="connsiteY215" fmla="*/ 630930 h 809625"/>
                  <a:gd name="connsiteX216" fmla="*/ 400050 w 1057275"/>
                  <a:gd name="connsiteY216" fmla="*/ 611880 h 809625"/>
                  <a:gd name="connsiteX217" fmla="*/ 416243 w 1057275"/>
                  <a:gd name="connsiteY217" fmla="*/ 600451 h 809625"/>
                  <a:gd name="connsiteX218" fmla="*/ 421958 w 1057275"/>
                  <a:gd name="connsiteY218" fmla="*/ 596640 h 809625"/>
                  <a:gd name="connsiteX219" fmla="*/ 488633 w 1057275"/>
                  <a:gd name="connsiteY219" fmla="*/ 550920 h 809625"/>
                  <a:gd name="connsiteX220" fmla="*/ 508635 w 1057275"/>
                  <a:gd name="connsiteY220" fmla="*/ 532823 h 809625"/>
                  <a:gd name="connsiteX221" fmla="*/ 517208 w 1057275"/>
                  <a:gd name="connsiteY221" fmla="*/ 520440 h 809625"/>
                  <a:gd name="connsiteX222" fmla="*/ 516255 w 1057275"/>
                  <a:gd name="connsiteY222" fmla="*/ 519488 h 809625"/>
                  <a:gd name="connsiteX223" fmla="*/ 517208 w 1057275"/>
                  <a:gd name="connsiteY223" fmla="*/ 520440 h 809625"/>
                  <a:gd name="connsiteX224" fmla="*/ 459105 w 1057275"/>
                  <a:gd name="connsiteY224" fmla="*/ 550920 h 809625"/>
                  <a:gd name="connsiteX225" fmla="*/ 460058 w 1057275"/>
                  <a:gd name="connsiteY225" fmla="*/ 541395 h 809625"/>
                  <a:gd name="connsiteX226" fmla="*/ 466725 w 1057275"/>
                  <a:gd name="connsiteY226" fmla="*/ 539490 h 809625"/>
                  <a:gd name="connsiteX227" fmla="*/ 467678 w 1057275"/>
                  <a:gd name="connsiteY227" fmla="*/ 538538 h 809625"/>
                  <a:gd name="connsiteX228" fmla="*/ 467678 w 1057275"/>
                  <a:gd name="connsiteY228" fmla="*/ 539490 h 809625"/>
                  <a:gd name="connsiteX229" fmla="*/ 460058 w 1057275"/>
                  <a:gd name="connsiteY229" fmla="*/ 540443 h 809625"/>
                  <a:gd name="connsiteX230" fmla="*/ 459105 w 1057275"/>
                  <a:gd name="connsiteY230" fmla="*/ 550920 h 809625"/>
                  <a:gd name="connsiteX231" fmla="*/ 458153 w 1057275"/>
                  <a:gd name="connsiteY231" fmla="*/ 549968 h 809625"/>
                  <a:gd name="connsiteX232" fmla="*/ 459105 w 1057275"/>
                  <a:gd name="connsiteY232" fmla="*/ 550920 h 809625"/>
                  <a:gd name="connsiteX233" fmla="*/ 676275 w 1057275"/>
                  <a:gd name="connsiteY233" fmla="*/ 488055 h 809625"/>
                  <a:gd name="connsiteX234" fmla="*/ 675322 w 1057275"/>
                  <a:gd name="connsiteY234" fmla="*/ 486150 h 809625"/>
                  <a:gd name="connsiteX235" fmla="*/ 671513 w 1057275"/>
                  <a:gd name="connsiteY235" fmla="*/ 487103 h 809625"/>
                  <a:gd name="connsiteX236" fmla="*/ 672465 w 1057275"/>
                  <a:gd name="connsiteY236" fmla="*/ 489008 h 809625"/>
                  <a:gd name="connsiteX237" fmla="*/ 676275 w 1057275"/>
                  <a:gd name="connsiteY237" fmla="*/ 488055 h 8096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</a:cxnLst>
                <a:rect l="l" t="t" r="r" b="b"/>
                <a:pathLst>
                  <a:path w="1057275" h="809625">
                    <a:moveTo>
                      <a:pt x="517208" y="520440"/>
                    </a:moveTo>
                    <a:cubicBezTo>
                      <a:pt x="513397" y="518535"/>
                      <a:pt x="510540" y="518535"/>
                      <a:pt x="506730" y="520440"/>
                    </a:cubicBezTo>
                    <a:cubicBezTo>
                      <a:pt x="491490" y="528060"/>
                      <a:pt x="478155" y="536633"/>
                      <a:pt x="466725" y="549015"/>
                    </a:cubicBezTo>
                    <a:cubicBezTo>
                      <a:pt x="462915" y="553778"/>
                      <a:pt x="458153" y="557588"/>
                      <a:pt x="452438" y="559493"/>
                    </a:cubicBezTo>
                    <a:cubicBezTo>
                      <a:pt x="444818" y="562351"/>
                      <a:pt x="438150" y="568065"/>
                      <a:pt x="432435" y="573780"/>
                    </a:cubicBezTo>
                    <a:cubicBezTo>
                      <a:pt x="428625" y="576638"/>
                      <a:pt x="425768" y="580448"/>
                      <a:pt x="422910" y="583305"/>
                    </a:cubicBezTo>
                    <a:cubicBezTo>
                      <a:pt x="417195" y="589020"/>
                      <a:pt x="410528" y="593783"/>
                      <a:pt x="401955" y="595688"/>
                    </a:cubicBezTo>
                    <a:cubicBezTo>
                      <a:pt x="387668" y="599498"/>
                      <a:pt x="374333" y="607118"/>
                      <a:pt x="361950" y="615690"/>
                    </a:cubicBezTo>
                    <a:cubicBezTo>
                      <a:pt x="347663" y="624263"/>
                      <a:pt x="334328" y="633788"/>
                      <a:pt x="320040" y="642360"/>
                    </a:cubicBezTo>
                    <a:cubicBezTo>
                      <a:pt x="319088" y="643313"/>
                      <a:pt x="317183" y="644265"/>
                      <a:pt x="316230" y="645218"/>
                    </a:cubicBezTo>
                    <a:cubicBezTo>
                      <a:pt x="300038" y="649980"/>
                      <a:pt x="287655" y="661410"/>
                      <a:pt x="273368" y="669030"/>
                    </a:cubicBezTo>
                    <a:cubicBezTo>
                      <a:pt x="262890" y="673793"/>
                      <a:pt x="254318" y="681413"/>
                      <a:pt x="244793" y="687128"/>
                    </a:cubicBezTo>
                    <a:cubicBezTo>
                      <a:pt x="234315" y="693795"/>
                      <a:pt x="223838" y="698558"/>
                      <a:pt x="215265" y="707130"/>
                    </a:cubicBezTo>
                    <a:cubicBezTo>
                      <a:pt x="213360" y="709035"/>
                      <a:pt x="211455" y="709035"/>
                      <a:pt x="209550" y="709988"/>
                    </a:cubicBezTo>
                    <a:lnTo>
                      <a:pt x="209550" y="710940"/>
                    </a:lnTo>
                    <a:cubicBezTo>
                      <a:pt x="207645" y="710940"/>
                      <a:pt x="205740" y="710940"/>
                      <a:pt x="203835" y="710940"/>
                    </a:cubicBezTo>
                    <a:lnTo>
                      <a:pt x="203835" y="710940"/>
                    </a:lnTo>
                    <a:cubicBezTo>
                      <a:pt x="199072" y="717608"/>
                      <a:pt x="193358" y="723323"/>
                      <a:pt x="185738" y="726180"/>
                    </a:cubicBezTo>
                    <a:cubicBezTo>
                      <a:pt x="180022" y="728085"/>
                      <a:pt x="173355" y="731895"/>
                      <a:pt x="168593" y="735705"/>
                    </a:cubicBezTo>
                    <a:cubicBezTo>
                      <a:pt x="155258" y="745230"/>
                      <a:pt x="142875" y="755708"/>
                      <a:pt x="129540" y="765233"/>
                    </a:cubicBezTo>
                    <a:cubicBezTo>
                      <a:pt x="110490" y="778568"/>
                      <a:pt x="95250" y="795713"/>
                      <a:pt x="77153" y="810001"/>
                    </a:cubicBezTo>
                    <a:cubicBezTo>
                      <a:pt x="73343" y="812858"/>
                      <a:pt x="70485" y="811905"/>
                      <a:pt x="66675" y="810953"/>
                    </a:cubicBezTo>
                    <a:lnTo>
                      <a:pt x="66675" y="810953"/>
                    </a:lnTo>
                    <a:cubicBezTo>
                      <a:pt x="68580" y="810001"/>
                      <a:pt x="71438" y="810001"/>
                      <a:pt x="72390" y="809048"/>
                    </a:cubicBezTo>
                    <a:cubicBezTo>
                      <a:pt x="89535" y="792855"/>
                      <a:pt x="105728" y="776663"/>
                      <a:pt x="120968" y="758565"/>
                    </a:cubicBezTo>
                    <a:cubicBezTo>
                      <a:pt x="125730" y="751898"/>
                      <a:pt x="131445" y="746183"/>
                      <a:pt x="138113" y="741420"/>
                    </a:cubicBezTo>
                    <a:cubicBezTo>
                      <a:pt x="140018" y="740468"/>
                      <a:pt x="141922" y="738563"/>
                      <a:pt x="142875" y="736658"/>
                    </a:cubicBezTo>
                    <a:cubicBezTo>
                      <a:pt x="160972" y="717608"/>
                      <a:pt x="180975" y="700463"/>
                      <a:pt x="200978" y="683318"/>
                    </a:cubicBezTo>
                    <a:cubicBezTo>
                      <a:pt x="215265" y="670935"/>
                      <a:pt x="228600" y="655695"/>
                      <a:pt x="242888" y="642360"/>
                    </a:cubicBezTo>
                    <a:cubicBezTo>
                      <a:pt x="245745" y="639503"/>
                      <a:pt x="247650" y="635693"/>
                      <a:pt x="250508" y="634740"/>
                    </a:cubicBezTo>
                    <a:cubicBezTo>
                      <a:pt x="262890" y="629026"/>
                      <a:pt x="272415" y="618548"/>
                      <a:pt x="283845" y="612833"/>
                    </a:cubicBezTo>
                    <a:cubicBezTo>
                      <a:pt x="288608" y="610928"/>
                      <a:pt x="291465" y="606165"/>
                      <a:pt x="295275" y="602355"/>
                    </a:cubicBezTo>
                    <a:cubicBezTo>
                      <a:pt x="297180" y="600451"/>
                      <a:pt x="300038" y="599498"/>
                      <a:pt x="302895" y="597593"/>
                    </a:cubicBezTo>
                    <a:lnTo>
                      <a:pt x="302895" y="597593"/>
                    </a:lnTo>
                    <a:cubicBezTo>
                      <a:pt x="304800" y="599498"/>
                      <a:pt x="306705" y="599498"/>
                      <a:pt x="308610" y="597593"/>
                    </a:cubicBezTo>
                    <a:lnTo>
                      <a:pt x="308610" y="597593"/>
                    </a:lnTo>
                    <a:cubicBezTo>
                      <a:pt x="313372" y="594735"/>
                      <a:pt x="319088" y="591878"/>
                      <a:pt x="322897" y="588068"/>
                    </a:cubicBezTo>
                    <a:cubicBezTo>
                      <a:pt x="328613" y="583305"/>
                      <a:pt x="335280" y="580448"/>
                      <a:pt x="341947" y="578543"/>
                    </a:cubicBezTo>
                    <a:cubicBezTo>
                      <a:pt x="341947" y="578543"/>
                      <a:pt x="341947" y="577590"/>
                      <a:pt x="341947" y="576638"/>
                    </a:cubicBezTo>
                    <a:lnTo>
                      <a:pt x="341947" y="577590"/>
                    </a:lnTo>
                    <a:cubicBezTo>
                      <a:pt x="345758" y="576638"/>
                      <a:pt x="348615" y="575685"/>
                      <a:pt x="352425" y="575685"/>
                    </a:cubicBezTo>
                    <a:lnTo>
                      <a:pt x="352425" y="574733"/>
                    </a:lnTo>
                    <a:cubicBezTo>
                      <a:pt x="354330" y="574733"/>
                      <a:pt x="356235" y="574733"/>
                      <a:pt x="358140" y="574733"/>
                    </a:cubicBezTo>
                    <a:cubicBezTo>
                      <a:pt x="358140" y="574733"/>
                      <a:pt x="357188" y="574733"/>
                      <a:pt x="357188" y="574733"/>
                    </a:cubicBezTo>
                    <a:cubicBezTo>
                      <a:pt x="360045" y="572828"/>
                      <a:pt x="363855" y="570923"/>
                      <a:pt x="366713" y="569970"/>
                    </a:cubicBezTo>
                    <a:cubicBezTo>
                      <a:pt x="366713" y="569970"/>
                      <a:pt x="365760" y="570923"/>
                      <a:pt x="365760" y="570923"/>
                    </a:cubicBezTo>
                    <a:cubicBezTo>
                      <a:pt x="373380" y="570923"/>
                      <a:pt x="377190" y="564255"/>
                      <a:pt x="384810" y="563303"/>
                    </a:cubicBezTo>
                    <a:cubicBezTo>
                      <a:pt x="386715" y="564255"/>
                      <a:pt x="387668" y="566160"/>
                      <a:pt x="389572" y="567113"/>
                    </a:cubicBezTo>
                    <a:cubicBezTo>
                      <a:pt x="393383" y="568065"/>
                      <a:pt x="396240" y="565208"/>
                      <a:pt x="399097" y="563303"/>
                    </a:cubicBezTo>
                    <a:cubicBezTo>
                      <a:pt x="432435" y="546158"/>
                      <a:pt x="462915" y="526155"/>
                      <a:pt x="486728" y="498533"/>
                    </a:cubicBezTo>
                    <a:cubicBezTo>
                      <a:pt x="498158" y="489008"/>
                      <a:pt x="508635" y="477578"/>
                      <a:pt x="519113" y="468053"/>
                    </a:cubicBezTo>
                    <a:cubicBezTo>
                      <a:pt x="530543" y="457575"/>
                      <a:pt x="541972" y="446145"/>
                      <a:pt x="550545" y="432810"/>
                    </a:cubicBezTo>
                    <a:cubicBezTo>
                      <a:pt x="554355" y="428048"/>
                      <a:pt x="558165" y="423285"/>
                      <a:pt x="561975" y="419475"/>
                    </a:cubicBezTo>
                    <a:cubicBezTo>
                      <a:pt x="564833" y="416618"/>
                      <a:pt x="566738" y="413760"/>
                      <a:pt x="568643" y="410903"/>
                    </a:cubicBezTo>
                    <a:cubicBezTo>
                      <a:pt x="565785" y="408045"/>
                      <a:pt x="562928" y="405188"/>
                      <a:pt x="559118" y="404235"/>
                    </a:cubicBezTo>
                    <a:cubicBezTo>
                      <a:pt x="551497" y="409950"/>
                      <a:pt x="543878" y="414713"/>
                      <a:pt x="535305" y="421380"/>
                    </a:cubicBezTo>
                    <a:cubicBezTo>
                      <a:pt x="527685" y="427095"/>
                      <a:pt x="520065" y="433763"/>
                      <a:pt x="513397" y="440430"/>
                    </a:cubicBezTo>
                    <a:cubicBezTo>
                      <a:pt x="512445" y="441383"/>
                      <a:pt x="510540" y="442335"/>
                      <a:pt x="510540" y="443288"/>
                    </a:cubicBezTo>
                    <a:cubicBezTo>
                      <a:pt x="507683" y="451860"/>
                      <a:pt x="500063" y="455670"/>
                      <a:pt x="494347" y="460433"/>
                    </a:cubicBezTo>
                    <a:cubicBezTo>
                      <a:pt x="490538" y="459480"/>
                      <a:pt x="492443" y="457575"/>
                      <a:pt x="493395" y="455670"/>
                    </a:cubicBezTo>
                    <a:cubicBezTo>
                      <a:pt x="494347" y="450908"/>
                      <a:pt x="496253" y="447098"/>
                      <a:pt x="493395" y="442335"/>
                    </a:cubicBezTo>
                    <a:cubicBezTo>
                      <a:pt x="495300" y="442335"/>
                      <a:pt x="496253" y="442335"/>
                      <a:pt x="498158" y="442335"/>
                    </a:cubicBezTo>
                    <a:cubicBezTo>
                      <a:pt x="496253" y="442335"/>
                      <a:pt x="495300" y="444240"/>
                      <a:pt x="493395" y="442335"/>
                    </a:cubicBezTo>
                    <a:cubicBezTo>
                      <a:pt x="488633" y="450908"/>
                      <a:pt x="482918" y="455670"/>
                      <a:pt x="473393" y="458528"/>
                    </a:cubicBezTo>
                    <a:cubicBezTo>
                      <a:pt x="463868" y="461385"/>
                      <a:pt x="454343" y="462338"/>
                      <a:pt x="446722" y="469005"/>
                    </a:cubicBezTo>
                    <a:cubicBezTo>
                      <a:pt x="445770" y="469958"/>
                      <a:pt x="443865" y="470910"/>
                      <a:pt x="442913" y="470910"/>
                    </a:cubicBezTo>
                    <a:cubicBezTo>
                      <a:pt x="430530" y="471863"/>
                      <a:pt x="420053" y="478530"/>
                      <a:pt x="410528" y="486150"/>
                    </a:cubicBezTo>
                    <a:cubicBezTo>
                      <a:pt x="408622" y="487103"/>
                      <a:pt x="406718" y="486150"/>
                      <a:pt x="403860" y="487103"/>
                    </a:cubicBezTo>
                    <a:lnTo>
                      <a:pt x="403860" y="487103"/>
                    </a:lnTo>
                    <a:cubicBezTo>
                      <a:pt x="407670" y="485198"/>
                      <a:pt x="408622" y="481388"/>
                      <a:pt x="407670" y="477578"/>
                    </a:cubicBezTo>
                    <a:cubicBezTo>
                      <a:pt x="407670" y="476625"/>
                      <a:pt x="404813" y="475673"/>
                      <a:pt x="404813" y="475673"/>
                    </a:cubicBezTo>
                    <a:cubicBezTo>
                      <a:pt x="396240" y="479483"/>
                      <a:pt x="389572" y="485198"/>
                      <a:pt x="383858" y="491865"/>
                    </a:cubicBezTo>
                    <a:cubicBezTo>
                      <a:pt x="380047" y="495675"/>
                      <a:pt x="376238" y="499485"/>
                      <a:pt x="373380" y="503295"/>
                    </a:cubicBezTo>
                    <a:cubicBezTo>
                      <a:pt x="362903" y="515678"/>
                      <a:pt x="349568" y="525203"/>
                      <a:pt x="337185" y="536633"/>
                    </a:cubicBezTo>
                    <a:cubicBezTo>
                      <a:pt x="331470" y="542348"/>
                      <a:pt x="322897" y="545205"/>
                      <a:pt x="317183" y="549968"/>
                    </a:cubicBezTo>
                    <a:cubicBezTo>
                      <a:pt x="311468" y="554730"/>
                      <a:pt x="307658" y="561398"/>
                      <a:pt x="300990" y="565208"/>
                    </a:cubicBezTo>
                    <a:cubicBezTo>
                      <a:pt x="299085" y="566160"/>
                      <a:pt x="297180" y="568065"/>
                      <a:pt x="296228" y="569018"/>
                    </a:cubicBezTo>
                    <a:cubicBezTo>
                      <a:pt x="288608" y="580448"/>
                      <a:pt x="276225" y="586163"/>
                      <a:pt x="268605" y="597593"/>
                    </a:cubicBezTo>
                    <a:cubicBezTo>
                      <a:pt x="263843" y="604260"/>
                      <a:pt x="258128" y="602355"/>
                      <a:pt x="252413" y="600451"/>
                    </a:cubicBezTo>
                    <a:cubicBezTo>
                      <a:pt x="245745" y="605213"/>
                      <a:pt x="240983" y="611880"/>
                      <a:pt x="232410" y="614738"/>
                    </a:cubicBezTo>
                    <a:cubicBezTo>
                      <a:pt x="230505" y="615690"/>
                      <a:pt x="228600" y="617595"/>
                      <a:pt x="227647" y="618548"/>
                    </a:cubicBezTo>
                    <a:cubicBezTo>
                      <a:pt x="223838" y="626168"/>
                      <a:pt x="214313" y="628073"/>
                      <a:pt x="211455" y="636645"/>
                    </a:cubicBezTo>
                    <a:lnTo>
                      <a:pt x="211455" y="636645"/>
                    </a:lnTo>
                    <a:cubicBezTo>
                      <a:pt x="208597" y="630930"/>
                      <a:pt x="210503" y="627120"/>
                      <a:pt x="214313" y="622358"/>
                    </a:cubicBezTo>
                    <a:cubicBezTo>
                      <a:pt x="236220" y="601403"/>
                      <a:pt x="258128" y="579495"/>
                      <a:pt x="278130" y="555683"/>
                    </a:cubicBezTo>
                    <a:cubicBezTo>
                      <a:pt x="279083" y="554730"/>
                      <a:pt x="279083" y="552826"/>
                      <a:pt x="278130" y="551873"/>
                    </a:cubicBezTo>
                    <a:cubicBezTo>
                      <a:pt x="277178" y="550920"/>
                      <a:pt x="275272" y="551873"/>
                      <a:pt x="274320" y="551873"/>
                    </a:cubicBezTo>
                    <a:cubicBezTo>
                      <a:pt x="273368" y="551873"/>
                      <a:pt x="272415" y="551873"/>
                      <a:pt x="272415" y="552826"/>
                    </a:cubicBezTo>
                    <a:cubicBezTo>
                      <a:pt x="271463" y="552826"/>
                      <a:pt x="270510" y="552826"/>
                      <a:pt x="270510" y="553778"/>
                    </a:cubicBezTo>
                    <a:cubicBezTo>
                      <a:pt x="257175" y="563303"/>
                      <a:pt x="243840" y="572828"/>
                      <a:pt x="230505" y="583305"/>
                    </a:cubicBezTo>
                    <a:cubicBezTo>
                      <a:pt x="221933" y="589973"/>
                      <a:pt x="213360" y="597593"/>
                      <a:pt x="204788" y="604260"/>
                    </a:cubicBezTo>
                    <a:cubicBezTo>
                      <a:pt x="185738" y="619501"/>
                      <a:pt x="165735" y="634740"/>
                      <a:pt x="146685" y="649980"/>
                    </a:cubicBezTo>
                    <a:cubicBezTo>
                      <a:pt x="140970" y="654743"/>
                      <a:pt x="136208" y="659505"/>
                      <a:pt x="128588" y="662363"/>
                    </a:cubicBezTo>
                    <a:cubicBezTo>
                      <a:pt x="127635" y="662363"/>
                      <a:pt x="125730" y="663315"/>
                      <a:pt x="124778" y="665220"/>
                    </a:cubicBezTo>
                    <a:cubicBezTo>
                      <a:pt x="120015" y="673793"/>
                      <a:pt x="112395" y="677603"/>
                      <a:pt x="103822" y="682365"/>
                    </a:cubicBezTo>
                    <a:cubicBezTo>
                      <a:pt x="100965" y="684270"/>
                      <a:pt x="98108" y="687128"/>
                      <a:pt x="95250" y="689985"/>
                    </a:cubicBezTo>
                    <a:cubicBezTo>
                      <a:pt x="83820" y="704273"/>
                      <a:pt x="71438" y="716655"/>
                      <a:pt x="60008" y="730943"/>
                    </a:cubicBezTo>
                    <a:cubicBezTo>
                      <a:pt x="44768" y="750945"/>
                      <a:pt x="28575" y="770948"/>
                      <a:pt x="13335" y="790951"/>
                    </a:cubicBezTo>
                    <a:cubicBezTo>
                      <a:pt x="10478" y="794760"/>
                      <a:pt x="7620" y="797618"/>
                      <a:pt x="3810" y="800476"/>
                    </a:cubicBezTo>
                    <a:cubicBezTo>
                      <a:pt x="2858" y="801428"/>
                      <a:pt x="953" y="800476"/>
                      <a:pt x="0" y="801428"/>
                    </a:cubicBezTo>
                    <a:lnTo>
                      <a:pt x="953" y="802380"/>
                    </a:lnTo>
                    <a:cubicBezTo>
                      <a:pt x="1905" y="799523"/>
                      <a:pt x="2858" y="796665"/>
                      <a:pt x="4763" y="793808"/>
                    </a:cubicBezTo>
                    <a:cubicBezTo>
                      <a:pt x="20003" y="769995"/>
                      <a:pt x="35243" y="745230"/>
                      <a:pt x="50483" y="721418"/>
                    </a:cubicBezTo>
                    <a:cubicBezTo>
                      <a:pt x="60008" y="706178"/>
                      <a:pt x="71438" y="691890"/>
                      <a:pt x="80963" y="676651"/>
                    </a:cubicBezTo>
                    <a:cubicBezTo>
                      <a:pt x="105728" y="639503"/>
                      <a:pt x="131445" y="603308"/>
                      <a:pt x="158115" y="568065"/>
                    </a:cubicBezTo>
                    <a:cubicBezTo>
                      <a:pt x="166688" y="556635"/>
                      <a:pt x="175260" y="545205"/>
                      <a:pt x="184785" y="534728"/>
                    </a:cubicBezTo>
                    <a:cubicBezTo>
                      <a:pt x="193358" y="523298"/>
                      <a:pt x="202883" y="512820"/>
                      <a:pt x="212408" y="501390"/>
                    </a:cubicBezTo>
                    <a:cubicBezTo>
                      <a:pt x="218122" y="494723"/>
                      <a:pt x="222885" y="487103"/>
                      <a:pt x="228600" y="479483"/>
                    </a:cubicBezTo>
                    <a:cubicBezTo>
                      <a:pt x="235268" y="470910"/>
                      <a:pt x="242888" y="462338"/>
                      <a:pt x="249555" y="452813"/>
                    </a:cubicBezTo>
                    <a:cubicBezTo>
                      <a:pt x="251460" y="450908"/>
                      <a:pt x="254318" y="449003"/>
                      <a:pt x="255270" y="446145"/>
                    </a:cubicBezTo>
                    <a:cubicBezTo>
                      <a:pt x="267653" y="428048"/>
                      <a:pt x="283845" y="413760"/>
                      <a:pt x="297180" y="396615"/>
                    </a:cubicBezTo>
                    <a:cubicBezTo>
                      <a:pt x="311468" y="378518"/>
                      <a:pt x="327660" y="361373"/>
                      <a:pt x="343853" y="344228"/>
                    </a:cubicBezTo>
                    <a:cubicBezTo>
                      <a:pt x="347663" y="340418"/>
                      <a:pt x="351472" y="336608"/>
                      <a:pt x="354330" y="331845"/>
                    </a:cubicBezTo>
                    <a:cubicBezTo>
                      <a:pt x="365760" y="314700"/>
                      <a:pt x="380047" y="300413"/>
                      <a:pt x="393383" y="285173"/>
                    </a:cubicBezTo>
                    <a:cubicBezTo>
                      <a:pt x="398145" y="280410"/>
                      <a:pt x="401955" y="274695"/>
                      <a:pt x="405765" y="268980"/>
                    </a:cubicBezTo>
                    <a:cubicBezTo>
                      <a:pt x="410528" y="263265"/>
                      <a:pt x="415290" y="257550"/>
                      <a:pt x="420053" y="251835"/>
                    </a:cubicBezTo>
                    <a:cubicBezTo>
                      <a:pt x="425768" y="244215"/>
                      <a:pt x="431483" y="235643"/>
                      <a:pt x="437197" y="228023"/>
                    </a:cubicBezTo>
                    <a:cubicBezTo>
                      <a:pt x="437197" y="227070"/>
                      <a:pt x="438150" y="226118"/>
                      <a:pt x="437197" y="226118"/>
                    </a:cubicBezTo>
                    <a:cubicBezTo>
                      <a:pt x="436245" y="225165"/>
                      <a:pt x="434340" y="224213"/>
                      <a:pt x="433388" y="224213"/>
                    </a:cubicBezTo>
                    <a:cubicBezTo>
                      <a:pt x="418147" y="230880"/>
                      <a:pt x="402908" y="236595"/>
                      <a:pt x="388620" y="244215"/>
                    </a:cubicBezTo>
                    <a:cubicBezTo>
                      <a:pt x="374333" y="252788"/>
                      <a:pt x="359093" y="259455"/>
                      <a:pt x="344805" y="267075"/>
                    </a:cubicBezTo>
                    <a:cubicBezTo>
                      <a:pt x="342900" y="268028"/>
                      <a:pt x="340995" y="268980"/>
                      <a:pt x="338138" y="268980"/>
                    </a:cubicBezTo>
                    <a:cubicBezTo>
                      <a:pt x="337185" y="268980"/>
                      <a:pt x="336233" y="268980"/>
                      <a:pt x="336233" y="268028"/>
                    </a:cubicBezTo>
                    <a:cubicBezTo>
                      <a:pt x="336233" y="267075"/>
                      <a:pt x="335280" y="265170"/>
                      <a:pt x="335280" y="264218"/>
                    </a:cubicBezTo>
                    <a:cubicBezTo>
                      <a:pt x="335280" y="263265"/>
                      <a:pt x="336233" y="263265"/>
                      <a:pt x="337185" y="262313"/>
                    </a:cubicBezTo>
                    <a:cubicBezTo>
                      <a:pt x="365760" y="240405"/>
                      <a:pt x="394335" y="217545"/>
                      <a:pt x="424815" y="198495"/>
                    </a:cubicBezTo>
                    <a:cubicBezTo>
                      <a:pt x="433388" y="192780"/>
                      <a:pt x="442913" y="187065"/>
                      <a:pt x="451485" y="181350"/>
                    </a:cubicBezTo>
                    <a:cubicBezTo>
                      <a:pt x="456247" y="177540"/>
                      <a:pt x="461010" y="173730"/>
                      <a:pt x="465772" y="169920"/>
                    </a:cubicBezTo>
                    <a:cubicBezTo>
                      <a:pt x="465772" y="155633"/>
                      <a:pt x="470535" y="143250"/>
                      <a:pt x="471488" y="129915"/>
                    </a:cubicBezTo>
                    <a:cubicBezTo>
                      <a:pt x="472440" y="123248"/>
                      <a:pt x="472440" y="116580"/>
                      <a:pt x="467678" y="110865"/>
                    </a:cubicBezTo>
                    <a:cubicBezTo>
                      <a:pt x="466725" y="109913"/>
                      <a:pt x="465772" y="107055"/>
                      <a:pt x="466725" y="104198"/>
                    </a:cubicBezTo>
                    <a:cubicBezTo>
                      <a:pt x="467678" y="97530"/>
                      <a:pt x="478155" y="68955"/>
                      <a:pt x="481965" y="62288"/>
                    </a:cubicBezTo>
                    <a:cubicBezTo>
                      <a:pt x="488633" y="49905"/>
                      <a:pt x="496253" y="39428"/>
                      <a:pt x="508635" y="31808"/>
                    </a:cubicBezTo>
                    <a:cubicBezTo>
                      <a:pt x="512445" y="28950"/>
                      <a:pt x="515303" y="26093"/>
                      <a:pt x="519113" y="23235"/>
                    </a:cubicBezTo>
                    <a:cubicBezTo>
                      <a:pt x="521970" y="20378"/>
                      <a:pt x="524828" y="16568"/>
                      <a:pt x="528638" y="13710"/>
                    </a:cubicBezTo>
                    <a:cubicBezTo>
                      <a:pt x="533400" y="9900"/>
                      <a:pt x="539115" y="7995"/>
                      <a:pt x="544830" y="5138"/>
                    </a:cubicBezTo>
                    <a:cubicBezTo>
                      <a:pt x="550545" y="2280"/>
                      <a:pt x="556260" y="375"/>
                      <a:pt x="561975" y="1328"/>
                    </a:cubicBezTo>
                    <a:cubicBezTo>
                      <a:pt x="562928" y="1328"/>
                      <a:pt x="564833" y="1328"/>
                      <a:pt x="566738" y="1328"/>
                    </a:cubicBezTo>
                    <a:cubicBezTo>
                      <a:pt x="581978" y="-577"/>
                      <a:pt x="581978" y="-577"/>
                      <a:pt x="592455" y="2280"/>
                    </a:cubicBezTo>
                    <a:cubicBezTo>
                      <a:pt x="607695" y="7995"/>
                      <a:pt x="623888" y="11805"/>
                      <a:pt x="640080" y="16568"/>
                    </a:cubicBezTo>
                    <a:cubicBezTo>
                      <a:pt x="658178" y="21330"/>
                      <a:pt x="677228" y="24188"/>
                      <a:pt x="695325" y="20378"/>
                    </a:cubicBezTo>
                    <a:cubicBezTo>
                      <a:pt x="710565" y="17520"/>
                      <a:pt x="726758" y="19425"/>
                      <a:pt x="741997" y="21330"/>
                    </a:cubicBezTo>
                    <a:cubicBezTo>
                      <a:pt x="748665" y="22283"/>
                      <a:pt x="755333" y="24188"/>
                      <a:pt x="762000" y="26093"/>
                    </a:cubicBezTo>
                    <a:cubicBezTo>
                      <a:pt x="770572" y="28950"/>
                      <a:pt x="779145" y="31808"/>
                      <a:pt x="786765" y="36570"/>
                    </a:cubicBezTo>
                    <a:cubicBezTo>
                      <a:pt x="807720" y="46095"/>
                      <a:pt x="828675" y="56573"/>
                      <a:pt x="848678" y="68003"/>
                    </a:cubicBezTo>
                    <a:cubicBezTo>
                      <a:pt x="857250" y="72765"/>
                      <a:pt x="865822" y="77528"/>
                      <a:pt x="874395" y="81338"/>
                    </a:cubicBezTo>
                    <a:cubicBezTo>
                      <a:pt x="889635" y="88005"/>
                      <a:pt x="903922" y="96578"/>
                      <a:pt x="917258" y="106103"/>
                    </a:cubicBezTo>
                    <a:cubicBezTo>
                      <a:pt x="927735" y="113723"/>
                      <a:pt x="938213" y="120390"/>
                      <a:pt x="949643" y="126105"/>
                    </a:cubicBezTo>
                    <a:cubicBezTo>
                      <a:pt x="970597" y="137535"/>
                      <a:pt x="987743" y="152775"/>
                      <a:pt x="1004888" y="168968"/>
                    </a:cubicBezTo>
                    <a:cubicBezTo>
                      <a:pt x="1012508" y="175635"/>
                      <a:pt x="1019175" y="182303"/>
                      <a:pt x="1026795" y="188970"/>
                    </a:cubicBezTo>
                    <a:cubicBezTo>
                      <a:pt x="1032510" y="193733"/>
                      <a:pt x="1036320" y="198495"/>
                      <a:pt x="1039178" y="205163"/>
                    </a:cubicBezTo>
                    <a:cubicBezTo>
                      <a:pt x="1040130" y="208973"/>
                      <a:pt x="1042988" y="211830"/>
                      <a:pt x="1045845" y="214688"/>
                    </a:cubicBezTo>
                    <a:cubicBezTo>
                      <a:pt x="1051560" y="221355"/>
                      <a:pt x="1057275" y="227070"/>
                      <a:pt x="1062990" y="232785"/>
                    </a:cubicBezTo>
                    <a:cubicBezTo>
                      <a:pt x="1065848" y="236595"/>
                      <a:pt x="1065848" y="244215"/>
                      <a:pt x="1062990" y="248025"/>
                    </a:cubicBezTo>
                    <a:cubicBezTo>
                      <a:pt x="1062038" y="248978"/>
                      <a:pt x="1061085" y="249930"/>
                      <a:pt x="1060133" y="250883"/>
                    </a:cubicBezTo>
                    <a:cubicBezTo>
                      <a:pt x="1058228" y="252788"/>
                      <a:pt x="1056323" y="253740"/>
                      <a:pt x="1055370" y="255645"/>
                    </a:cubicBezTo>
                    <a:cubicBezTo>
                      <a:pt x="1051560" y="260408"/>
                      <a:pt x="1049655" y="266123"/>
                      <a:pt x="1050608" y="272790"/>
                    </a:cubicBezTo>
                    <a:cubicBezTo>
                      <a:pt x="1051560" y="282315"/>
                      <a:pt x="1053465" y="291840"/>
                      <a:pt x="1054418" y="302318"/>
                    </a:cubicBezTo>
                    <a:cubicBezTo>
                      <a:pt x="1054418" y="306128"/>
                      <a:pt x="1054418" y="309938"/>
                      <a:pt x="1051560" y="312795"/>
                    </a:cubicBezTo>
                    <a:cubicBezTo>
                      <a:pt x="1042988" y="323273"/>
                      <a:pt x="1034415" y="333750"/>
                      <a:pt x="1027747" y="345180"/>
                    </a:cubicBezTo>
                    <a:cubicBezTo>
                      <a:pt x="1010603" y="363278"/>
                      <a:pt x="995363" y="384233"/>
                      <a:pt x="972503" y="397568"/>
                    </a:cubicBezTo>
                    <a:cubicBezTo>
                      <a:pt x="961072" y="404235"/>
                      <a:pt x="950595" y="412808"/>
                      <a:pt x="940118" y="421380"/>
                    </a:cubicBezTo>
                    <a:cubicBezTo>
                      <a:pt x="933450" y="427095"/>
                      <a:pt x="925830" y="430905"/>
                      <a:pt x="918210" y="430905"/>
                    </a:cubicBezTo>
                    <a:cubicBezTo>
                      <a:pt x="907733" y="431858"/>
                      <a:pt x="898208" y="435668"/>
                      <a:pt x="888683" y="441383"/>
                    </a:cubicBezTo>
                    <a:cubicBezTo>
                      <a:pt x="885825" y="443288"/>
                      <a:pt x="882015" y="445193"/>
                      <a:pt x="878205" y="445193"/>
                    </a:cubicBezTo>
                    <a:cubicBezTo>
                      <a:pt x="871538" y="445193"/>
                      <a:pt x="864870" y="448050"/>
                      <a:pt x="859155" y="451860"/>
                    </a:cubicBezTo>
                    <a:cubicBezTo>
                      <a:pt x="850583" y="457575"/>
                      <a:pt x="842010" y="463290"/>
                      <a:pt x="830580" y="464243"/>
                    </a:cubicBezTo>
                    <a:cubicBezTo>
                      <a:pt x="826770" y="469005"/>
                      <a:pt x="821055" y="468053"/>
                      <a:pt x="816293" y="470910"/>
                    </a:cubicBezTo>
                    <a:cubicBezTo>
                      <a:pt x="810578" y="475673"/>
                      <a:pt x="802958" y="477578"/>
                      <a:pt x="795338" y="477578"/>
                    </a:cubicBezTo>
                    <a:cubicBezTo>
                      <a:pt x="791528" y="477578"/>
                      <a:pt x="787718" y="478530"/>
                      <a:pt x="784860" y="479483"/>
                    </a:cubicBezTo>
                    <a:cubicBezTo>
                      <a:pt x="774383" y="483293"/>
                      <a:pt x="765810" y="491865"/>
                      <a:pt x="755333" y="495675"/>
                    </a:cubicBezTo>
                    <a:cubicBezTo>
                      <a:pt x="751522" y="500438"/>
                      <a:pt x="748665" y="505200"/>
                      <a:pt x="742950" y="508058"/>
                    </a:cubicBezTo>
                    <a:cubicBezTo>
                      <a:pt x="741045" y="509010"/>
                      <a:pt x="739140" y="508058"/>
                      <a:pt x="736283" y="508058"/>
                    </a:cubicBezTo>
                    <a:cubicBezTo>
                      <a:pt x="734378" y="508058"/>
                      <a:pt x="733425" y="505200"/>
                      <a:pt x="735330" y="504248"/>
                    </a:cubicBezTo>
                    <a:cubicBezTo>
                      <a:pt x="743903" y="496628"/>
                      <a:pt x="748665" y="484245"/>
                      <a:pt x="759143" y="478530"/>
                    </a:cubicBezTo>
                    <a:cubicBezTo>
                      <a:pt x="760095" y="477578"/>
                      <a:pt x="761047" y="475673"/>
                      <a:pt x="760095" y="474720"/>
                    </a:cubicBezTo>
                    <a:cubicBezTo>
                      <a:pt x="760095" y="473768"/>
                      <a:pt x="758190" y="470910"/>
                      <a:pt x="758190" y="471863"/>
                    </a:cubicBezTo>
                    <a:cubicBezTo>
                      <a:pt x="752475" y="472815"/>
                      <a:pt x="746760" y="475673"/>
                      <a:pt x="741045" y="475673"/>
                    </a:cubicBezTo>
                    <a:cubicBezTo>
                      <a:pt x="725805" y="474720"/>
                      <a:pt x="712470" y="482340"/>
                      <a:pt x="697230" y="486150"/>
                    </a:cubicBezTo>
                    <a:cubicBezTo>
                      <a:pt x="694372" y="487103"/>
                      <a:pt x="690563" y="488055"/>
                      <a:pt x="688658" y="489960"/>
                    </a:cubicBezTo>
                    <a:cubicBezTo>
                      <a:pt x="682943" y="495675"/>
                      <a:pt x="675322" y="496628"/>
                      <a:pt x="668655" y="498533"/>
                    </a:cubicBezTo>
                    <a:cubicBezTo>
                      <a:pt x="666750" y="499485"/>
                      <a:pt x="663893" y="499485"/>
                      <a:pt x="662940" y="501390"/>
                    </a:cubicBezTo>
                    <a:cubicBezTo>
                      <a:pt x="658178" y="508058"/>
                      <a:pt x="650558" y="509963"/>
                      <a:pt x="643890" y="512820"/>
                    </a:cubicBezTo>
                    <a:cubicBezTo>
                      <a:pt x="635318" y="516630"/>
                      <a:pt x="628650" y="525203"/>
                      <a:pt x="620078" y="529013"/>
                    </a:cubicBezTo>
                    <a:cubicBezTo>
                      <a:pt x="617220" y="530918"/>
                      <a:pt x="614363" y="533776"/>
                      <a:pt x="610553" y="534728"/>
                    </a:cubicBezTo>
                    <a:cubicBezTo>
                      <a:pt x="602933" y="536633"/>
                      <a:pt x="597218" y="541395"/>
                      <a:pt x="592455" y="548063"/>
                    </a:cubicBezTo>
                    <a:cubicBezTo>
                      <a:pt x="590550" y="550920"/>
                      <a:pt x="586740" y="550920"/>
                      <a:pt x="581978" y="548063"/>
                    </a:cubicBezTo>
                    <a:cubicBezTo>
                      <a:pt x="580072" y="547110"/>
                      <a:pt x="579120" y="543301"/>
                      <a:pt x="581025" y="542348"/>
                    </a:cubicBezTo>
                    <a:cubicBezTo>
                      <a:pt x="583883" y="540443"/>
                      <a:pt x="586740" y="538538"/>
                      <a:pt x="589597" y="535680"/>
                    </a:cubicBezTo>
                    <a:cubicBezTo>
                      <a:pt x="601028" y="527108"/>
                      <a:pt x="613410" y="519488"/>
                      <a:pt x="619125" y="506153"/>
                    </a:cubicBezTo>
                    <a:cubicBezTo>
                      <a:pt x="621983" y="505200"/>
                      <a:pt x="623888" y="504248"/>
                      <a:pt x="624840" y="501390"/>
                    </a:cubicBezTo>
                    <a:cubicBezTo>
                      <a:pt x="625793" y="501390"/>
                      <a:pt x="625793" y="501390"/>
                      <a:pt x="626745" y="501390"/>
                    </a:cubicBezTo>
                    <a:cubicBezTo>
                      <a:pt x="626745" y="501390"/>
                      <a:pt x="627697" y="500438"/>
                      <a:pt x="627697" y="500438"/>
                    </a:cubicBezTo>
                    <a:cubicBezTo>
                      <a:pt x="626745" y="501390"/>
                      <a:pt x="625793" y="501390"/>
                      <a:pt x="624840" y="502343"/>
                    </a:cubicBezTo>
                    <a:cubicBezTo>
                      <a:pt x="622935" y="504248"/>
                      <a:pt x="621030" y="505200"/>
                      <a:pt x="619125" y="507105"/>
                    </a:cubicBezTo>
                    <a:cubicBezTo>
                      <a:pt x="615315" y="509010"/>
                      <a:pt x="611505" y="511868"/>
                      <a:pt x="606743" y="512820"/>
                    </a:cubicBezTo>
                    <a:cubicBezTo>
                      <a:pt x="601028" y="513773"/>
                      <a:pt x="597218" y="517583"/>
                      <a:pt x="593408" y="520440"/>
                    </a:cubicBezTo>
                    <a:cubicBezTo>
                      <a:pt x="589597" y="522345"/>
                      <a:pt x="584835" y="524250"/>
                      <a:pt x="581025" y="526155"/>
                    </a:cubicBezTo>
                    <a:cubicBezTo>
                      <a:pt x="570547" y="531870"/>
                      <a:pt x="560070" y="537585"/>
                      <a:pt x="549593" y="544253"/>
                    </a:cubicBezTo>
                    <a:cubicBezTo>
                      <a:pt x="546735" y="546158"/>
                      <a:pt x="543878" y="547110"/>
                      <a:pt x="542925" y="549968"/>
                    </a:cubicBezTo>
                    <a:cubicBezTo>
                      <a:pt x="532447" y="564255"/>
                      <a:pt x="516255" y="570923"/>
                      <a:pt x="502920" y="581401"/>
                    </a:cubicBezTo>
                    <a:cubicBezTo>
                      <a:pt x="494347" y="584258"/>
                      <a:pt x="488633" y="591878"/>
                      <a:pt x="481013" y="596640"/>
                    </a:cubicBezTo>
                    <a:cubicBezTo>
                      <a:pt x="474345" y="600451"/>
                      <a:pt x="465772" y="602355"/>
                      <a:pt x="460058" y="609976"/>
                    </a:cubicBezTo>
                    <a:cubicBezTo>
                      <a:pt x="459105" y="610928"/>
                      <a:pt x="457200" y="611880"/>
                      <a:pt x="456247" y="611880"/>
                    </a:cubicBezTo>
                    <a:cubicBezTo>
                      <a:pt x="442913" y="614738"/>
                      <a:pt x="431483" y="621405"/>
                      <a:pt x="421005" y="630930"/>
                    </a:cubicBezTo>
                    <a:cubicBezTo>
                      <a:pt x="415290" y="636645"/>
                      <a:pt x="408622" y="639503"/>
                      <a:pt x="402908" y="643313"/>
                    </a:cubicBezTo>
                    <a:cubicBezTo>
                      <a:pt x="398145" y="646170"/>
                      <a:pt x="393383" y="649028"/>
                      <a:pt x="391478" y="653790"/>
                    </a:cubicBezTo>
                    <a:cubicBezTo>
                      <a:pt x="389572" y="659505"/>
                      <a:pt x="385763" y="662363"/>
                      <a:pt x="380047" y="663315"/>
                    </a:cubicBezTo>
                    <a:cubicBezTo>
                      <a:pt x="372428" y="664268"/>
                      <a:pt x="366713" y="669983"/>
                      <a:pt x="359093" y="669030"/>
                    </a:cubicBezTo>
                    <a:cubicBezTo>
                      <a:pt x="357188" y="669030"/>
                      <a:pt x="355283" y="669030"/>
                      <a:pt x="353378" y="666173"/>
                    </a:cubicBezTo>
                    <a:cubicBezTo>
                      <a:pt x="349568" y="660458"/>
                      <a:pt x="348615" y="660458"/>
                      <a:pt x="344805" y="663315"/>
                    </a:cubicBezTo>
                    <a:cubicBezTo>
                      <a:pt x="336233" y="668078"/>
                      <a:pt x="327660" y="671888"/>
                      <a:pt x="319088" y="676651"/>
                    </a:cubicBezTo>
                    <a:lnTo>
                      <a:pt x="320040" y="676651"/>
                    </a:lnTo>
                    <a:cubicBezTo>
                      <a:pt x="319088" y="673793"/>
                      <a:pt x="320040" y="671888"/>
                      <a:pt x="321945" y="670935"/>
                    </a:cubicBezTo>
                    <a:cubicBezTo>
                      <a:pt x="330518" y="663315"/>
                      <a:pt x="339090" y="656648"/>
                      <a:pt x="347663" y="649980"/>
                    </a:cubicBezTo>
                    <a:cubicBezTo>
                      <a:pt x="356235" y="643313"/>
                      <a:pt x="363855" y="637598"/>
                      <a:pt x="372428" y="630930"/>
                    </a:cubicBezTo>
                    <a:cubicBezTo>
                      <a:pt x="381000" y="624263"/>
                      <a:pt x="389572" y="616643"/>
                      <a:pt x="400050" y="611880"/>
                    </a:cubicBezTo>
                    <a:cubicBezTo>
                      <a:pt x="405765" y="609023"/>
                      <a:pt x="412433" y="606165"/>
                      <a:pt x="416243" y="600451"/>
                    </a:cubicBezTo>
                    <a:cubicBezTo>
                      <a:pt x="418147" y="598545"/>
                      <a:pt x="420053" y="597593"/>
                      <a:pt x="421958" y="596640"/>
                    </a:cubicBezTo>
                    <a:cubicBezTo>
                      <a:pt x="444818" y="582353"/>
                      <a:pt x="465772" y="566160"/>
                      <a:pt x="488633" y="550920"/>
                    </a:cubicBezTo>
                    <a:cubicBezTo>
                      <a:pt x="496253" y="546158"/>
                      <a:pt x="502920" y="540443"/>
                      <a:pt x="508635" y="532823"/>
                    </a:cubicBezTo>
                    <a:cubicBezTo>
                      <a:pt x="510540" y="524250"/>
                      <a:pt x="513397" y="520440"/>
                      <a:pt x="517208" y="520440"/>
                    </a:cubicBezTo>
                    <a:cubicBezTo>
                      <a:pt x="517208" y="519488"/>
                      <a:pt x="516255" y="519488"/>
                      <a:pt x="516255" y="519488"/>
                    </a:cubicBezTo>
                    <a:lnTo>
                      <a:pt x="517208" y="520440"/>
                    </a:lnTo>
                    <a:close/>
                    <a:moveTo>
                      <a:pt x="459105" y="550920"/>
                    </a:moveTo>
                    <a:cubicBezTo>
                      <a:pt x="459105" y="548063"/>
                      <a:pt x="460058" y="544253"/>
                      <a:pt x="460058" y="541395"/>
                    </a:cubicBezTo>
                    <a:cubicBezTo>
                      <a:pt x="461963" y="540443"/>
                      <a:pt x="463868" y="540443"/>
                      <a:pt x="466725" y="539490"/>
                    </a:cubicBezTo>
                    <a:lnTo>
                      <a:pt x="467678" y="538538"/>
                    </a:lnTo>
                    <a:cubicBezTo>
                      <a:pt x="467678" y="538538"/>
                      <a:pt x="467678" y="539490"/>
                      <a:pt x="467678" y="539490"/>
                    </a:cubicBezTo>
                    <a:cubicBezTo>
                      <a:pt x="464820" y="539490"/>
                      <a:pt x="462915" y="540443"/>
                      <a:pt x="460058" y="540443"/>
                    </a:cubicBezTo>
                    <a:cubicBezTo>
                      <a:pt x="461010" y="545205"/>
                      <a:pt x="461963" y="548063"/>
                      <a:pt x="459105" y="550920"/>
                    </a:cubicBezTo>
                    <a:cubicBezTo>
                      <a:pt x="458153" y="550920"/>
                      <a:pt x="457200" y="550920"/>
                      <a:pt x="458153" y="549968"/>
                    </a:cubicBezTo>
                    <a:cubicBezTo>
                      <a:pt x="458153" y="549968"/>
                      <a:pt x="458153" y="550920"/>
                      <a:pt x="459105" y="550920"/>
                    </a:cubicBezTo>
                    <a:close/>
                    <a:moveTo>
                      <a:pt x="676275" y="488055"/>
                    </a:moveTo>
                    <a:cubicBezTo>
                      <a:pt x="676275" y="487103"/>
                      <a:pt x="675322" y="486150"/>
                      <a:pt x="675322" y="486150"/>
                    </a:cubicBezTo>
                    <a:cubicBezTo>
                      <a:pt x="674370" y="486150"/>
                      <a:pt x="672465" y="487103"/>
                      <a:pt x="671513" y="487103"/>
                    </a:cubicBezTo>
                    <a:cubicBezTo>
                      <a:pt x="671513" y="488055"/>
                      <a:pt x="672465" y="489008"/>
                      <a:pt x="672465" y="489008"/>
                    </a:cubicBezTo>
                    <a:cubicBezTo>
                      <a:pt x="673418" y="489960"/>
                      <a:pt x="675322" y="489008"/>
                      <a:pt x="676275" y="4880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>
              <p:custDataLst>
                <p:tags r:id="rId12"/>
              </p:custDataLst>
            </p:nvPr>
          </p:nvGrpSpPr>
          <p:grpSpPr>
            <a:xfrm>
              <a:off x="8244" y="3072"/>
              <a:ext cx="2572" cy="2965"/>
              <a:chOff x="5530539" y="1667781"/>
              <a:chExt cx="2261253" cy="2317464"/>
            </a:xfrm>
            <a:solidFill>
              <a:srgbClr val="4C443F"/>
            </a:solidFill>
          </p:grpSpPr>
          <p:sp>
            <p:nvSpPr>
              <p:cNvPr id="23" name="任意多边形: 形状 22"/>
              <p:cNvSpPr/>
              <p:nvPr>
                <p:custDataLst>
                  <p:tags r:id="rId13"/>
                </p:custDataLst>
              </p:nvPr>
            </p:nvSpPr>
            <p:spPr>
              <a:xfrm flipV="1">
                <a:off x="5530539" y="1667781"/>
                <a:ext cx="1417165" cy="2317464"/>
              </a:xfrm>
              <a:custGeom>
                <a:gdLst>
                  <a:gd name="connsiteX0" fmla="*/ 436102 w 664790"/>
                  <a:gd name="connsiteY0" fmla="*/ 1071748 h 1087119"/>
                  <a:gd name="connsiteX1" fmla="*/ 389333 w 664790"/>
                  <a:gd name="connsiteY1" fmla="*/ 1053040 h 1087119"/>
                  <a:gd name="connsiteX2" fmla="*/ 342563 w 664790"/>
                  <a:gd name="connsiteY2" fmla="*/ 1036883 h 1087119"/>
                  <a:gd name="connsiteX3" fmla="*/ 270282 w 664790"/>
                  <a:gd name="connsiteY3" fmla="*/ 1018175 h 1087119"/>
                  <a:gd name="connsiteX4" fmla="*/ 237118 w 664790"/>
                  <a:gd name="connsiteY4" fmla="*/ 1009671 h 1087119"/>
                  <a:gd name="connsiteX5" fmla="*/ 261778 w 664790"/>
                  <a:gd name="connsiteY5" fmla="*/ 998616 h 1087119"/>
                  <a:gd name="connsiteX6" fmla="*/ 288990 w 664790"/>
                  <a:gd name="connsiteY6" fmla="*/ 929737 h 1087119"/>
                  <a:gd name="connsiteX7" fmla="*/ 257526 w 664790"/>
                  <a:gd name="connsiteY7" fmla="*/ 854055 h 1087119"/>
                  <a:gd name="connsiteX8" fmla="*/ 236267 w 664790"/>
                  <a:gd name="connsiteY8" fmla="*/ 807285 h 1087119"/>
                  <a:gd name="connsiteX9" fmla="*/ 268581 w 664790"/>
                  <a:gd name="connsiteY9" fmla="*/ 679731 h 1087119"/>
                  <a:gd name="connsiteX10" fmla="*/ 291541 w 664790"/>
                  <a:gd name="connsiteY10" fmla="*/ 767318 h 1087119"/>
                  <a:gd name="connsiteX11" fmla="*/ 323004 w 664790"/>
                  <a:gd name="connsiteY11" fmla="*/ 807285 h 1087119"/>
                  <a:gd name="connsiteX12" fmla="*/ 385081 w 664790"/>
                  <a:gd name="connsiteY12" fmla="*/ 747760 h 1087119"/>
                  <a:gd name="connsiteX13" fmla="*/ 401238 w 664790"/>
                  <a:gd name="connsiteY13" fmla="*/ 837898 h 1087119"/>
                  <a:gd name="connsiteX14" fmla="*/ 416544 w 664790"/>
                  <a:gd name="connsiteY14" fmla="*/ 939091 h 1087119"/>
                  <a:gd name="connsiteX15" fmla="*/ 437803 w 664790"/>
                  <a:gd name="connsiteY15" fmla="*/ 951847 h 1087119"/>
                  <a:gd name="connsiteX16" fmla="*/ 449708 w 664790"/>
                  <a:gd name="connsiteY16" fmla="*/ 833646 h 1087119"/>
                  <a:gd name="connsiteX17" fmla="*/ 408891 w 664790"/>
                  <a:gd name="connsiteY17" fmla="*/ 706092 h 1087119"/>
                  <a:gd name="connsiteX18" fmla="*/ 376577 w 664790"/>
                  <a:gd name="connsiteY18" fmla="*/ 700990 h 1087119"/>
                  <a:gd name="connsiteX19" fmla="*/ 359570 w 664790"/>
                  <a:gd name="connsiteY19" fmla="*/ 693337 h 1087119"/>
                  <a:gd name="connsiteX20" fmla="*/ 323004 w 664790"/>
                  <a:gd name="connsiteY20" fmla="*/ 675479 h 1087119"/>
                  <a:gd name="connsiteX21" fmla="*/ 232016 w 664790"/>
                  <a:gd name="connsiteY21" fmla="*/ 649968 h 1087119"/>
                  <a:gd name="connsiteX22" fmla="*/ 138476 w 664790"/>
                  <a:gd name="connsiteY22" fmla="*/ 624457 h 1087119"/>
                  <a:gd name="connsiteX23" fmla="*/ 98509 w 664790"/>
                  <a:gd name="connsiteY23" fmla="*/ 610001 h 1087119"/>
                  <a:gd name="connsiteX24" fmla="*/ 64494 w 664790"/>
                  <a:gd name="connsiteY24" fmla="*/ 605749 h 1087119"/>
                  <a:gd name="connsiteX25" fmla="*/ 19425 w 664790"/>
                  <a:gd name="connsiteY25" fmla="*/ 590443 h 1087119"/>
                  <a:gd name="connsiteX26" fmla="*/ 7520 w 664790"/>
                  <a:gd name="connsiteY26" fmla="*/ 570034 h 1087119"/>
                  <a:gd name="connsiteX27" fmla="*/ 4119 w 664790"/>
                  <a:gd name="connsiteY27" fmla="*/ 528366 h 1087119"/>
                  <a:gd name="connsiteX28" fmla="*/ 21126 w 664790"/>
                  <a:gd name="connsiteY28" fmla="*/ 486699 h 1087119"/>
                  <a:gd name="connsiteX29" fmla="*/ 70447 w 664790"/>
                  <a:gd name="connsiteY29" fmla="*/ 489250 h 1087119"/>
                  <a:gd name="connsiteX30" fmla="*/ 102761 w 664790"/>
                  <a:gd name="connsiteY30" fmla="*/ 515611 h 1087119"/>
                  <a:gd name="connsiteX31" fmla="*/ 185246 w 664790"/>
                  <a:gd name="connsiteY31" fmla="*/ 547925 h 1087119"/>
                  <a:gd name="connsiteX32" fmla="*/ 375727 w 664790"/>
                  <a:gd name="connsiteY32" fmla="*/ 608300 h 1087119"/>
                  <a:gd name="connsiteX33" fmla="*/ 454810 w 664790"/>
                  <a:gd name="connsiteY33" fmla="*/ 637213 h 1087119"/>
                  <a:gd name="connsiteX34" fmla="*/ 476069 w 664790"/>
                  <a:gd name="connsiteY34" fmla="*/ 605749 h 1087119"/>
                  <a:gd name="connsiteX35" fmla="*/ 490526 w 664790"/>
                  <a:gd name="connsiteY35" fmla="*/ 399111 h 1087119"/>
                  <a:gd name="connsiteX36" fmla="*/ 459062 w 664790"/>
                  <a:gd name="connsiteY36" fmla="*/ 123594 h 1087119"/>
                  <a:gd name="connsiteX37" fmla="*/ 402088 w 664790"/>
                  <a:gd name="connsiteY37" fmla="*/ 145704 h 1087119"/>
                  <a:gd name="connsiteX38" fmla="*/ 375727 w 664790"/>
                  <a:gd name="connsiteY38" fmla="*/ 158459 h 1087119"/>
                  <a:gd name="connsiteX39" fmla="*/ 381679 w 664790"/>
                  <a:gd name="connsiteY39" fmla="*/ 144003 h 1087119"/>
                  <a:gd name="connsiteX40" fmla="*/ 402088 w 664790"/>
                  <a:gd name="connsiteY40" fmla="*/ 101485 h 1087119"/>
                  <a:gd name="connsiteX41" fmla="*/ 427599 w 664790"/>
                  <a:gd name="connsiteY41" fmla="*/ 52164 h 1087119"/>
                  <a:gd name="connsiteX42" fmla="*/ 476069 w 664790"/>
                  <a:gd name="connsiteY42" fmla="*/ -559 h 1087119"/>
                  <a:gd name="connsiteX43" fmla="*/ 528792 w 664790"/>
                  <a:gd name="connsiteY43" fmla="*/ 121893 h 1087119"/>
                  <a:gd name="connsiteX44" fmla="*/ 545799 w 664790"/>
                  <a:gd name="connsiteY44" fmla="*/ 350641 h 1087119"/>
                  <a:gd name="connsiteX45" fmla="*/ 550901 w 664790"/>
                  <a:gd name="connsiteY45" fmla="*/ 546224 h 1087119"/>
                  <a:gd name="connsiteX46" fmla="*/ 515186 w 664790"/>
                  <a:gd name="connsiteY46" fmla="*/ 615103 h 1087119"/>
                  <a:gd name="connsiteX47" fmla="*/ 483723 w 664790"/>
                  <a:gd name="connsiteY47" fmla="*/ 636362 h 1087119"/>
                  <a:gd name="connsiteX48" fmla="*/ 561106 w 664790"/>
                  <a:gd name="connsiteY48" fmla="*/ 663574 h 1087119"/>
                  <a:gd name="connsiteX49" fmla="*/ 663999 w 664790"/>
                  <a:gd name="connsiteY49" fmla="*/ 706092 h 1087119"/>
                  <a:gd name="connsiteX50" fmla="*/ 623182 w 664790"/>
                  <a:gd name="connsiteY50" fmla="*/ 738406 h 1087119"/>
                  <a:gd name="connsiteX51" fmla="*/ 561106 w 664790"/>
                  <a:gd name="connsiteY51" fmla="*/ 750311 h 1087119"/>
                  <a:gd name="connsiteX52" fmla="*/ 531343 w 664790"/>
                  <a:gd name="connsiteY52" fmla="*/ 743508 h 1087119"/>
                  <a:gd name="connsiteX53" fmla="*/ 536445 w 664790"/>
                  <a:gd name="connsiteY53" fmla="*/ 786026 h 1087119"/>
                  <a:gd name="connsiteX54" fmla="*/ 541547 w 664790"/>
                  <a:gd name="connsiteY54" fmla="*/ 980759 h 1087119"/>
                  <a:gd name="connsiteX55" fmla="*/ 496478 w 664790"/>
                  <a:gd name="connsiteY55" fmla="*/ 994365 h 1087119"/>
                  <a:gd name="connsiteX56" fmla="*/ 474369 w 664790"/>
                  <a:gd name="connsiteY56" fmla="*/ 1004569 h 1087119"/>
                  <a:gd name="connsiteX57" fmla="*/ 504131 w 664790"/>
                  <a:gd name="connsiteY57" fmla="*/ 1017324 h 1087119"/>
                  <a:gd name="connsiteX58" fmla="*/ 566208 w 664790"/>
                  <a:gd name="connsiteY58" fmla="*/ 1043686 h 1087119"/>
                  <a:gd name="connsiteX59" fmla="*/ 436102 w 664790"/>
                  <a:gd name="connsiteY59" fmla="*/ 1071748 h 1087119"/>
                  <a:gd name="connsiteX60" fmla="*/ 419946 w 664790"/>
                  <a:gd name="connsiteY60" fmla="*/ 970555 h 1087119"/>
                  <a:gd name="connsiteX61" fmla="*/ 398686 w 664790"/>
                  <a:gd name="connsiteY61" fmla="*/ 943343 h 1087119"/>
                  <a:gd name="connsiteX62" fmla="*/ 385081 w 664790"/>
                  <a:gd name="connsiteY62" fmla="*/ 918682 h 1087119"/>
                  <a:gd name="connsiteX63" fmla="*/ 354468 w 664790"/>
                  <a:gd name="connsiteY63" fmla="*/ 858307 h 1087119"/>
                  <a:gd name="connsiteX64" fmla="*/ 317902 w 664790"/>
                  <a:gd name="connsiteY64" fmla="*/ 867661 h 1087119"/>
                  <a:gd name="connsiteX65" fmla="*/ 296643 w 664790"/>
                  <a:gd name="connsiteY65" fmla="*/ 895723 h 1087119"/>
                  <a:gd name="connsiteX66" fmla="*/ 360420 w 664790"/>
                  <a:gd name="connsiteY66" fmla="*/ 967153 h 1087119"/>
                  <a:gd name="connsiteX67" fmla="*/ 402938 w 664790"/>
                  <a:gd name="connsiteY67" fmla="*/ 976507 h 1087119"/>
                  <a:gd name="connsiteX68" fmla="*/ 425898 w 664790"/>
                  <a:gd name="connsiteY68" fmla="*/ 985011 h 1087119"/>
                  <a:gd name="connsiteX69" fmla="*/ 419946 w 664790"/>
                  <a:gd name="connsiteY69" fmla="*/ 970555 h 108711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664790" h="1087119">
                    <a:moveTo>
                      <a:pt x="436102" y="1071748"/>
                    </a:moveTo>
                    <a:cubicBezTo>
                      <a:pt x="414843" y="1064094"/>
                      <a:pt x="393584" y="1055591"/>
                      <a:pt x="389333" y="1053040"/>
                    </a:cubicBezTo>
                    <a:cubicBezTo>
                      <a:pt x="384230" y="1049638"/>
                      <a:pt x="363822" y="1042835"/>
                      <a:pt x="342563" y="1036883"/>
                    </a:cubicBezTo>
                    <a:cubicBezTo>
                      <a:pt x="321304" y="1031781"/>
                      <a:pt x="288990" y="1023277"/>
                      <a:pt x="270282" y="1018175"/>
                    </a:cubicBezTo>
                    <a:lnTo>
                      <a:pt x="237118" y="1009671"/>
                    </a:lnTo>
                    <a:lnTo>
                      <a:pt x="261778" y="998616"/>
                    </a:lnTo>
                    <a:cubicBezTo>
                      <a:pt x="311099" y="976507"/>
                      <a:pt x="311950" y="974806"/>
                      <a:pt x="288990" y="929737"/>
                    </a:cubicBezTo>
                    <a:cubicBezTo>
                      <a:pt x="277935" y="906777"/>
                      <a:pt x="263479" y="872763"/>
                      <a:pt x="257526" y="854055"/>
                    </a:cubicBezTo>
                    <a:cubicBezTo>
                      <a:pt x="251574" y="835347"/>
                      <a:pt x="242220" y="814088"/>
                      <a:pt x="236267" y="807285"/>
                    </a:cubicBezTo>
                    <a:cubicBezTo>
                      <a:pt x="217559" y="786026"/>
                      <a:pt x="244771" y="679731"/>
                      <a:pt x="268581" y="679731"/>
                    </a:cubicBezTo>
                    <a:cubicBezTo>
                      <a:pt x="280486" y="679731"/>
                      <a:pt x="291541" y="722249"/>
                      <a:pt x="291541" y="767318"/>
                    </a:cubicBezTo>
                    <a:cubicBezTo>
                      <a:pt x="291541" y="829394"/>
                      <a:pt x="303446" y="843851"/>
                      <a:pt x="323004" y="807285"/>
                    </a:cubicBezTo>
                    <a:cubicBezTo>
                      <a:pt x="344263" y="768168"/>
                      <a:pt x="365522" y="747760"/>
                      <a:pt x="385081" y="747760"/>
                    </a:cubicBezTo>
                    <a:cubicBezTo>
                      <a:pt x="400387" y="747760"/>
                      <a:pt x="401238" y="753712"/>
                      <a:pt x="401238" y="837898"/>
                    </a:cubicBezTo>
                    <a:cubicBezTo>
                      <a:pt x="400387" y="915281"/>
                      <a:pt x="402938" y="928887"/>
                      <a:pt x="416544" y="939091"/>
                    </a:cubicBezTo>
                    <a:cubicBezTo>
                      <a:pt x="425048" y="945894"/>
                      <a:pt x="434402" y="951847"/>
                      <a:pt x="437803" y="951847"/>
                    </a:cubicBezTo>
                    <a:cubicBezTo>
                      <a:pt x="448858" y="951847"/>
                      <a:pt x="454810" y="896573"/>
                      <a:pt x="449708" y="833646"/>
                    </a:cubicBezTo>
                    <a:cubicBezTo>
                      <a:pt x="439504" y="723099"/>
                      <a:pt x="436953" y="715446"/>
                      <a:pt x="408891" y="706092"/>
                    </a:cubicBezTo>
                    <a:cubicBezTo>
                      <a:pt x="394435" y="700990"/>
                      <a:pt x="379979" y="698439"/>
                      <a:pt x="376577" y="700990"/>
                    </a:cubicBezTo>
                    <a:cubicBezTo>
                      <a:pt x="373176" y="703541"/>
                      <a:pt x="365522" y="699289"/>
                      <a:pt x="359570" y="693337"/>
                    </a:cubicBezTo>
                    <a:cubicBezTo>
                      <a:pt x="354468" y="686534"/>
                      <a:pt x="337460" y="678030"/>
                      <a:pt x="323004" y="675479"/>
                    </a:cubicBezTo>
                    <a:cubicBezTo>
                      <a:pt x="307698" y="672078"/>
                      <a:pt x="266880" y="661023"/>
                      <a:pt x="232016" y="649968"/>
                    </a:cubicBezTo>
                    <a:cubicBezTo>
                      <a:pt x="197151" y="638913"/>
                      <a:pt x="154633" y="627008"/>
                      <a:pt x="138476" y="624457"/>
                    </a:cubicBezTo>
                    <a:cubicBezTo>
                      <a:pt x="122319" y="621056"/>
                      <a:pt x="103611" y="614253"/>
                      <a:pt x="98509" y="610001"/>
                    </a:cubicBezTo>
                    <a:cubicBezTo>
                      <a:pt x="92556" y="604899"/>
                      <a:pt x="77250" y="603198"/>
                      <a:pt x="64494" y="605749"/>
                    </a:cubicBezTo>
                    <a:cubicBezTo>
                      <a:pt x="37283" y="610851"/>
                      <a:pt x="19425" y="604899"/>
                      <a:pt x="19425" y="590443"/>
                    </a:cubicBezTo>
                    <a:cubicBezTo>
                      <a:pt x="19425" y="584490"/>
                      <a:pt x="14323" y="575136"/>
                      <a:pt x="7520" y="570034"/>
                    </a:cubicBezTo>
                    <a:cubicBezTo>
                      <a:pt x="-1834" y="562381"/>
                      <a:pt x="-2684" y="553027"/>
                      <a:pt x="4119" y="528366"/>
                    </a:cubicBezTo>
                    <a:cubicBezTo>
                      <a:pt x="9221" y="511359"/>
                      <a:pt x="16874" y="491801"/>
                      <a:pt x="21126" y="486699"/>
                    </a:cubicBezTo>
                    <a:cubicBezTo>
                      <a:pt x="33881" y="470542"/>
                      <a:pt x="70447" y="473093"/>
                      <a:pt x="70447" y="489250"/>
                    </a:cubicBezTo>
                    <a:cubicBezTo>
                      <a:pt x="70447" y="496053"/>
                      <a:pt x="84903" y="507958"/>
                      <a:pt x="102761" y="515611"/>
                    </a:cubicBezTo>
                    <a:cubicBezTo>
                      <a:pt x="166538" y="541972"/>
                      <a:pt x="176742" y="546224"/>
                      <a:pt x="185246" y="547925"/>
                    </a:cubicBezTo>
                    <a:cubicBezTo>
                      <a:pt x="253275" y="564932"/>
                      <a:pt x="317052" y="584490"/>
                      <a:pt x="375727" y="608300"/>
                    </a:cubicBezTo>
                    <a:cubicBezTo>
                      <a:pt x="415694" y="624457"/>
                      <a:pt x="450559" y="637213"/>
                      <a:pt x="454810" y="637213"/>
                    </a:cubicBezTo>
                    <a:cubicBezTo>
                      <a:pt x="458212" y="637213"/>
                      <a:pt x="467566" y="622757"/>
                      <a:pt x="476069" y="605749"/>
                    </a:cubicBezTo>
                    <a:cubicBezTo>
                      <a:pt x="487974" y="578538"/>
                      <a:pt x="490526" y="544523"/>
                      <a:pt x="490526" y="399111"/>
                    </a:cubicBezTo>
                    <a:cubicBezTo>
                      <a:pt x="491376" y="185671"/>
                      <a:pt x="485423" y="130397"/>
                      <a:pt x="459062" y="123594"/>
                    </a:cubicBezTo>
                    <a:cubicBezTo>
                      <a:pt x="446307" y="120193"/>
                      <a:pt x="428449" y="126996"/>
                      <a:pt x="402088" y="145704"/>
                    </a:cubicBezTo>
                    <a:cubicBezTo>
                      <a:pt x="380829" y="161010"/>
                      <a:pt x="368924" y="166112"/>
                      <a:pt x="375727" y="158459"/>
                    </a:cubicBezTo>
                    <a:cubicBezTo>
                      <a:pt x="381679" y="150806"/>
                      <a:pt x="385081" y="144003"/>
                      <a:pt x="381679" y="144003"/>
                    </a:cubicBezTo>
                    <a:cubicBezTo>
                      <a:pt x="379128" y="144003"/>
                      <a:pt x="388482" y="124444"/>
                      <a:pt x="402088" y="101485"/>
                    </a:cubicBezTo>
                    <a:cubicBezTo>
                      <a:pt x="416544" y="77675"/>
                      <a:pt x="427599" y="55565"/>
                      <a:pt x="427599" y="52164"/>
                    </a:cubicBezTo>
                    <a:cubicBezTo>
                      <a:pt x="428449" y="42810"/>
                      <a:pt x="468416" y="-559"/>
                      <a:pt x="476069" y="-559"/>
                    </a:cubicBezTo>
                    <a:cubicBezTo>
                      <a:pt x="491376" y="-559"/>
                      <a:pt x="513485" y="52164"/>
                      <a:pt x="528792" y="121893"/>
                    </a:cubicBezTo>
                    <a:cubicBezTo>
                      <a:pt x="540697" y="174616"/>
                      <a:pt x="544949" y="234141"/>
                      <a:pt x="545799" y="350641"/>
                    </a:cubicBezTo>
                    <a:cubicBezTo>
                      <a:pt x="546649" y="437378"/>
                      <a:pt x="549201" y="524965"/>
                      <a:pt x="550901" y="546224"/>
                    </a:cubicBezTo>
                    <a:cubicBezTo>
                      <a:pt x="554303" y="590443"/>
                      <a:pt x="550901" y="596395"/>
                      <a:pt x="515186" y="615103"/>
                    </a:cubicBezTo>
                    <a:cubicBezTo>
                      <a:pt x="500730" y="622757"/>
                      <a:pt x="486274" y="632111"/>
                      <a:pt x="483723" y="636362"/>
                    </a:cubicBezTo>
                    <a:cubicBezTo>
                      <a:pt x="480321" y="640614"/>
                      <a:pt x="516036" y="652519"/>
                      <a:pt x="561106" y="663574"/>
                    </a:cubicBezTo>
                    <a:cubicBezTo>
                      <a:pt x="642740" y="681431"/>
                      <a:pt x="668251" y="692486"/>
                      <a:pt x="663999" y="706092"/>
                    </a:cubicBezTo>
                    <a:cubicBezTo>
                      <a:pt x="662299" y="709493"/>
                      <a:pt x="644441" y="723950"/>
                      <a:pt x="623182" y="738406"/>
                    </a:cubicBezTo>
                    <a:cubicBezTo>
                      <a:pt x="587467" y="762216"/>
                      <a:pt x="584065" y="763066"/>
                      <a:pt x="561106" y="750311"/>
                    </a:cubicBezTo>
                    <a:cubicBezTo>
                      <a:pt x="547500" y="743508"/>
                      <a:pt x="533894" y="740106"/>
                      <a:pt x="531343" y="743508"/>
                    </a:cubicBezTo>
                    <a:cubicBezTo>
                      <a:pt x="528792" y="746059"/>
                      <a:pt x="530493" y="765617"/>
                      <a:pt x="536445" y="786026"/>
                    </a:cubicBezTo>
                    <a:cubicBezTo>
                      <a:pt x="546649" y="825993"/>
                      <a:pt x="550051" y="957799"/>
                      <a:pt x="541547" y="980759"/>
                    </a:cubicBezTo>
                    <a:cubicBezTo>
                      <a:pt x="538146" y="990113"/>
                      <a:pt x="524540" y="994365"/>
                      <a:pt x="496478" y="994365"/>
                    </a:cubicBezTo>
                    <a:cubicBezTo>
                      <a:pt x="462464" y="995215"/>
                      <a:pt x="459913" y="996065"/>
                      <a:pt x="474369" y="1004569"/>
                    </a:cubicBezTo>
                    <a:cubicBezTo>
                      <a:pt x="483723" y="1010522"/>
                      <a:pt x="497328" y="1015624"/>
                      <a:pt x="504131" y="1017324"/>
                    </a:cubicBezTo>
                    <a:cubicBezTo>
                      <a:pt x="563657" y="1025828"/>
                      <a:pt x="571310" y="1029229"/>
                      <a:pt x="566208" y="1043686"/>
                    </a:cubicBezTo>
                    <a:cubicBezTo>
                      <a:pt x="550051" y="1089605"/>
                      <a:pt x="510084" y="1098109"/>
                      <a:pt x="436102" y="1071748"/>
                    </a:cubicBezTo>
                    <a:close/>
                    <a:moveTo>
                      <a:pt x="419946" y="970555"/>
                    </a:moveTo>
                    <a:cubicBezTo>
                      <a:pt x="415694" y="962051"/>
                      <a:pt x="405489" y="950146"/>
                      <a:pt x="398686" y="943343"/>
                    </a:cubicBezTo>
                    <a:cubicBezTo>
                      <a:pt x="391033" y="937390"/>
                      <a:pt x="385081" y="926336"/>
                      <a:pt x="385081" y="918682"/>
                    </a:cubicBezTo>
                    <a:cubicBezTo>
                      <a:pt x="385081" y="897423"/>
                      <a:pt x="365522" y="858307"/>
                      <a:pt x="354468" y="858307"/>
                    </a:cubicBezTo>
                    <a:cubicBezTo>
                      <a:pt x="349366" y="858307"/>
                      <a:pt x="333209" y="862559"/>
                      <a:pt x="317902" y="867661"/>
                    </a:cubicBezTo>
                    <a:cubicBezTo>
                      <a:pt x="295793" y="875314"/>
                      <a:pt x="292391" y="880416"/>
                      <a:pt x="296643" y="895723"/>
                    </a:cubicBezTo>
                    <a:cubicBezTo>
                      <a:pt x="314501" y="953547"/>
                      <a:pt x="324705" y="964602"/>
                      <a:pt x="360420" y="967153"/>
                    </a:cubicBezTo>
                    <a:cubicBezTo>
                      <a:pt x="372325" y="968003"/>
                      <a:pt x="391884" y="972255"/>
                      <a:pt x="402938" y="976507"/>
                    </a:cubicBezTo>
                    <a:cubicBezTo>
                      <a:pt x="413993" y="980759"/>
                      <a:pt x="424197" y="985011"/>
                      <a:pt x="425898" y="985011"/>
                    </a:cubicBezTo>
                    <a:cubicBezTo>
                      <a:pt x="426748" y="985861"/>
                      <a:pt x="424197" y="979058"/>
                      <a:pt x="419946" y="970555"/>
                    </a:cubicBezTo>
                    <a:close/>
                  </a:path>
                </a:pathLst>
              </a:custGeom>
              <a:grpFill/>
              <a:ln w="8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" name="任意多边形: 形状 23"/>
              <p:cNvSpPr/>
              <p:nvPr>
                <p:custDataLst>
                  <p:tags r:id="rId14"/>
                </p:custDataLst>
              </p:nvPr>
            </p:nvSpPr>
            <p:spPr>
              <a:xfrm flipV="1">
                <a:off x="6775830" y="1938569"/>
                <a:ext cx="1015962" cy="1640464"/>
              </a:xfrm>
              <a:custGeom>
                <a:gdLst>
                  <a:gd name="connsiteX0" fmla="*/ 693310 w 1015962"/>
                  <a:gd name="connsiteY0" fmla="*/ 1020092 h 1640464"/>
                  <a:gd name="connsiteX1" fmla="*/ 257756 w 1015962"/>
                  <a:gd name="connsiteY1" fmla="*/ 819829 h 1640464"/>
                  <a:gd name="connsiteX2" fmla="*/ 339332 w 1015962"/>
                  <a:gd name="connsiteY2" fmla="*/ 805327 h 1640464"/>
                  <a:gd name="connsiteX3" fmla="*/ 460786 w 1015962"/>
                  <a:gd name="connsiteY3" fmla="*/ 781760 h 1640464"/>
                  <a:gd name="connsiteX4" fmla="*/ 549612 w 1015962"/>
                  <a:gd name="connsiteY4" fmla="*/ 794450 h 1640464"/>
                  <a:gd name="connsiteX5" fmla="*/ 607619 w 1015962"/>
                  <a:gd name="connsiteY5" fmla="*/ 857896 h 1640464"/>
                  <a:gd name="connsiteX6" fmla="*/ 623933 w 1015962"/>
                  <a:gd name="connsiteY6" fmla="*/ 870586 h 1640464"/>
                  <a:gd name="connsiteX7" fmla="*/ 734511 w 1015962"/>
                  <a:gd name="connsiteY7" fmla="*/ 1002916 h 1640464"/>
                  <a:gd name="connsiteX8" fmla="*/ 693310 w 1015962"/>
                  <a:gd name="connsiteY8" fmla="*/ 1020092 h 1640464"/>
                  <a:gd name="connsiteX9" fmla="*/ 248240 w 1015962"/>
                  <a:gd name="connsiteY9" fmla="*/ 1640328 h 1640464"/>
                  <a:gd name="connsiteX10" fmla="*/ 321203 w 1015962"/>
                  <a:gd name="connsiteY10" fmla="*/ 1615629 h 1640464"/>
                  <a:gd name="connsiteX11" fmla="*/ 440846 w 1015962"/>
                  <a:gd name="connsiteY11" fmla="*/ 1568496 h 1640464"/>
                  <a:gd name="connsiteX12" fmla="*/ 498853 w 1015962"/>
                  <a:gd name="connsiteY12" fmla="*/ 1479671 h 1640464"/>
                  <a:gd name="connsiteX13" fmla="*/ 482538 w 1015962"/>
                  <a:gd name="connsiteY13" fmla="*/ 1396286 h 1640464"/>
                  <a:gd name="connsiteX14" fmla="*/ 413653 w 1015962"/>
                  <a:gd name="connsiteY14" fmla="*/ 1167877 h 1640464"/>
                  <a:gd name="connsiteX15" fmla="*/ 397339 w 1015962"/>
                  <a:gd name="connsiteY15" fmla="*/ 1131623 h 1640464"/>
                  <a:gd name="connsiteX16" fmla="*/ 364710 w 1015962"/>
                  <a:gd name="connsiteY16" fmla="*/ 1050049 h 1640464"/>
                  <a:gd name="connsiteX17" fmla="*/ 352020 w 1015962"/>
                  <a:gd name="connsiteY17" fmla="*/ 993854 h 1640464"/>
                  <a:gd name="connsiteX18" fmla="*/ 440846 w 1015962"/>
                  <a:gd name="connsiteY18" fmla="*/ 1037359 h 1640464"/>
                  <a:gd name="connsiteX19" fmla="*/ 681942 w 1015962"/>
                  <a:gd name="connsiteY19" fmla="*/ 1122558 h 1640464"/>
                  <a:gd name="connsiteX20" fmla="*/ 1006426 w 1015962"/>
                  <a:gd name="connsiteY20" fmla="*/ 1088116 h 1640464"/>
                  <a:gd name="connsiteX21" fmla="*/ 959293 w 1015962"/>
                  <a:gd name="connsiteY21" fmla="*/ 959412 h 1640464"/>
                  <a:gd name="connsiteX22" fmla="*/ 897660 w 1015962"/>
                  <a:gd name="connsiteY22" fmla="*/ 914093 h 1640464"/>
                  <a:gd name="connsiteX23" fmla="*/ 585866 w 1015962"/>
                  <a:gd name="connsiteY23" fmla="*/ 754570 h 1640464"/>
                  <a:gd name="connsiteX24" fmla="*/ 513355 w 1015962"/>
                  <a:gd name="connsiteY24" fmla="*/ 618613 h 1640464"/>
                  <a:gd name="connsiteX25" fmla="*/ 502479 w 1015962"/>
                  <a:gd name="connsiteY25" fmla="*/ 437336 h 1640464"/>
                  <a:gd name="connsiteX26" fmla="*/ 492056 w 1015962"/>
                  <a:gd name="connsiteY26" fmla="*/ 382273 h 1640464"/>
                  <a:gd name="connsiteX27" fmla="*/ 494386 w 1015962"/>
                  <a:gd name="connsiteY27" fmla="*/ 380189 h 1640464"/>
                  <a:gd name="connsiteX28" fmla="*/ 493333 w 1015962"/>
                  <a:gd name="connsiteY28" fmla="*/ 373870 h 1640464"/>
                  <a:gd name="connsiteX29" fmla="*/ 490158 w 1015962"/>
                  <a:gd name="connsiteY29" fmla="*/ 365933 h 1640464"/>
                  <a:gd name="connsiteX30" fmla="*/ 488570 w 1015962"/>
                  <a:gd name="connsiteY30" fmla="*/ 356408 h 1640464"/>
                  <a:gd name="connsiteX31" fmla="*/ 486983 w 1015962"/>
                  <a:gd name="connsiteY31" fmla="*/ 334183 h 1640464"/>
                  <a:gd name="connsiteX32" fmla="*/ 483808 w 1015962"/>
                  <a:gd name="connsiteY32" fmla="*/ 323070 h 1640464"/>
                  <a:gd name="connsiteX33" fmla="*/ 482199 w 1015962"/>
                  <a:gd name="connsiteY33" fmla="*/ 302130 h 1640464"/>
                  <a:gd name="connsiteX34" fmla="*/ 482039 w 1015962"/>
                  <a:gd name="connsiteY34" fmla="*/ 298544 h 1640464"/>
                  <a:gd name="connsiteX35" fmla="*/ 478912 w 1015962"/>
                  <a:gd name="connsiteY35" fmla="*/ 299567 h 1640464"/>
                  <a:gd name="connsiteX36" fmla="*/ 446284 w 1015962"/>
                  <a:gd name="connsiteY36" fmla="*/ 217994 h 1640464"/>
                  <a:gd name="connsiteX37" fmla="*/ 408215 w 1015962"/>
                  <a:gd name="connsiteY37" fmla="*/ 136418 h 1640464"/>
                  <a:gd name="connsiteX38" fmla="*/ 390089 w 1015962"/>
                  <a:gd name="connsiteY38" fmla="*/ 111040 h 1640464"/>
                  <a:gd name="connsiteX39" fmla="*/ 333892 w 1015962"/>
                  <a:gd name="connsiteY39" fmla="*/ 43969 h 1640464"/>
                  <a:gd name="connsiteX40" fmla="*/ 141740 w 1015962"/>
                  <a:gd name="connsiteY40" fmla="*/ 462 h 1640464"/>
                  <a:gd name="connsiteX41" fmla="*/ 345 w 1015962"/>
                  <a:gd name="connsiteY41" fmla="*/ 9526 h 1640464"/>
                  <a:gd name="connsiteX42" fmla="*/ 56540 w 1015962"/>
                  <a:gd name="connsiteY42" fmla="*/ 45781 h 1640464"/>
                  <a:gd name="connsiteX43" fmla="*/ 344770 w 1015962"/>
                  <a:gd name="connsiteY43" fmla="*/ 533414 h 1640464"/>
                  <a:gd name="connsiteX44" fmla="*/ 319391 w 1015962"/>
                  <a:gd name="connsiteY44" fmla="*/ 734629 h 1640464"/>
                  <a:gd name="connsiteX45" fmla="*/ 265008 w 1015962"/>
                  <a:gd name="connsiteY45" fmla="*/ 758194 h 1640464"/>
                  <a:gd name="connsiteX46" fmla="*/ 212437 w 1015962"/>
                  <a:gd name="connsiteY46" fmla="*/ 734629 h 1640464"/>
                  <a:gd name="connsiteX47" fmla="*/ 78293 w 1015962"/>
                  <a:gd name="connsiteY47" fmla="*/ 607735 h 1640464"/>
                  <a:gd name="connsiteX48" fmla="*/ 67417 w 1015962"/>
                  <a:gd name="connsiteY48" fmla="*/ 671182 h 1640464"/>
                  <a:gd name="connsiteX49" fmla="*/ 83733 w 1015962"/>
                  <a:gd name="connsiteY49" fmla="*/ 734629 h 1640464"/>
                  <a:gd name="connsiteX50" fmla="*/ 143552 w 1015962"/>
                  <a:gd name="connsiteY50" fmla="*/ 807139 h 1640464"/>
                  <a:gd name="connsiteX51" fmla="*/ 181621 w 1015962"/>
                  <a:gd name="connsiteY51" fmla="*/ 879650 h 1640464"/>
                  <a:gd name="connsiteX52" fmla="*/ 197935 w 1015962"/>
                  <a:gd name="connsiteY52" fmla="*/ 948533 h 1640464"/>
                  <a:gd name="connsiteX53" fmla="*/ 255944 w 1015962"/>
                  <a:gd name="connsiteY53" fmla="*/ 1532242 h 1640464"/>
                  <a:gd name="connsiteX54" fmla="*/ 226940 w 1015962"/>
                  <a:gd name="connsiteY54" fmla="*/ 1622879 h 1640464"/>
                  <a:gd name="connsiteX55" fmla="*/ 248240 w 1015962"/>
                  <a:gd name="connsiteY55" fmla="*/ 1640328 h 164046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015962" h="1640464">
                    <a:moveTo>
                      <a:pt x="693310" y="1020092"/>
                    </a:moveTo>
                    <a:cubicBezTo>
                      <a:pt x="582431" y="1013970"/>
                      <a:pt x="284269" y="887580"/>
                      <a:pt x="257756" y="819829"/>
                    </a:cubicBezTo>
                    <a:cubicBezTo>
                      <a:pt x="252318" y="803515"/>
                      <a:pt x="275885" y="799889"/>
                      <a:pt x="339332" y="805327"/>
                    </a:cubicBezTo>
                    <a:cubicBezTo>
                      <a:pt x="402777" y="808953"/>
                      <a:pt x="437220" y="801701"/>
                      <a:pt x="460786" y="781760"/>
                    </a:cubicBezTo>
                    <a:cubicBezTo>
                      <a:pt x="489791" y="756382"/>
                      <a:pt x="497041" y="756382"/>
                      <a:pt x="549612" y="794450"/>
                    </a:cubicBezTo>
                    <a:cubicBezTo>
                      <a:pt x="580428" y="816203"/>
                      <a:pt x="607619" y="845207"/>
                      <a:pt x="607619" y="857896"/>
                    </a:cubicBezTo>
                    <a:cubicBezTo>
                      <a:pt x="607619" y="870586"/>
                      <a:pt x="614871" y="877836"/>
                      <a:pt x="623933" y="870586"/>
                    </a:cubicBezTo>
                    <a:cubicBezTo>
                      <a:pt x="643873" y="859710"/>
                      <a:pt x="734511" y="970288"/>
                      <a:pt x="734511" y="1002916"/>
                    </a:cubicBezTo>
                    <a:cubicBezTo>
                      <a:pt x="734511" y="1016512"/>
                      <a:pt x="718898" y="1021504"/>
                      <a:pt x="693310" y="1020092"/>
                    </a:cubicBezTo>
                    <a:close/>
                    <a:moveTo>
                      <a:pt x="248240" y="1640328"/>
                    </a:moveTo>
                    <a:cubicBezTo>
                      <a:pt x="263195" y="1639195"/>
                      <a:pt x="286761" y="1631038"/>
                      <a:pt x="321203" y="1615629"/>
                    </a:cubicBezTo>
                    <a:cubicBezTo>
                      <a:pt x="353832" y="1601127"/>
                      <a:pt x="408215" y="1579373"/>
                      <a:pt x="440846" y="1568496"/>
                    </a:cubicBezTo>
                    <a:cubicBezTo>
                      <a:pt x="491603" y="1548556"/>
                      <a:pt x="498853" y="1537680"/>
                      <a:pt x="498853" y="1479671"/>
                    </a:cubicBezTo>
                    <a:cubicBezTo>
                      <a:pt x="498853" y="1443416"/>
                      <a:pt x="491603" y="1405350"/>
                      <a:pt x="482538" y="1396286"/>
                    </a:cubicBezTo>
                    <a:cubicBezTo>
                      <a:pt x="466224" y="1376345"/>
                      <a:pt x="408215" y="1186006"/>
                      <a:pt x="413653" y="1167877"/>
                    </a:cubicBezTo>
                    <a:cubicBezTo>
                      <a:pt x="415467" y="1162439"/>
                      <a:pt x="408215" y="1146125"/>
                      <a:pt x="397339" y="1131623"/>
                    </a:cubicBezTo>
                    <a:cubicBezTo>
                      <a:pt x="384651" y="1117120"/>
                      <a:pt x="370148" y="1080866"/>
                      <a:pt x="364710" y="1050049"/>
                    </a:cubicBezTo>
                    <a:lnTo>
                      <a:pt x="352020" y="993854"/>
                    </a:lnTo>
                    <a:lnTo>
                      <a:pt x="440846" y="1037359"/>
                    </a:lnTo>
                    <a:cubicBezTo>
                      <a:pt x="491603" y="1060925"/>
                      <a:pt x="598554" y="1098992"/>
                      <a:pt x="681942" y="1122558"/>
                    </a:cubicBezTo>
                    <a:cubicBezTo>
                      <a:pt x="865029" y="1169691"/>
                      <a:pt x="979234" y="1158813"/>
                      <a:pt x="1006426" y="1088116"/>
                    </a:cubicBezTo>
                    <a:cubicBezTo>
                      <a:pt x="1029991" y="1028295"/>
                      <a:pt x="1008238" y="972100"/>
                      <a:pt x="959293" y="959412"/>
                    </a:cubicBezTo>
                    <a:cubicBezTo>
                      <a:pt x="933915" y="952159"/>
                      <a:pt x="906724" y="932219"/>
                      <a:pt x="897660" y="914093"/>
                    </a:cubicBezTo>
                    <a:cubicBezTo>
                      <a:pt x="877720" y="877836"/>
                      <a:pt x="623933" y="747318"/>
                      <a:pt x="585866" y="754570"/>
                    </a:cubicBezTo>
                    <a:cubicBezTo>
                      <a:pt x="522419" y="765446"/>
                      <a:pt x="507917" y="736441"/>
                      <a:pt x="513355" y="618613"/>
                    </a:cubicBezTo>
                    <a:cubicBezTo>
                      <a:pt x="516981" y="555166"/>
                      <a:pt x="511543" y="473593"/>
                      <a:pt x="502479" y="437336"/>
                    </a:cubicBezTo>
                    <a:cubicBezTo>
                      <a:pt x="493416" y="407425"/>
                      <a:pt x="489337" y="391110"/>
                      <a:pt x="492056" y="382273"/>
                    </a:cubicBezTo>
                    <a:lnTo>
                      <a:pt x="494386" y="380189"/>
                    </a:lnTo>
                    <a:lnTo>
                      <a:pt x="493333" y="373870"/>
                    </a:lnTo>
                    <a:lnTo>
                      <a:pt x="490158" y="365933"/>
                    </a:lnTo>
                    <a:cubicBezTo>
                      <a:pt x="489629" y="362758"/>
                      <a:pt x="488890" y="359611"/>
                      <a:pt x="488570" y="356408"/>
                    </a:cubicBezTo>
                    <a:cubicBezTo>
                      <a:pt x="487831" y="349018"/>
                      <a:pt x="488033" y="341536"/>
                      <a:pt x="486983" y="334183"/>
                    </a:cubicBezTo>
                    <a:cubicBezTo>
                      <a:pt x="486438" y="330369"/>
                      <a:pt x="484866" y="326774"/>
                      <a:pt x="483808" y="323070"/>
                    </a:cubicBezTo>
                    <a:cubicBezTo>
                      <a:pt x="483166" y="314720"/>
                      <a:pt x="482611" y="308085"/>
                      <a:pt x="482199" y="302130"/>
                    </a:cubicBezTo>
                    <a:lnTo>
                      <a:pt x="482039" y="298544"/>
                    </a:lnTo>
                    <a:lnTo>
                      <a:pt x="478912" y="299567"/>
                    </a:lnTo>
                    <a:cubicBezTo>
                      <a:pt x="471662" y="299567"/>
                      <a:pt x="457160" y="263313"/>
                      <a:pt x="446284" y="217994"/>
                    </a:cubicBezTo>
                    <a:cubicBezTo>
                      <a:pt x="435408" y="172675"/>
                      <a:pt x="417279" y="136418"/>
                      <a:pt x="408215" y="136418"/>
                    </a:cubicBezTo>
                    <a:cubicBezTo>
                      <a:pt x="397339" y="136418"/>
                      <a:pt x="390089" y="125542"/>
                      <a:pt x="390089" y="111040"/>
                    </a:cubicBezTo>
                    <a:cubicBezTo>
                      <a:pt x="390089" y="96538"/>
                      <a:pt x="364710" y="65721"/>
                      <a:pt x="333892" y="43969"/>
                    </a:cubicBezTo>
                    <a:cubicBezTo>
                      <a:pt x="288573" y="11338"/>
                      <a:pt x="248692" y="2276"/>
                      <a:pt x="141740" y="462"/>
                    </a:cubicBezTo>
                    <a:cubicBezTo>
                      <a:pt x="69231" y="-1350"/>
                      <a:pt x="3972" y="2276"/>
                      <a:pt x="345" y="9526"/>
                    </a:cubicBezTo>
                    <a:cubicBezTo>
                      <a:pt x="-3281" y="16776"/>
                      <a:pt x="22098" y="33092"/>
                      <a:pt x="56540" y="45781"/>
                    </a:cubicBezTo>
                    <a:cubicBezTo>
                      <a:pt x="197935" y="101976"/>
                      <a:pt x="286761" y="250622"/>
                      <a:pt x="344770" y="533414"/>
                    </a:cubicBezTo>
                    <a:cubicBezTo>
                      <a:pt x="375586" y="680246"/>
                      <a:pt x="368334" y="734629"/>
                      <a:pt x="319391" y="734629"/>
                    </a:cubicBezTo>
                    <a:cubicBezTo>
                      <a:pt x="303075" y="734629"/>
                      <a:pt x="277697" y="745506"/>
                      <a:pt x="265008" y="758194"/>
                    </a:cubicBezTo>
                    <a:cubicBezTo>
                      <a:pt x="246880" y="776322"/>
                      <a:pt x="236004" y="770884"/>
                      <a:pt x="212437" y="734629"/>
                    </a:cubicBezTo>
                    <a:cubicBezTo>
                      <a:pt x="174371" y="678434"/>
                      <a:pt x="100047" y="607735"/>
                      <a:pt x="78293" y="607735"/>
                    </a:cubicBezTo>
                    <a:cubicBezTo>
                      <a:pt x="69231" y="607735"/>
                      <a:pt x="63793" y="636740"/>
                      <a:pt x="67417" y="671182"/>
                    </a:cubicBezTo>
                    <a:cubicBezTo>
                      <a:pt x="69231" y="705625"/>
                      <a:pt x="76481" y="734629"/>
                      <a:pt x="83733" y="734629"/>
                    </a:cubicBezTo>
                    <a:cubicBezTo>
                      <a:pt x="89171" y="734629"/>
                      <a:pt x="116362" y="767258"/>
                      <a:pt x="143552" y="807139"/>
                    </a:cubicBezTo>
                    <a:cubicBezTo>
                      <a:pt x="168933" y="847019"/>
                      <a:pt x="187059" y="879650"/>
                      <a:pt x="181621" y="879650"/>
                    </a:cubicBezTo>
                    <a:cubicBezTo>
                      <a:pt x="176183" y="879650"/>
                      <a:pt x="185247" y="910467"/>
                      <a:pt x="197935" y="948533"/>
                    </a:cubicBezTo>
                    <a:cubicBezTo>
                      <a:pt x="268632" y="1133435"/>
                      <a:pt x="297637" y="1427102"/>
                      <a:pt x="255944" y="1532242"/>
                    </a:cubicBezTo>
                    <a:cubicBezTo>
                      <a:pt x="239630" y="1572123"/>
                      <a:pt x="226940" y="1613815"/>
                      <a:pt x="226940" y="1622879"/>
                    </a:cubicBezTo>
                    <a:cubicBezTo>
                      <a:pt x="226940" y="1635569"/>
                      <a:pt x="233284" y="1641460"/>
                      <a:pt x="248240" y="1640328"/>
                    </a:cubicBezTo>
                    <a:close/>
                  </a:path>
                </a:pathLst>
              </a:custGeom>
              <a:grpFill/>
              <a:ln w="8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6007746" y="2748093"/>
                <a:ext cx="558267" cy="691253"/>
              </a:xfrm>
              <a:custGeom>
                <a:gdLst>
                  <a:gd name="connsiteX0" fmla="*/ 200317 w 261882"/>
                  <a:gd name="connsiteY0" fmla="*/ 323468 h 324266"/>
                  <a:gd name="connsiteX1" fmla="*/ 94022 w 261882"/>
                  <a:gd name="connsiteY1" fmla="*/ 259691 h 324266"/>
                  <a:gd name="connsiteX2" fmla="*/ 73613 w 261882"/>
                  <a:gd name="connsiteY2" fmla="*/ 237582 h 324266"/>
                  <a:gd name="connsiteX3" fmla="*/ 57456 w 261882"/>
                  <a:gd name="connsiteY3" fmla="*/ 257990 h 324266"/>
                  <a:gd name="connsiteX4" fmla="*/ 20040 w 261882"/>
                  <a:gd name="connsiteY4" fmla="*/ 279249 h 324266"/>
                  <a:gd name="connsiteX5" fmla="*/ -369 w 261882"/>
                  <a:gd name="connsiteY5" fmla="*/ 276698 h 324266"/>
                  <a:gd name="connsiteX6" fmla="*/ 15788 w 261882"/>
                  <a:gd name="connsiteY6" fmla="*/ 198465 h 324266"/>
                  <a:gd name="connsiteX7" fmla="*/ 36197 w 261882"/>
                  <a:gd name="connsiteY7" fmla="*/ 92170 h 324266"/>
                  <a:gd name="connsiteX8" fmla="*/ 65960 w 261882"/>
                  <a:gd name="connsiteY8" fmla="*/ 13086 h 324266"/>
                  <a:gd name="connsiteX9" fmla="*/ 108478 w 261882"/>
                  <a:gd name="connsiteY9" fmla="*/ 26692 h 324266"/>
                  <a:gd name="connsiteX10" fmla="*/ 184160 w 261882"/>
                  <a:gd name="connsiteY10" fmla="*/ 88768 h 324266"/>
                  <a:gd name="connsiteX11" fmla="*/ 250488 w 261882"/>
                  <a:gd name="connsiteY11" fmla="*/ 163600 h 324266"/>
                  <a:gd name="connsiteX12" fmla="*/ 219025 w 261882"/>
                  <a:gd name="connsiteY12" fmla="*/ 177206 h 324266"/>
                  <a:gd name="connsiteX13" fmla="*/ 229229 w 261882"/>
                  <a:gd name="connsiteY13" fmla="*/ 228228 h 324266"/>
                  <a:gd name="connsiteX14" fmla="*/ 254740 w 261882"/>
                  <a:gd name="connsiteY14" fmla="*/ 283501 h 324266"/>
                  <a:gd name="connsiteX15" fmla="*/ 200317 w 261882"/>
                  <a:gd name="connsiteY15" fmla="*/ 323468 h 324266"/>
                  <a:gd name="connsiteX16" fmla="*/ 152696 w 261882"/>
                  <a:gd name="connsiteY16" fmla="*/ 229928 h 324266"/>
                  <a:gd name="connsiteX17" fmla="*/ 94022 w 261882"/>
                  <a:gd name="connsiteY17" fmla="*/ 143191 h 324266"/>
                  <a:gd name="connsiteX18" fmla="*/ 76164 w 261882"/>
                  <a:gd name="connsiteY18" fmla="*/ 206969 h 324266"/>
                  <a:gd name="connsiteX19" fmla="*/ 152696 w 261882"/>
                  <a:gd name="connsiteY19" fmla="*/ 229928 h 3242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880" h="324266">
                    <a:moveTo>
                      <a:pt x="200317" y="323468"/>
                    </a:moveTo>
                    <a:cubicBezTo>
                      <a:pt x="171404" y="320067"/>
                      <a:pt x="122934" y="291154"/>
                      <a:pt x="94022" y="259691"/>
                    </a:cubicBezTo>
                    <a:lnTo>
                      <a:pt x="73613" y="237582"/>
                    </a:lnTo>
                    <a:lnTo>
                      <a:pt x="57456" y="257990"/>
                    </a:lnTo>
                    <a:cubicBezTo>
                      <a:pt x="48102" y="269895"/>
                      <a:pt x="31945" y="279249"/>
                      <a:pt x="20040" y="279249"/>
                    </a:cubicBezTo>
                    <a:cubicBezTo>
                      <a:pt x="8985" y="279249"/>
                      <a:pt x="-369" y="278399"/>
                      <a:pt x="-369" y="276698"/>
                    </a:cubicBezTo>
                    <a:cubicBezTo>
                      <a:pt x="-369" y="274997"/>
                      <a:pt x="7285" y="240133"/>
                      <a:pt x="15788" y="198465"/>
                    </a:cubicBezTo>
                    <a:cubicBezTo>
                      <a:pt x="25142" y="155947"/>
                      <a:pt x="34496" y="108327"/>
                      <a:pt x="36197" y="92170"/>
                    </a:cubicBezTo>
                    <a:cubicBezTo>
                      <a:pt x="41299" y="54754"/>
                      <a:pt x="49803" y="32644"/>
                      <a:pt x="65960" y="13086"/>
                    </a:cubicBezTo>
                    <a:cubicBezTo>
                      <a:pt x="84668" y="-8173"/>
                      <a:pt x="97423" y="-4772"/>
                      <a:pt x="108478" y="26692"/>
                    </a:cubicBezTo>
                    <a:cubicBezTo>
                      <a:pt x="116981" y="47951"/>
                      <a:pt x="132288" y="60706"/>
                      <a:pt x="184160" y="88768"/>
                    </a:cubicBezTo>
                    <a:cubicBezTo>
                      <a:pt x="260692" y="129586"/>
                      <a:pt x="275149" y="145742"/>
                      <a:pt x="250488" y="163600"/>
                    </a:cubicBezTo>
                    <a:cubicBezTo>
                      <a:pt x="241134" y="171253"/>
                      <a:pt x="226678" y="177206"/>
                      <a:pt x="219025" y="177206"/>
                    </a:cubicBezTo>
                    <a:cubicBezTo>
                      <a:pt x="198616" y="177206"/>
                      <a:pt x="199466" y="184009"/>
                      <a:pt x="229229" y="228228"/>
                    </a:cubicBezTo>
                    <a:cubicBezTo>
                      <a:pt x="242835" y="249487"/>
                      <a:pt x="254740" y="274147"/>
                      <a:pt x="254740" y="283501"/>
                    </a:cubicBezTo>
                    <a:cubicBezTo>
                      <a:pt x="254740" y="308162"/>
                      <a:pt x="229229" y="326870"/>
                      <a:pt x="200317" y="323468"/>
                    </a:cubicBezTo>
                    <a:close/>
                    <a:moveTo>
                      <a:pt x="152696" y="229928"/>
                    </a:moveTo>
                    <a:cubicBezTo>
                      <a:pt x="152696" y="219724"/>
                      <a:pt x="100824" y="143191"/>
                      <a:pt x="94022" y="143191"/>
                    </a:cubicBezTo>
                    <a:cubicBezTo>
                      <a:pt x="83817" y="143191"/>
                      <a:pt x="70211" y="190812"/>
                      <a:pt x="76164" y="206969"/>
                    </a:cubicBezTo>
                    <a:cubicBezTo>
                      <a:pt x="83817" y="228228"/>
                      <a:pt x="152696" y="248636"/>
                      <a:pt x="152696" y="229928"/>
                    </a:cubicBezTo>
                    <a:close/>
                  </a:path>
                </a:pathLst>
              </a:custGeom>
              <a:grpFill/>
              <a:ln w="8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Freeform 2658"/>
              <p:cNvSpPr/>
              <p:nvPr>
                <p:custDataLst>
                  <p:tags r:id="rId16"/>
                </p:custDataLst>
              </p:nvPr>
            </p:nvSpPr>
            <p:spPr bwMode="auto">
              <a:xfrm rot="19066026">
                <a:off x="7265831" y="3001127"/>
                <a:ext cx="389166" cy="848525"/>
              </a:xfrm>
              <a:custGeom>
                <a:gdLst>
                  <a:gd name="T0" fmla="*/ 172 w 878"/>
                  <a:gd name="T1" fmla="*/ 0 h 1917"/>
                  <a:gd name="T2" fmla="*/ 352 w 878"/>
                  <a:gd name="T3" fmla="*/ 144 h 1917"/>
                  <a:gd name="T4" fmla="*/ 368 w 878"/>
                  <a:gd name="T5" fmla="*/ 136 h 1917"/>
                  <a:gd name="T6" fmla="*/ 360 w 878"/>
                  <a:gd name="T7" fmla="*/ 120 h 1917"/>
                  <a:gd name="T8" fmla="*/ 500 w 878"/>
                  <a:gd name="T9" fmla="*/ 304 h 1917"/>
                  <a:gd name="T10" fmla="*/ 540 w 878"/>
                  <a:gd name="T11" fmla="*/ 324 h 1917"/>
                  <a:gd name="T12" fmla="*/ 756 w 878"/>
                  <a:gd name="T13" fmla="*/ 616 h 1917"/>
                  <a:gd name="T14" fmla="*/ 828 w 878"/>
                  <a:gd name="T15" fmla="*/ 1248 h 1917"/>
                  <a:gd name="T16" fmla="*/ 840 w 878"/>
                  <a:gd name="T17" fmla="*/ 1292 h 1917"/>
                  <a:gd name="T18" fmla="*/ 812 w 878"/>
                  <a:gd name="T19" fmla="*/ 1436 h 1917"/>
                  <a:gd name="T20" fmla="*/ 804 w 878"/>
                  <a:gd name="T21" fmla="*/ 1596 h 1917"/>
                  <a:gd name="T22" fmla="*/ 696 w 878"/>
                  <a:gd name="T23" fmla="*/ 1720 h 1917"/>
                  <a:gd name="T24" fmla="*/ 696 w 878"/>
                  <a:gd name="T25" fmla="*/ 1724 h 1917"/>
                  <a:gd name="T26" fmla="*/ 712 w 878"/>
                  <a:gd name="T27" fmla="*/ 1720 h 1917"/>
                  <a:gd name="T28" fmla="*/ 644 w 878"/>
                  <a:gd name="T29" fmla="*/ 1828 h 1917"/>
                  <a:gd name="T30" fmla="*/ 628 w 878"/>
                  <a:gd name="T31" fmla="*/ 1820 h 1917"/>
                  <a:gd name="T32" fmla="*/ 616 w 878"/>
                  <a:gd name="T33" fmla="*/ 1800 h 1917"/>
                  <a:gd name="T34" fmla="*/ 604 w 878"/>
                  <a:gd name="T35" fmla="*/ 1860 h 1917"/>
                  <a:gd name="T36" fmla="*/ 600 w 878"/>
                  <a:gd name="T37" fmla="*/ 1860 h 1917"/>
                  <a:gd name="T38" fmla="*/ 580 w 878"/>
                  <a:gd name="T39" fmla="*/ 1840 h 1917"/>
                  <a:gd name="T40" fmla="*/ 572 w 878"/>
                  <a:gd name="T41" fmla="*/ 1844 h 1917"/>
                  <a:gd name="T42" fmla="*/ 548 w 878"/>
                  <a:gd name="T43" fmla="*/ 1908 h 1917"/>
                  <a:gd name="T44" fmla="*/ 500 w 878"/>
                  <a:gd name="T45" fmla="*/ 1908 h 1917"/>
                  <a:gd name="T46" fmla="*/ 488 w 878"/>
                  <a:gd name="T47" fmla="*/ 1888 h 1917"/>
                  <a:gd name="T48" fmla="*/ 440 w 878"/>
                  <a:gd name="T49" fmla="*/ 1896 h 1917"/>
                  <a:gd name="T50" fmla="*/ 424 w 878"/>
                  <a:gd name="T51" fmla="*/ 1876 h 1917"/>
                  <a:gd name="T52" fmla="*/ 384 w 878"/>
                  <a:gd name="T53" fmla="*/ 1900 h 1917"/>
                  <a:gd name="T54" fmla="*/ 360 w 878"/>
                  <a:gd name="T55" fmla="*/ 1876 h 1917"/>
                  <a:gd name="T56" fmla="*/ 368 w 878"/>
                  <a:gd name="T57" fmla="*/ 1832 h 1917"/>
                  <a:gd name="T58" fmla="*/ 364 w 878"/>
                  <a:gd name="T59" fmla="*/ 1832 h 1917"/>
                  <a:gd name="T60" fmla="*/ 328 w 878"/>
                  <a:gd name="T61" fmla="*/ 1856 h 1917"/>
                  <a:gd name="T62" fmla="*/ 312 w 878"/>
                  <a:gd name="T63" fmla="*/ 1848 h 1917"/>
                  <a:gd name="T64" fmla="*/ 316 w 878"/>
                  <a:gd name="T65" fmla="*/ 1748 h 1917"/>
                  <a:gd name="T66" fmla="*/ 304 w 878"/>
                  <a:gd name="T67" fmla="*/ 1736 h 1917"/>
                  <a:gd name="T68" fmla="*/ 288 w 878"/>
                  <a:gd name="T69" fmla="*/ 1748 h 1917"/>
                  <a:gd name="T70" fmla="*/ 284 w 878"/>
                  <a:gd name="T71" fmla="*/ 1732 h 1917"/>
                  <a:gd name="T72" fmla="*/ 300 w 878"/>
                  <a:gd name="T73" fmla="*/ 1660 h 1917"/>
                  <a:gd name="T74" fmla="*/ 276 w 878"/>
                  <a:gd name="T75" fmla="*/ 1636 h 1917"/>
                  <a:gd name="T76" fmla="*/ 292 w 878"/>
                  <a:gd name="T77" fmla="*/ 1532 h 1917"/>
                  <a:gd name="T78" fmla="*/ 304 w 878"/>
                  <a:gd name="T79" fmla="*/ 1476 h 1917"/>
                  <a:gd name="T80" fmla="*/ 280 w 878"/>
                  <a:gd name="T81" fmla="*/ 1416 h 1917"/>
                  <a:gd name="T82" fmla="*/ 256 w 878"/>
                  <a:gd name="T83" fmla="*/ 1416 h 1917"/>
                  <a:gd name="T84" fmla="*/ 264 w 878"/>
                  <a:gd name="T85" fmla="*/ 1408 h 1917"/>
                  <a:gd name="T86" fmla="*/ 292 w 878"/>
                  <a:gd name="T87" fmla="*/ 1396 h 1917"/>
                  <a:gd name="T88" fmla="*/ 100 w 878"/>
                  <a:gd name="T89" fmla="*/ 1072 h 1917"/>
                  <a:gd name="T90" fmla="*/ 0 w 878"/>
                  <a:gd name="T91" fmla="*/ 936 h 1917"/>
                  <a:gd name="T92" fmla="*/ 32 w 878"/>
                  <a:gd name="T93" fmla="*/ 968 h 1917"/>
                  <a:gd name="T94" fmla="*/ 48 w 878"/>
                  <a:gd name="T95" fmla="*/ 964 h 1917"/>
                  <a:gd name="T96" fmla="*/ 328 w 878"/>
                  <a:gd name="T97" fmla="*/ 1244 h 1917"/>
                  <a:gd name="T98" fmla="*/ 336 w 878"/>
                  <a:gd name="T99" fmla="*/ 1236 h 1917"/>
                  <a:gd name="T100" fmla="*/ 108 w 878"/>
                  <a:gd name="T101" fmla="*/ 952 h 1917"/>
                  <a:gd name="T102" fmla="*/ 172 w 878"/>
                  <a:gd name="T103" fmla="*/ 1012 h 1917"/>
                  <a:gd name="T104" fmla="*/ 444 w 878"/>
                  <a:gd name="T105" fmla="*/ 1184 h 1917"/>
                  <a:gd name="T106" fmla="*/ 400 w 878"/>
                  <a:gd name="T107" fmla="*/ 440 h 1917"/>
                  <a:gd name="T108" fmla="*/ 220 w 878"/>
                  <a:gd name="T109" fmla="*/ 120 h 1917"/>
                  <a:gd name="T110" fmla="*/ 316 w 878"/>
                  <a:gd name="T111" fmla="*/ 252 h 1917"/>
                  <a:gd name="T112" fmla="*/ 324 w 878"/>
                  <a:gd name="T113" fmla="*/ 252 h 1917"/>
                  <a:gd name="T114" fmla="*/ 156 w 878"/>
                  <a:gd name="T115" fmla="*/ 8 h 1917"/>
                  <a:gd name="T116" fmla="*/ 156 w 878"/>
                  <a:gd name="T117" fmla="*/ 4 h 1917"/>
                  <a:gd name="T118" fmla="*/ 172 w 878"/>
                  <a:gd name="T119" fmla="*/ 0 h 19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78" h="1917">
                    <a:moveTo>
                      <a:pt x="172" y="0"/>
                    </a:moveTo>
                    <a:cubicBezTo>
                      <a:pt x="248" y="16"/>
                      <a:pt x="296" y="102"/>
                      <a:pt x="352" y="144"/>
                    </a:cubicBezTo>
                    <a:cubicBezTo>
                      <a:pt x="357" y="141"/>
                      <a:pt x="363" y="139"/>
                      <a:pt x="368" y="136"/>
                    </a:cubicBezTo>
                    <a:cubicBezTo>
                      <a:pt x="365" y="131"/>
                      <a:pt x="363" y="125"/>
                      <a:pt x="360" y="120"/>
                    </a:cubicBezTo>
                    <a:cubicBezTo>
                      <a:pt x="422" y="151"/>
                      <a:pt x="459" y="250"/>
                      <a:pt x="500" y="304"/>
                    </a:cubicBezTo>
                    <a:cubicBezTo>
                      <a:pt x="513" y="311"/>
                      <a:pt x="527" y="317"/>
                      <a:pt x="540" y="324"/>
                    </a:cubicBezTo>
                    <a:cubicBezTo>
                      <a:pt x="615" y="416"/>
                      <a:pt x="701" y="507"/>
                      <a:pt x="756" y="616"/>
                    </a:cubicBezTo>
                    <a:cubicBezTo>
                      <a:pt x="843" y="787"/>
                      <a:pt x="878" y="1060"/>
                      <a:pt x="828" y="1248"/>
                    </a:cubicBezTo>
                    <a:cubicBezTo>
                      <a:pt x="832" y="1263"/>
                      <a:pt x="836" y="1277"/>
                      <a:pt x="840" y="1292"/>
                    </a:cubicBezTo>
                    <a:cubicBezTo>
                      <a:pt x="848" y="1335"/>
                      <a:pt x="829" y="1413"/>
                      <a:pt x="812" y="1436"/>
                    </a:cubicBezTo>
                    <a:cubicBezTo>
                      <a:pt x="786" y="1472"/>
                      <a:pt x="829" y="1555"/>
                      <a:pt x="804" y="1596"/>
                    </a:cubicBezTo>
                    <a:cubicBezTo>
                      <a:pt x="775" y="1644"/>
                      <a:pt x="725" y="1671"/>
                      <a:pt x="696" y="1720"/>
                    </a:cubicBezTo>
                    <a:cubicBezTo>
                      <a:pt x="696" y="1721"/>
                      <a:pt x="696" y="1723"/>
                      <a:pt x="696" y="1724"/>
                    </a:cubicBezTo>
                    <a:cubicBezTo>
                      <a:pt x="701" y="1723"/>
                      <a:pt x="707" y="1721"/>
                      <a:pt x="712" y="1720"/>
                    </a:cubicBezTo>
                    <a:cubicBezTo>
                      <a:pt x="702" y="1764"/>
                      <a:pt x="662" y="1781"/>
                      <a:pt x="644" y="1828"/>
                    </a:cubicBezTo>
                    <a:cubicBezTo>
                      <a:pt x="639" y="1825"/>
                      <a:pt x="633" y="1823"/>
                      <a:pt x="628" y="1820"/>
                    </a:cubicBezTo>
                    <a:cubicBezTo>
                      <a:pt x="630" y="1803"/>
                      <a:pt x="634" y="1807"/>
                      <a:pt x="616" y="1800"/>
                    </a:cubicBezTo>
                    <a:cubicBezTo>
                      <a:pt x="617" y="1822"/>
                      <a:pt x="613" y="1839"/>
                      <a:pt x="604" y="1860"/>
                    </a:cubicBezTo>
                    <a:cubicBezTo>
                      <a:pt x="603" y="1860"/>
                      <a:pt x="601" y="1860"/>
                      <a:pt x="600" y="1860"/>
                    </a:cubicBezTo>
                    <a:cubicBezTo>
                      <a:pt x="590" y="1852"/>
                      <a:pt x="587" y="1851"/>
                      <a:pt x="580" y="1840"/>
                    </a:cubicBezTo>
                    <a:cubicBezTo>
                      <a:pt x="577" y="1841"/>
                      <a:pt x="575" y="1843"/>
                      <a:pt x="572" y="1844"/>
                    </a:cubicBezTo>
                    <a:cubicBezTo>
                      <a:pt x="568" y="1874"/>
                      <a:pt x="560" y="1888"/>
                      <a:pt x="548" y="1908"/>
                    </a:cubicBezTo>
                    <a:cubicBezTo>
                      <a:pt x="524" y="1902"/>
                      <a:pt x="518" y="1917"/>
                      <a:pt x="500" y="1908"/>
                    </a:cubicBezTo>
                    <a:cubicBezTo>
                      <a:pt x="496" y="1891"/>
                      <a:pt x="499" y="1897"/>
                      <a:pt x="488" y="1888"/>
                    </a:cubicBezTo>
                    <a:cubicBezTo>
                      <a:pt x="472" y="1896"/>
                      <a:pt x="457" y="1897"/>
                      <a:pt x="440" y="1896"/>
                    </a:cubicBezTo>
                    <a:cubicBezTo>
                      <a:pt x="435" y="1889"/>
                      <a:pt x="429" y="1883"/>
                      <a:pt x="424" y="1876"/>
                    </a:cubicBezTo>
                    <a:cubicBezTo>
                      <a:pt x="415" y="1890"/>
                      <a:pt x="401" y="1894"/>
                      <a:pt x="384" y="1900"/>
                    </a:cubicBezTo>
                    <a:cubicBezTo>
                      <a:pt x="377" y="1882"/>
                      <a:pt x="372" y="1887"/>
                      <a:pt x="360" y="1876"/>
                    </a:cubicBezTo>
                    <a:cubicBezTo>
                      <a:pt x="368" y="1860"/>
                      <a:pt x="373" y="1853"/>
                      <a:pt x="368" y="1832"/>
                    </a:cubicBezTo>
                    <a:cubicBezTo>
                      <a:pt x="367" y="1832"/>
                      <a:pt x="365" y="1832"/>
                      <a:pt x="364" y="1832"/>
                    </a:cubicBezTo>
                    <a:cubicBezTo>
                      <a:pt x="352" y="1840"/>
                      <a:pt x="340" y="1848"/>
                      <a:pt x="328" y="1856"/>
                    </a:cubicBezTo>
                    <a:cubicBezTo>
                      <a:pt x="323" y="1853"/>
                      <a:pt x="317" y="1851"/>
                      <a:pt x="312" y="1848"/>
                    </a:cubicBezTo>
                    <a:cubicBezTo>
                      <a:pt x="318" y="1817"/>
                      <a:pt x="308" y="1786"/>
                      <a:pt x="316" y="1748"/>
                    </a:cubicBezTo>
                    <a:cubicBezTo>
                      <a:pt x="305" y="1742"/>
                      <a:pt x="310" y="1747"/>
                      <a:pt x="304" y="1736"/>
                    </a:cubicBezTo>
                    <a:cubicBezTo>
                      <a:pt x="299" y="1740"/>
                      <a:pt x="293" y="1744"/>
                      <a:pt x="288" y="1748"/>
                    </a:cubicBezTo>
                    <a:cubicBezTo>
                      <a:pt x="287" y="1743"/>
                      <a:pt x="285" y="1737"/>
                      <a:pt x="284" y="1732"/>
                    </a:cubicBezTo>
                    <a:cubicBezTo>
                      <a:pt x="289" y="1708"/>
                      <a:pt x="295" y="1684"/>
                      <a:pt x="300" y="1660"/>
                    </a:cubicBezTo>
                    <a:cubicBezTo>
                      <a:pt x="278" y="1655"/>
                      <a:pt x="283" y="1654"/>
                      <a:pt x="276" y="1636"/>
                    </a:cubicBezTo>
                    <a:cubicBezTo>
                      <a:pt x="319" y="1597"/>
                      <a:pt x="325" y="1574"/>
                      <a:pt x="292" y="1532"/>
                    </a:cubicBezTo>
                    <a:cubicBezTo>
                      <a:pt x="290" y="1529"/>
                      <a:pt x="309" y="1495"/>
                      <a:pt x="304" y="1476"/>
                    </a:cubicBezTo>
                    <a:cubicBezTo>
                      <a:pt x="296" y="1456"/>
                      <a:pt x="288" y="1436"/>
                      <a:pt x="280" y="1416"/>
                    </a:cubicBezTo>
                    <a:cubicBezTo>
                      <a:pt x="262" y="1419"/>
                      <a:pt x="268" y="1424"/>
                      <a:pt x="256" y="1416"/>
                    </a:cubicBezTo>
                    <a:cubicBezTo>
                      <a:pt x="259" y="1413"/>
                      <a:pt x="261" y="1411"/>
                      <a:pt x="264" y="1408"/>
                    </a:cubicBezTo>
                    <a:cubicBezTo>
                      <a:pt x="273" y="1391"/>
                      <a:pt x="272" y="1393"/>
                      <a:pt x="292" y="1396"/>
                    </a:cubicBezTo>
                    <a:cubicBezTo>
                      <a:pt x="244" y="1270"/>
                      <a:pt x="168" y="1177"/>
                      <a:pt x="100" y="1072"/>
                    </a:cubicBezTo>
                    <a:cubicBezTo>
                      <a:pt x="71" y="1027"/>
                      <a:pt x="19" y="989"/>
                      <a:pt x="0" y="936"/>
                    </a:cubicBezTo>
                    <a:cubicBezTo>
                      <a:pt x="11" y="947"/>
                      <a:pt x="21" y="957"/>
                      <a:pt x="32" y="968"/>
                    </a:cubicBezTo>
                    <a:cubicBezTo>
                      <a:pt x="45" y="958"/>
                      <a:pt x="32" y="961"/>
                      <a:pt x="48" y="964"/>
                    </a:cubicBezTo>
                    <a:cubicBezTo>
                      <a:pt x="87" y="1050"/>
                      <a:pt x="267" y="1164"/>
                      <a:pt x="328" y="1244"/>
                    </a:cubicBezTo>
                    <a:cubicBezTo>
                      <a:pt x="331" y="1241"/>
                      <a:pt x="333" y="1239"/>
                      <a:pt x="336" y="1236"/>
                    </a:cubicBezTo>
                    <a:cubicBezTo>
                      <a:pt x="269" y="1126"/>
                      <a:pt x="158" y="1049"/>
                      <a:pt x="108" y="952"/>
                    </a:cubicBezTo>
                    <a:cubicBezTo>
                      <a:pt x="138" y="963"/>
                      <a:pt x="148" y="995"/>
                      <a:pt x="172" y="1012"/>
                    </a:cubicBezTo>
                    <a:cubicBezTo>
                      <a:pt x="260" y="1072"/>
                      <a:pt x="338" y="1156"/>
                      <a:pt x="444" y="1184"/>
                    </a:cubicBezTo>
                    <a:cubicBezTo>
                      <a:pt x="533" y="965"/>
                      <a:pt x="499" y="670"/>
                      <a:pt x="400" y="440"/>
                    </a:cubicBezTo>
                    <a:cubicBezTo>
                      <a:pt x="353" y="330"/>
                      <a:pt x="257" y="231"/>
                      <a:pt x="220" y="120"/>
                    </a:cubicBezTo>
                    <a:cubicBezTo>
                      <a:pt x="265" y="147"/>
                      <a:pt x="296" y="201"/>
                      <a:pt x="316" y="252"/>
                    </a:cubicBezTo>
                    <a:cubicBezTo>
                      <a:pt x="319" y="252"/>
                      <a:pt x="321" y="252"/>
                      <a:pt x="324" y="252"/>
                    </a:cubicBezTo>
                    <a:cubicBezTo>
                      <a:pt x="302" y="149"/>
                      <a:pt x="212" y="80"/>
                      <a:pt x="156" y="8"/>
                    </a:cubicBezTo>
                    <a:cubicBezTo>
                      <a:pt x="156" y="7"/>
                      <a:pt x="156" y="5"/>
                      <a:pt x="156" y="4"/>
                    </a:cubicBezTo>
                    <a:cubicBezTo>
                      <a:pt x="172" y="3"/>
                      <a:pt x="163" y="10"/>
                      <a:pt x="1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>
              <p:custDataLst>
                <p:tags r:id="rId17"/>
              </p:custDataLst>
            </p:nvPr>
          </p:nvGrpSpPr>
          <p:grpSpPr>
            <a:xfrm>
              <a:off x="12025" y="3083"/>
              <a:ext cx="2672" cy="3763"/>
              <a:chOff x="3866168" y="3093719"/>
              <a:chExt cx="2348954" cy="2940868"/>
            </a:xfrm>
            <a:solidFill>
              <a:srgbClr val="4C443F"/>
            </a:solidFill>
          </p:grpSpPr>
          <p:sp>
            <p:nvSpPr>
              <p:cNvPr id="12" name="任意多边形: 形状 16"/>
              <p:cNvSpPr/>
              <p:nvPr>
                <p:custDataLst>
                  <p:tags r:id="rId18"/>
                </p:custDataLst>
              </p:nvPr>
            </p:nvSpPr>
            <p:spPr>
              <a:xfrm flipV="1">
                <a:off x="4075288" y="3093719"/>
                <a:ext cx="626225" cy="908469"/>
              </a:xfrm>
              <a:custGeom>
                <a:gdLst>
                  <a:gd name="connsiteX0" fmla="*/ 124099 w 249532"/>
                  <a:gd name="connsiteY0" fmla="*/ 359528 h 361998"/>
                  <a:gd name="connsiteX1" fmla="*/ 124099 w 249532"/>
                  <a:gd name="connsiteY1" fmla="*/ 348094 h 361998"/>
                  <a:gd name="connsiteX2" fmla="*/ 87106 w 249532"/>
                  <a:gd name="connsiteY2" fmla="*/ 225680 h 361998"/>
                  <a:gd name="connsiteX3" fmla="*/ 84416 w 249532"/>
                  <a:gd name="connsiteY3" fmla="*/ 217609 h 361998"/>
                  <a:gd name="connsiteX4" fmla="*/ 67601 w 249532"/>
                  <a:gd name="connsiteY4" fmla="*/ 181961 h 361998"/>
                  <a:gd name="connsiteX5" fmla="*/ 22536 w 249532"/>
                  <a:gd name="connsiteY5" fmla="*/ 107302 h 361998"/>
                  <a:gd name="connsiteX6" fmla="*/ 1686 w 249532"/>
                  <a:gd name="connsiteY6" fmla="*/ 31298 h 361998"/>
                  <a:gd name="connsiteX7" fmla="*/ 26572 w 249532"/>
                  <a:gd name="connsiteY7" fmla="*/ 3049 h 361998"/>
                  <a:gd name="connsiteX8" fmla="*/ 74327 w 249532"/>
                  <a:gd name="connsiteY8" fmla="*/ 47440 h 361998"/>
                  <a:gd name="connsiteX9" fmla="*/ 93159 w 249532"/>
                  <a:gd name="connsiteY9" fmla="*/ 69636 h 361998"/>
                  <a:gd name="connsiteX10" fmla="*/ 181270 w 249532"/>
                  <a:gd name="connsiteY10" fmla="*/ 192050 h 361998"/>
                  <a:gd name="connsiteX11" fmla="*/ 235751 w 249532"/>
                  <a:gd name="connsiteY11" fmla="*/ 267381 h 361998"/>
                  <a:gd name="connsiteX12" fmla="*/ 232388 w 249532"/>
                  <a:gd name="connsiteY12" fmla="*/ 321190 h 361998"/>
                  <a:gd name="connsiteX13" fmla="*/ 124099 w 249532"/>
                  <a:gd name="connsiteY13" fmla="*/ 359528 h 36199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532" h="361998">
                    <a:moveTo>
                      <a:pt x="124099" y="359528"/>
                    </a:moveTo>
                    <a:cubicBezTo>
                      <a:pt x="122081" y="356165"/>
                      <a:pt x="122081" y="351457"/>
                      <a:pt x="124099" y="348094"/>
                    </a:cubicBezTo>
                    <a:cubicBezTo>
                      <a:pt x="130825" y="336660"/>
                      <a:pt x="97868" y="225680"/>
                      <a:pt x="87106" y="225680"/>
                    </a:cubicBezTo>
                    <a:cubicBezTo>
                      <a:pt x="84416" y="225680"/>
                      <a:pt x="83070" y="221644"/>
                      <a:pt x="84416" y="217609"/>
                    </a:cubicBezTo>
                    <a:cubicBezTo>
                      <a:pt x="85761" y="212901"/>
                      <a:pt x="78362" y="196758"/>
                      <a:pt x="67601" y="181961"/>
                    </a:cubicBezTo>
                    <a:cubicBezTo>
                      <a:pt x="56839" y="167164"/>
                      <a:pt x="36661" y="133534"/>
                      <a:pt x="22536" y="107302"/>
                    </a:cubicBezTo>
                    <a:cubicBezTo>
                      <a:pt x="-332" y="65601"/>
                      <a:pt x="-3023" y="56857"/>
                      <a:pt x="1686" y="31298"/>
                    </a:cubicBezTo>
                    <a:cubicBezTo>
                      <a:pt x="7739" y="-4350"/>
                      <a:pt x="9084" y="-5695"/>
                      <a:pt x="26572" y="3049"/>
                    </a:cubicBezTo>
                    <a:cubicBezTo>
                      <a:pt x="40024" y="10447"/>
                      <a:pt x="74327" y="42060"/>
                      <a:pt x="74327" y="47440"/>
                    </a:cubicBezTo>
                    <a:cubicBezTo>
                      <a:pt x="74327" y="48786"/>
                      <a:pt x="82398" y="58875"/>
                      <a:pt x="93159" y="69636"/>
                    </a:cubicBezTo>
                    <a:cubicBezTo>
                      <a:pt x="131498" y="110665"/>
                      <a:pt x="140914" y="123445"/>
                      <a:pt x="181270" y="192050"/>
                    </a:cubicBezTo>
                    <a:cubicBezTo>
                      <a:pt x="204139" y="231061"/>
                      <a:pt x="228353" y="264691"/>
                      <a:pt x="235751" y="267381"/>
                    </a:cubicBezTo>
                    <a:cubicBezTo>
                      <a:pt x="255257" y="274780"/>
                      <a:pt x="253239" y="306392"/>
                      <a:pt x="232388" y="321190"/>
                    </a:cubicBezTo>
                    <a:cubicBezTo>
                      <a:pt x="209520" y="338005"/>
                      <a:pt x="128807" y="366254"/>
                      <a:pt x="124099" y="359528"/>
                    </a:cubicBezTo>
                    <a:close/>
                  </a:path>
                </a:pathLst>
              </a:custGeom>
              <a:grpFill/>
              <a:ln w="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7"/>
              <p:cNvSpPr/>
              <p:nvPr>
                <p:custDataLst>
                  <p:tags r:id="rId19"/>
                </p:custDataLst>
              </p:nvPr>
            </p:nvSpPr>
            <p:spPr>
              <a:xfrm flipV="1">
                <a:off x="3866168" y="3789505"/>
                <a:ext cx="889805" cy="1084868"/>
              </a:xfrm>
              <a:custGeom>
                <a:gdLst>
                  <a:gd name="connsiteX0" fmla="*/ 245136 w 354561"/>
                  <a:gd name="connsiteY0" fmla="*/ 419019 h 432288"/>
                  <a:gd name="connsiteX1" fmla="*/ 194018 w 354561"/>
                  <a:gd name="connsiteY1" fmla="*/ 299969 h 432288"/>
                  <a:gd name="connsiteX2" fmla="*/ 157025 w 354561"/>
                  <a:gd name="connsiteY2" fmla="*/ 240779 h 432288"/>
                  <a:gd name="connsiteX3" fmla="*/ 76313 w 354561"/>
                  <a:gd name="connsiteY3" fmla="*/ 116348 h 432288"/>
                  <a:gd name="connsiteX4" fmla="*/ 981 w 354561"/>
                  <a:gd name="connsiteY4" fmla="*/ 4023 h 432288"/>
                  <a:gd name="connsiteX5" fmla="*/ 26540 w 354561"/>
                  <a:gd name="connsiteY5" fmla="*/ 8059 h 432288"/>
                  <a:gd name="connsiteX6" fmla="*/ 49408 w 354561"/>
                  <a:gd name="connsiteY6" fmla="*/ 14785 h 432288"/>
                  <a:gd name="connsiteX7" fmla="*/ 105234 w 354561"/>
                  <a:gd name="connsiteY7" fmla="*/ 64558 h 432288"/>
                  <a:gd name="connsiteX8" fmla="*/ 173167 w 354561"/>
                  <a:gd name="connsiteY8" fmla="*/ 126437 h 432288"/>
                  <a:gd name="connsiteX9" fmla="*/ 186619 w 354561"/>
                  <a:gd name="connsiteY9" fmla="*/ 145270 h 432288"/>
                  <a:gd name="connsiteX10" fmla="*/ 189310 w 354561"/>
                  <a:gd name="connsiteY10" fmla="*/ 147960 h 432288"/>
                  <a:gd name="connsiteX11" fmla="*/ 255225 w 354561"/>
                  <a:gd name="connsiteY11" fmla="*/ 219929 h 432288"/>
                  <a:gd name="connsiteX12" fmla="*/ 327193 w 354561"/>
                  <a:gd name="connsiteY12" fmla="*/ 313421 h 432288"/>
                  <a:gd name="connsiteX13" fmla="*/ 348044 w 354561"/>
                  <a:gd name="connsiteY13" fmla="*/ 372610 h 432288"/>
                  <a:gd name="connsiteX14" fmla="*/ 292218 w 354561"/>
                  <a:gd name="connsiteY14" fmla="*/ 411621 h 432288"/>
                  <a:gd name="connsiteX15" fmla="*/ 245136 w 354561"/>
                  <a:gd name="connsiteY15" fmla="*/ 419019 h 4322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4561" h="432287">
                    <a:moveTo>
                      <a:pt x="245136" y="419019"/>
                    </a:moveTo>
                    <a:cubicBezTo>
                      <a:pt x="253207" y="403549"/>
                      <a:pt x="238410" y="368574"/>
                      <a:pt x="194018" y="299969"/>
                    </a:cubicBezTo>
                    <a:cubicBezTo>
                      <a:pt x="179893" y="278445"/>
                      <a:pt x="163078" y="252214"/>
                      <a:pt x="157025" y="240779"/>
                    </a:cubicBezTo>
                    <a:cubicBezTo>
                      <a:pt x="150971" y="230018"/>
                      <a:pt x="114651" y="173519"/>
                      <a:pt x="76313" y="116348"/>
                    </a:cubicBezTo>
                    <a:cubicBezTo>
                      <a:pt x="37974" y="59177"/>
                      <a:pt x="3671" y="8732"/>
                      <a:pt x="981" y="4023"/>
                    </a:cubicBezTo>
                    <a:cubicBezTo>
                      <a:pt x="-4400" y="-4048"/>
                      <a:pt x="9052" y="-2030"/>
                      <a:pt x="26540" y="8059"/>
                    </a:cubicBezTo>
                    <a:cubicBezTo>
                      <a:pt x="33266" y="12095"/>
                      <a:pt x="36629" y="12767"/>
                      <a:pt x="49408" y="14785"/>
                    </a:cubicBezTo>
                    <a:cubicBezTo>
                      <a:pt x="52771" y="14785"/>
                      <a:pt x="77658" y="37653"/>
                      <a:pt x="105234" y="64558"/>
                    </a:cubicBezTo>
                    <a:cubicBezTo>
                      <a:pt x="132811" y="92134"/>
                      <a:pt x="163078" y="119711"/>
                      <a:pt x="173167" y="126437"/>
                    </a:cubicBezTo>
                    <a:cubicBezTo>
                      <a:pt x="183256" y="132490"/>
                      <a:pt x="189310" y="141234"/>
                      <a:pt x="186619" y="145270"/>
                    </a:cubicBezTo>
                    <a:cubicBezTo>
                      <a:pt x="184602" y="148633"/>
                      <a:pt x="185274" y="149978"/>
                      <a:pt x="189310" y="147960"/>
                    </a:cubicBezTo>
                    <a:cubicBezTo>
                      <a:pt x="196708" y="143252"/>
                      <a:pt x="198726" y="145942"/>
                      <a:pt x="255225" y="219929"/>
                    </a:cubicBezTo>
                    <a:cubicBezTo>
                      <a:pt x="277421" y="248851"/>
                      <a:pt x="309706" y="291225"/>
                      <a:pt x="327193" y="313421"/>
                    </a:cubicBezTo>
                    <a:cubicBezTo>
                      <a:pt x="358133" y="353777"/>
                      <a:pt x="358806" y="354449"/>
                      <a:pt x="348044" y="372610"/>
                    </a:cubicBezTo>
                    <a:cubicBezTo>
                      <a:pt x="341318" y="384044"/>
                      <a:pt x="320467" y="398841"/>
                      <a:pt x="292218" y="411621"/>
                    </a:cubicBezTo>
                    <a:cubicBezTo>
                      <a:pt x="239082" y="436507"/>
                      <a:pt x="235719" y="436507"/>
                      <a:pt x="245136" y="419019"/>
                    </a:cubicBezTo>
                    <a:close/>
                  </a:path>
                </a:pathLst>
              </a:custGeom>
              <a:grpFill/>
              <a:ln w="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20"/>
                </p:custDataLst>
              </p:nvPr>
            </p:nvSpPr>
            <p:spPr>
              <a:xfrm>
                <a:off x="4538963" y="3789547"/>
                <a:ext cx="1676159" cy="2245040"/>
              </a:xfrm>
              <a:custGeom>
                <a:gdLst>
                  <a:gd name="connsiteX0" fmla="*/ 529545 w 1676159"/>
                  <a:gd name="connsiteY0" fmla="*/ 2192152 h 2245040"/>
                  <a:gd name="connsiteX1" fmla="*/ 533283 w 1676159"/>
                  <a:gd name="connsiteY1" fmla="*/ 2193027 h 2245040"/>
                  <a:gd name="connsiteX2" fmla="*/ 520557 w 1676159"/>
                  <a:gd name="connsiteY2" fmla="*/ 2201935 h 2245040"/>
                  <a:gd name="connsiteX3" fmla="*/ 507832 w 1676159"/>
                  <a:gd name="connsiteY3" fmla="*/ 2203208 h 2245040"/>
                  <a:gd name="connsiteX4" fmla="*/ 520557 w 1676159"/>
                  <a:gd name="connsiteY4" fmla="*/ 2193663 h 2245040"/>
                  <a:gd name="connsiteX5" fmla="*/ 529545 w 1676159"/>
                  <a:gd name="connsiteY5" fmla="*/ 2192152 h 2245040"/>
                  <a:gd name="connsiteX6" fmla="*/ 415891 w 1676159"/>
                  <a:gd name="connsiteY6" fmla="*/ 2159895 h 2245040"/>
                  <a:gd name="connsiteX7" fmla="*/ 414654 w 1676159"/>
                  <a:gd name="connsiteY7" fmla="*/ 2160659 h 2245040"/>
                  <a:gd name="connsiteX8" fmla="*/ 412389 w 1676159"/>
                  <a:gd name="connsiteY8" fmla="*/ 2165031 h 2245040"/>
                  <a:gd name="connsiteX9" fmla="*/ 422062 w 1676159"/>
                  <a:gd name="connsiteY9" fmla="*/ 2156877 h 2245040"/>
                  <a:gd name="connsiteX10" fmla="*/ 420308 w 1676159"/>
                  <a:gd name="connsiteY10" fmla="*/ 2157168 h 2245040"/>
                  <a:gd name="connsiteX11" fmla="*/ 417851 w 1676159"/>
                  <a:gd name="connsiteY11" fmla="*/ 2158685 h 2245040"/>
                  <a:gd name="connsiteX12" fmla="*/ 598820 w 1676159"/>
                  <a:gd name="connsiteY12" fmla="*/ 2151032 h 2245040"/>
                  <a:gd name="connsiteX13" fmla="*/ 576550 w 1676159"/>
                  <a:gd name="connsiteY13" fmla="*/ 2173939 h 2245040"/>
                  <a:gd name="connsiteX14" fmla="*/ 542827 w 1676159"/>
                  <a:gd name="connsiteY14" fmla="*/ 2190482 h 2245040"/>
                  <a:gd name="connsiteX15" fmla="*/ 565097 w 1676159"/>
                  <a:gd name="connsiteY15" fmla="*/ 2170757 h 2245040"/>
                  <a:gd name="connsiteX16" fmla="*/ 598820 w 1676159"/>
                  <a:gd name="connsiteY16" fmla="*/ 2151032 h 2245040"/>
                  <a:gd name="connsiteX17" fmla="*/ 6440 w 1676159"/>
                  <a:gd name="connsiteY17" fmla="*/ 2129717 h 2245040"/>
                  <a:gd name="connsiteX18" fmla="*/ 48435 w 1676159"/>
                  <a:gd name="connsiteY18" fmla="*/ 2142124 h 2245040"/>
                  <a:gd name="connsiteX19" fmla="*/ 87885 w 1676159"/>
                  <a:gd name="connsiteY19" fmla="*/ 2163758 h 2245040"/>
                  <a:gd name="connsiteX20" fmla="*/ 87885 w 1676159"/>
                  <a:gd name="connsiteY20" fmla="*/ 2173302 h 2245040"/>
                  <a:gd name="connsiteX21" fmla="*/ 84067 w 1676159"/>
                  <a:gd name="connsiteY21" fmla="*/ 2182210 h 2245040"/>
                  <a:gd name="connsiteX22" fmla="*/ 42072 w 1676159"/>
                  <a:gd name="connsiteY22" fmla="*/ 2170757 h 2245040"/>
                  <a:gd name="connsiteX23" fmla="*/ 3895 w 1676159"/>
                  <a:gd name="connsiteY23" fmla="*/ 2152941 h 2245040"/>
                  <a:gd name="connsiteX24" fmla="*/ 24256 w 1676159"/>
                  <a:gd name="connsiteY24" fmla="*/ 2154214 h 2245040"/>
                  <a:gd name="connsiteX25" fmla="*/ 56071 w 1676159"/>
                  <a:gd name="connsiteY25" fmla="*/ 2163122 h 2245040"/>
                  <a:gd name="connsiteX26" fmla="*/ 38891 w 1676159"/>
                  <a:gd name="connsiteY26" fmla="*/ 2147851 h 2245040"/>
                  <a:gd name="connsiteX27" fmla="*/ 6440 w 1676159"/>
                  <a:gd name="connsiteY27" fmla="*/ 2129717 h 2245040"/>
                  <a:gd name="connsiteX28" fmla="*/ 89078 w 1676159"/>
                  <a:gd name="connsiteY28" fmla="*/ 2088597 h 2245040"/>
                  <a:gd name="connsiteX29" fmla="*/ 92975 w 1676159"/>
                  <a:gd name="connsiteY29" fmla="*/ 2089949 h 2245040"/>
                  <a:gd name="connsiteX30" fmla="*/ 100610 w 1676159"/>
                  <a:gd name="connsiteY30" fmla="*/ 2097585 h 2245040"/>
                  <a:gd name="connsiteX31" fmla="*/ 90430 w 1676159"/>
                  <a:gd name="connsiteY31" fmla="*/ 2092494 h 2245040"/>
                  <a:gd name="connsiteX32" fmla="*/ 89078 w 1676159"/>
                  <a:gd name="connsiteY32" fmla="*/ 2088597 h 2245040"/>
                  <a:gd name="connsiteX33" fmla="*/ 543384 w 1676159"/>
                  <a:gd name="connsiteY33" fmla="*/ 2064578 h 2245040"/>
                  <a:gd name="connsiteX34" fmla="*/ 546009 w 1676159"/>
                  <a:gd name="connsiteY34" fmla="*/ 2067043 h 2245040"/>
                  <a:gd name="connsiteX35" fmla="*/ 536465 w 1676159"/>
                  <a:gd name="connsiteY35" fmla="*/ 2077224 h 2245040"/>
                  <a:gd name="connsiteX36" fmla="*/ 526920 w 1676159"/>
                  <a:gd name="connsiteY36" fmla="*/ 2078496 h 2245040"/>
                  <a:gd name="connsiteX37" fmla="*/ 536465 w 1676159"/>
                  <a:gd name="connsiteY37" fmla="*/ 2068316 h 2245040"/>
                  <a:gd name="connsiteX38" fmla="*/ 543384 w 1676159"/>
                  <a:gd name="connsiteY38" fmla="*/ 2064578 h 2245040"/>
                  <a:gd name="connsiteX39" fmla="*/ 586095 w 1676159"/>
                  <a:gd name="connsiteY39" fmla="*/ 2049386 h 2245040"/>
                  <a:gd name="connsiteX40" fmla="*/ 587367 w 1676159"/>
                  <a:gd name="connsiteY40" fmla="*/ 2055590 h 2245040"/>
                  <a:gd name="connsiteX41" fmla="*/ 572733 w 1676159"/>
                  <a:gd name="connsiteY41" fmla="*/ 2061953 h 2245040"/>
                  <a:gd name="connsiteX42" fmla="*/ 571460 w 1676159"/>
                  <a:gd name="connsiteY42" fmla="*/ 2055590 h 2245040"/>
                  <a:gd name="connsiteX43" fmla="*/ 586095 w 1676159"/>
                  <a:gd name="connsiteY43" fmla="*/ 2049386 h 2245040"/>
                  <a:gd name="connsiteX44" fmla="*/ 598104 w 1676159"/>
                  <a:gd name="connsiteY44" fmla="*/ 2031331 h 2245040"/>
                  <a:gd name="connsiteX45" fmla="*/ 602002 w 1676159"/>
                  <a:gd name="connsiteY45" fmla="*/ 2032684 h 2245040"/>
                  <a:gd name="connsiteX46" fmla="*/ 609637 w 1676159"/>
                  <a:gd name="connsiteY46" fmla="*/ 2040319 h 2245040"/>
                  <a:gd name="connsiteX47" fmla="*/ 599457 w 1676159"/>
                  <a:gd name="connsiteY47" fmla="*/ 2035229 h 2245040"/>
                  <a:gd name="connsiteX48" fmla="*/ 598104 w 1676159"/>
                  <a:gd name="connsiteY48" fmla="*/ 2031331 h 2245040"/>
                  <a:gd name="connsiteX49" fmla="*/ 701898 w 1676159"/>
                  <a:gd name="connsiteY49" fmla="*/ 1991961 h 2245040"/>
                  <a:gd name="connsiteX50" fmla="*/ 690445 w 1676159"/>
                  <a:gd name="connsiteY50" fmla="*/ 2028866 h 2245040"/>
                  <a:gd name="connsiteX51" fmla="*/ 680265 w 1676159"/>
                  <a:gd name="connsiteY51" fmla="*/ 2030775 h 2245040"/>
                  <a:gd name="connsiteX52" fmla="*/ 638270 w 1676159"/>
                  <a:gd name="connsiteY52" fmla="*/ 2062589 h 2245040"/>
                  <a:gd name="connsiteX53" fmla="*/ 590549 w 1676159"/>
                  <a:gd name="connsiteY53" fmla="*/ 2096312 h 2245040"/>
                  <a:gd name="connsiteX54" fmla="*/ 440386 w 1676159"/>
                  <a:gd name="connsiteY54" fmla="*/ 2183483 h 2245040"/>
                  <a:gd name="connsiteX55" fmla="*/ 427660 w 1676159"/>
                  <a:gd name="connsiteY55" fmla="*/ 2189209 h 2245040"/>
                  <a:gd name="connsiteX56" fmla="*/ 392028 w 1676159"/>
                  <a:gd name="connsiteY56" fmla="*/ 2201935 h 2245040"/>
                  <a:gd name="connsiteX57" fmla="*/ 344307 w 1676159"/>
                  <a:gd name="connsiteY57" fmla="*/ 2218478 h 2245040"/>
                  <a:gd name="connsiteX58" fmla="*/ 323310 w 1676159"/>
                  <a:gd name="connsiteY58" fmla="*/ 2233749 h 2245040"/>
                  <a:gd name="connsiteX59" fmla="*/ 404754 w 1676159"/>
                  <a:gd name="connsiteY59" fmla="*/ 2209571 h 2245040"/>
                  <a:gd name="connsiteX60" fmla="*/ 601365 w 1676159"/>
                  <a:gd name="connsiteY60" fmla="*/ 2116673 h 2245040"/>
                  <a:gd name="connsiteX61" fmla="*/ 657995 w 1676159"/>
                  <a:gd name="connsiteY61" fmla="*/ 2109674 h 2245040"/>
                  <a:gd name="connsiteX62" fmla="*/ 650996 w 1676159"/>
                  <a:gd name="connsiteY62" fmla="*/ 2123672 h 2245040"/>
                  <a:gd name="connsiteX63" fmla="*/ 650359 w 1676159"/>
                  <a:gd name="connsiteY63" fmla="*/ 2121127 h 2245040"/>
                  <a:gd name="connsiteX64" fmla="*/ 596275 w 1676159"/>
                  <a:gd name="connsiteY64" fmla="*/ 2141488 h 2245040"/>
                  <a:gd name="connsiteX65" fmla="*/ 341126 w 1676159"/>
                  <a:gd name="connsiteY65" fmla="*/ 2243294 h 2245040"/>
                  <a:gd name="connsiteX66" fmla="*/ 310584 w 1676159"/>
                  <a:gd name="connsiteY66" fmla="*/ 2236931 h 2245040"/>
                  <a:gd name="connsiteX67" fmla="*/ 298495 w 1676159"/>
                  <a:gd name="connsiteY67" fmla="*/ 2230568 h 2245040"/>
                  <a:gd name="connsiteX68" fmla="*/ 110791 w 1676159"/>
                  <a:gd name="connsiteY68" fmla="*/ 2212116 h 2245040"/>
                  <a:gd name="connsiteX69" fmla="*/ 61161 w 1676159"/>
                  <a:gd name="connsiteY69" fmla="*/ 2196209 h 2245040"/>
                  <a:gd name="connsiteX70" fmla="*/ 20439 w 1676159"/>
                  <a:gd name="connsiteY70" fmla="*/ 2182210 h 2245040"/>
                  <a:gd name="connsiteX71" fmla="*/ 68796 w 1676159"/>
                  <a:gd name="connsiteY71" fmla="*/ 2188573 h 2245040"/>
                  <a:gd name="connsiteX72" fmla="*/ 99338 w 1676159"/>
                  <a:gd name="connsiteY72" fmla="*/ 2190482 h 2245040"/>
                  <a:gd name="connsiteX73" fmla="*/ 105701 w 1676159"/>
                  <a:gd name="connsiteY73" fmla="*/ 2178393 h 2245040"/>
                  <a:gd name="connsiteX74" fmla="*/ 112064 w 1676159"/>
                  <a:gd name="connsiteY74" fmla="*/ 2172666 h 2245040"/>
                  <a:gd name="connsiteX75" fmla="*/ 139424 w 1676159"/>
                  <a:gd name="connsiteY75" fmla="*/ 2180301 h 2245040"/>
                  <a:gd name="connsiteX76" fmla="*/ 148332 w 1676159"/>
                  <a:gd name="connsiteY76" fmla="*/ 2175847 h 2245040"/>
                  <a:gd name="connsiteX77" fmla="*/ 154058 w 1676159"/>
                  <a:gd name="connsiteY77" fmla="*/ 2172030 h 2245040"/>
                  <a:gd name="connsiteX78" fmla="*/ 114609 w 1676159"/>
                  <a:gd name="connsiteY78" fmla="*/ 2138307 h 2245040"/>
                  <a:gd name="connsiteX79" fmla="*/ 46526 w 1676159"/>
                  <a:gd name="connsiteY79" fmla="*/ 2086131 h 2245040"/>
                  <a:gd name="connsiteX80" fmla="*/ 21075 w 1676159"/>
                  <a:gd name="connsiteY80" fmla="*/ 2060044 h 2245040"/>
                  <a:gd name="connsiteX81" fmla="*/ 49708 w 1676159"/>
                  <a:gd name="connsiteY81" fmla="*/ 2082314 h 2245040"/>
                  <a:gd name="connsiteX82" fmla="*/ 108882 w 1676159"/>
                  <a:gd name="connsiteY82" fmla="*/ 2114128 h 2245040"/>
                  <a:gd name="connsiteX83" fmla="*/ 109518 w 1676159"/>
                  <a:gd name="connsiteY83" fmla="*/ 2116673 h 2245040"/>
                  <a:gd name="connsiteX84" fmla="*/ 169329 w 1676159"/>
                  <a:gd name="connsiteY84" fmla="*/ 2147851 h 2245040"/>
                  <a:gd name="connsiteX85" fmla="*/ 183327 w 1676159"/>
                  <a:gd name="connsiteY85" fmla="*/ 2159304 h 2245040"/>
                  <a:gd name="connsiteX86" fmla="*/ 281951 w 1676159"/>
                  <a:gd name="connsiteY86" fmla="*/ 2184119 h 2245040"/>
                  <a:gd name="connsiteX87" fmla="*/ 469655 w 1676159"/>
                  <a:gd name="connsiteY87" fmla="*/ 2129399 h 2245040"/>
                  <a:gd name="connsiteX88" fmla="*/ 495106 w 1676159"/>
                  <a:gd name="connsiteY88" fmla="*/ 2116037 h 2245040"/>
                  <a:gd name="connsiteX89" fmla="*/ 647178 w 1676159"/>
                  <a:gd name="connsiteY89" fmla="*/ 2030139 h 2245040"/>
                  <a:gd name="connsiteX90" fmla="*/ 701898 w 1676159"/>
                  <a:gd name="connsiteY90" fmla="*/ 1991961 h 2245040"/>
                  <a:gd name="connsiteX91" fmla="*/ 846096 w 1676159"/>
                  <a:gd name="connsiteY91" fmla="*/ 1961181 h 2245040"/>
                  <a:gd name="connsiteX92" fmla="*/ 816429 w 1676159"/>
                  <a:gd name="connsiteY92" fmla="*/ 1995143 h 2245040"/>
                  <a:gd name="connsiteX93" fmla="*/ 771889 w 1676159"/>
                  <a:gd name="connsiteY93" fmla="*/ 2030139 h 2245040"/>
                  <a:gd name="connsiteX94" fmla="*/ 752801 w 1676159"/>
                  <a:gd name="connsiteY94" fmla="*/ 2042228 h 2245040"/>
                  <a:gd name="connsiteX95" fmla="*/ 664994 w 1676159"/>
                  <a:gd name="connsiteY95" fmla="*/ 2100130 h 2245040"/>
                  <a:gd name="connsiteX96" fmla="*/ 654813 w 1676159"/>
                  <a:gd name="connsiteY96" fmla="*/ 2094403 h 2245040"/>
                  <a:gd name="connsiteX97" fmla="*/ 653541 w 1676159"/>
                  <a:gd name="connsiteY97" fmla="*/ 2084859 h 2245040"/>
                  <a:gd name="connsiteX98" fmla="*/ 666266 w 1676159"/>
                  <a:gd name="connsiteY98" fmla="*/ 2083586 h 2245040"/>
                  <a:gd name="connsiteX99" fmla="*/ 736894 w 1676159"/>
                  <a:gd name="connsiteY99" fmla="*/ 2042228 h 2245040"/>
                  <a:gd name="connsiteX100" fmla="*/ 759164 w 1676159"/>
                  <a:gd name="connsiteY100" fmla="*/ 2023776 h 2245040"/>
                  <a:gd name="connsiteX101" fmla="*/ 811339 w 1676159"/>
                  <a:gd name="connsiteY101" fmla="*/ 1984962 h 2245040"/>
                  <a:gd name="connsiteX102" fmla="*/ 846096 w 1676159"/>
                  <a:gd name="connsiteY102" fmla="*/ 1961181 h 2245040"/>
                  <a:gd name="connsiteX103" fmla="*/ 910599 w 1676159"/>
                  <a:gd name="connsiteY103" fmla="*/ 1890156 h 2245040"/>
                  <a:gd name="connsiteX104" fmla="*/ 902328 w 1676159"/>
                  <a:gd name="connsiteY104" fmla="*/ 1906063 h 2245040"/>
                  <a:gd name="connsiteX105" fmla="*/ 885148 w 1676159"/>
                  <a:gd name="connsiteY105" fmla="*/ 1921970 h 2245040"/>
                  <a:gd name="connsiteX106" fmla="*/ 893420 w 1676159"/>
                  <a:gd name="connsiteY106" fmla="*/ 1906063 h 2245040"/>
                  <a:gd name="connsiteX107" fmla="*/ 910599 w 1676159"/>
                  <a:gd name="connsiteY107" fmla="*/ 1890156 h 2245040"/>
                  <a:gd name="connsiteX108" fmla="*/ 963411 w 1676159"/>
                  <a:gd name="connsiteY108" fmla="*/ 1839253 h 2245040"/>
                  <a:gd name="connsiteX109" fmla="*/ 965956 w 1676159"/>
                  <a:gd name="connsiteY109" fmla="*/ 1848798 h 2245040"/>
                  <a:gd name="connsiteX110" fmla="*/ 955775 w 1676159"/>
                  <a:gd name="connsiteY110" fmla="*/ 1858342 h 2245040"/>
                  <a:gd name="connsiteX111" fmla="*/ 953230 w 1676159"/>
                  <a:gd name="connsiteY111" fmla="*/ 1848798 h 2245040"/>
                  <a:gd name="connsiteX112" fmla="*/ 963411 w 1676159"/>
                  <a:gd name="connsiteY112" fmla="*/ 1839253 h 2245040"/>
                  <a:gd name="connsiteX113" fmla="*/ 862383 w 1676159"/>
                  <a:gd name="connsiteY113" fmla="*/ 1836668 h 2245040"/>
                  <a:gd name="connsiteX114" fmla="*/ 862262 w 1676159"/>
                  <a:gd name="connsiteY114" fmla="*/ 1839917 h 2245040"/>
                  <a:gd name="connsiteX115" fmla="*/ 856183 w 1676159"/>
                  <a:gd name="connsiteY115" fmla="*/ 1848193 h 2245040"/>
                  <a:gd name="connsiteX116" fmla="*/ 852928 w 1676159"/>
                  <a:gd name="connsiteY116" fmla="*/ 1852354 h 2245040"/>
                  <a:gd name="connsiteX117" fmla="*/ 853811 w 1676159"/>
                  <a:gd name="connsiteY117" fmla="*/ 1851422 h 2245040"/>
                  <a:gd name="connsiteX118" fmla="*/ 856183 w 1676159"/>
                  <a:gd name="connsiteY118" fmla="*/ 1848193 h 2245040"/>
                  <a:gd name="connsiteX119" fmla="*/ 862242 w 1676159"/>
                  <a:gd name="connsiteY119" fmla="*/ 1840447 h 2245040"/>
                  <a:gd name="connsiteX120" fmla="*/ 862262 w 1676159"/>
                  <a:gd name="connsiteY120" fmla="*/ 1839917 h 2245040"/>
                  <a:gd name="connsiteX121" fmla="*/ 864151 w 1676159"/>
                  <a:gd name="connsiteY121" fmla="*/ 1837345 h 2245040"/>
                  <a:gd name="connsiteX122" fmla="*/ 917820 w 1676159"/>
                  <a:gd name="connsiteY122" fmla="*/ 1694557 h 2245040"/>
                  <a:gd name="connsiteX123" fmla="*/ 917519 w 1676159"/>
                  <a:gd name="connsiteY123" fmla="*/ 1695533 h 2245040"/>
                  <a:gd name="connsiteX124" fmla="*/ 917512 w 1676159"/>
                  <a:gd name="connsiteY124" fmla="*/ 1695543 h 2245040"/>
                  <a:gd name="connsiteX125" fmla="*/ 917598 w 1676159"/>
                  <a:gd name="connsiteY125" fmla="*/ 1695453 h 2245040"/>
                  <a:gd name="connsiteX126" fmla="*/ 1512746 w 1676159"/>
                  <a:gd name="connsiteY126" fmla="*/ 665 h 2245040"/>
                  <a:gd name="connsiteX127" fmla="*/ 1623518 w 1676159"/>
                  <a:gd name="connsiteY127" fmla="*/ 28939 h 2245040"/>
                  <a:gd name="connsiteX128" fmla="*/ 1660653 w 1676159"/>
                  <a:gd name="connsiteY128" fmla="*/ 99832 h 2245040"/>
                  <a:gd name="connsiteX129" fmla="*/ 1652213 w 1676159"/>
                  <a:gd name="connsiteY129" fmla="*/ 125152 h 2245040"/>
                  <a:gd name="connsiteX130" fmla="*/ 1598199 w 1676159"/>
                  <a:gd name="connsiteY130" fmla="*/ 152160 h 2245040"/>
                  <a:gd name="connsiteX131" fmla="*/ 1058051 w 1676159"/>
                  <a:gd name="connsiteY131" fmla="*/ 310829 h 2245040"/>
                  <a:gd name="connsiteX132" fmla="*/ 1139074 w 1676159"/>
                  <a:gd name="connsiteY132" fmla="*/ 390162 h 2245040"/>
                  <a:gd name="connsiteX133" fmla="*/ 1215032 w 1676159"/>
                  <a:gd name="connsiteY133" fmla="*/ 447552 h 2245040"/>
                  <a:gd name="connsiteX134" fmla="*/ 1213940 w 1676159"/>
                  <a:gd name="connsiteY134" fmla="*/ 482126 h 2245040"/>
                  <a:gd name="connsiteX135" fmla="*/ 1214623 w 1676159"/>
                  <a:gd name="connsiteY135" fmla="*/ 483725 h 2245040"/>
                  <a:gd name="connsiteX136" fmla="*/ 1213848 w 1676159"/>
                  <a:gd name="connsiteY136" fmla="*/ 485044 h 2245040"/>
                  <a:gd name="connsiteX137" fmla="*/ 1209970 w 1676159"/>
                  <a:gd name="connsiteY137" fmla="*/ 607910 h 2245040"/>
                  <a:gd name="connsiteX138" fmla="*/ 1209728 w 1676159"/>
                  <a:gd name="connsiteY138" fmla="*/ 633293 h 2245040"/>
                  <a:gd name="connsiteX139" fmla="*/ 1224923 w 1676159"/>
                  <a:gd name="connsiteY139" fmla="*/ 719394 h 2245040"/>
                  <a:gd name="connsiteX140" fmla="*/ 1228105 w 1676159"/>
                  <a:gd name="connsiteY140" fmla="*/ 999359 h 2245040"/>
                  <a:gd name="connsiteX141" fmla="*/ 1225560 w 1676159"/>
                  <a:gd name="connsiteY141" fmla="*/ 1199788 h 2245040"/>
                  <a:gd name="connsiteX142" fmla="*/ 1217288 w 1676159"/>
                  <a:gd name="connsiteY142" fmla="*/ 1262144 h 2245040"/>
                  <a:gd name="connsiteX143" fmla="*/ 1188655 w 1676159"/>
                  <a:gd name="connsiteY143" fmla="*/ 1409126 h 2245040"/>
                  <a:gd name="connsiteX144" fmla="*/ 1184201 w 1676159"/>
                  <a:gd name="connsiteY144" fmla="*/ 1453029 h 2245040"/>
                  <a:gd name="connsiteX145" fmla="*/ 1182292 w 1676159"/>
                  <a:gd name="connsiteY145" fmla="*/ 1456847 h 2245040"/>
                  <a:gd name="connsiteX146" fmla="*/ 1137752 w 1676159"/>
                  <a:gd name="connsiteY146" fmla="*/ 1565651 h 2245040"/>
                  <a:gd name="connsiteX147" fmla="*/ 1088759 w 1676159"/>
                  <a:gd name="connsiteY147" fmla="*/ 1657913 h 2245040"/>
                  <a:gd name="connsiteX148" fmla="*/ 1025130 w 1676159"/>
                  <a:gd name="connsiteY148" fmla="*/ 1729813 h 2245040"/>
                  <a:gd name="connsiteX149" fmla="*/ 799250 w 1676159"/>
                  <a:gd name="connsiteY149" fmla="*/ 1977327 h 2245040"/>
                  <a:gd name="connsiteX150" fmla="*/ 666903 w 1676159"/>
                  <a:gd name="connsiteY150" fmla="*/ 2074042 h 2245040"/>
                  <a:gd name="connsiteX151" fmla="*/ 652904 w 1676159"/>
                  <a:gd name="connsiteY151" fmla="*/ 2075315 h 2245040"/>
                  <a:gd name="connsiteX152" fmla="*/ 647178 w 1676159"/>
                  <a:gd name="connsiteY152" fmla="*/ 2072770 h 2245040"/>
                  <a:gd name="connsiteX153" fmla="*/ 647178 w 1676159"/>
                  <a:gd name="connsiteY153" fmla="*/ 2061953 h 2245040"/>
                  <a:gd name="connsiteX154" fmla="*/ 654177 w 1676159"/>
                  <a:gd name="connsiteY154" fmla="*/ 2049227 h 2245040"/>
                  <a:gd name="connsiteX155" fmla="*/ 676447 w 1676159"/>
                  <a:gd name="connsiteY155" fmla="*/ 2036501 h 2245040"/>
                  <a:gd name="connsiteX156" fmla="*/ 666903 w 1676159"/>
                  <a:gd name="connsiteY156" fmla="*/ 2049227 h 2245040"/>
                  <a:gd name="connsiteX157" fmla="*/ 658631 w 1676159"/>
                  <a:gd name="connsiteY157" fmla="*/ 2061953 h 2245040"/>
                  <a:gd name="connsiteX158" fmla="*/ 693627 w 1676159"/>
                  <a:gd name="connsiteY158" fmla="*/ 2039683 h 2245040"/>
                  <a:gd name="connsiteX159" fmla="*/ 745166 w 1676159"/>
                  <a:gd name="connsiteY159" fmla="*/ 2001506 h 2245040"/>
                  <a:gd name="connsiteX160" fmla="*/ 768708 w 1676159"/>
                  <a:gd name="connsiteY160" fmla="*/ 1979236 h 2245040"/>
                  <a:gd name="connsiteX161" fmla="*/ 776980 w 1676159"/>
                  <a:gd name="connsiteY161" fmla="*/ 1972873 h 2245040"/>
                  <a:gd name="connsiteX162" fmla="*/ 918871 w 1676159"/>
                  <a:gd name="connsiteY162" fmla="*/ 1837345 h 2245040"/>
                  <a:gd name="connsiteX163" fmla="*/ 909963 w 1676159"/>
                  <a:gd name="connsiteY163" fmla="*/ 1832891 h 2245040"/>
                  <a:gd name="connsiteX164" fmla="*/ 820883 w 1676159"/>
                  <a:gd name="connsiteY164" fmla="*/ 1915607 h 2245040"/>
                  <a:gd name="connsiteX165" fmla="*/ 772526 w 1676159"/>
                  <a:gd name="connsiteY165" fmla="*/ 1962056 h 2245040"/>
                  <a:gd name="connsiteX166" fmla="*/ 754710 w 1676159"/>
                  <a:gd name="connsiteY166" fmla="*/ 1970328 h 2245040"/>
                  <a:gd name="connsiteX167" fmla="*/ 748347 w 1676159"/>
                  <a:gd name="connsiteY167" fmla="*/ 1970328 h 2245040"/>
                  <a:gd name="connsiteX168" fmla="*/ 745802 w 1676159"/>
                  <a:gd name="connsiteY168" fmla="*/ 1986235 h 2245040"/>
                  <a:gd name="connsiteX169" fmla="*/ 726077 w 1676159"/>
                  <a:gd name="connsiteY169" fmla="*/ 1989416 h 2245040"/>
                  <a:gd name="connsiteX170" fmla="*/ 719078 w 1676159"/>
                  <a:gd name="connsiteY170" fmla="*/ 1983054 h 2245040"/>
                  <a:gd name="connsiteX171" fmla="*/ 761709 w 1676159"/>
                  <a:gd name="connsiteY171" fmla="*/ 1940423 h 2245040"/>
                  <a:gd name="connsiteX172" fmla="*/ 773162 w 1676159"/>
                  <a:gd name="connsiteY172" fmla="*/ 1924515 h 2245040"/>
                  <a:gd name="connsiteX173" fmla="*/ 676447 w 1676159"/>
                  <a:gd name="connsiteY173" fmla="*/ 1995143 h 2245040"/>
                  <a:gd name="connsiteX174" fmla="*/ 649723 w 1676159"/>
                  <a:gd name="connsiteY174" fmla="*/ 2011050 h 2245040"/>
                  <a:gd name="connsiteX175" fmla="*/ 641451 w 1676159"/>
                  <a:gd name="connsiteY175" fmla="*/ 2017413 h 2245040"/>
                  <a:gd name="connsiteX176" fmla="*/ 631907 w 1676159"/>
                  <a:gd name="connsiteY176" fmla="*/ 2023776 h 2245040"/>
                  <a:gd name="connsiteX177" fmla="*/ 650996 w 1676159"/>
                  <a:gd name="connsiteY177" fmla="*/ 1988144 h 2245040"/>
                  <a:gd name="connsiteX178" fmla="*/ 668812 w 1676159"/>
                  <a:gd name="connsiteY178" fmla="*/ 1964601 h 2245040"/>
                  <a:gd name="connsiteX179" fmla="*/ 670084 w 1676159"/>
                  <a:gd name="connsiteY179" fmla="*/ 1958238 h 2245040"/>
                  <a:gd name="connsiteX180" fmla="*/ 691081 w 1676159"/>
                  <a:gd name="connsiteY180" fmla="*/ 1947422 h 2245040"/>
                  <a:gd name="connsiteX181" fmla="*/ 698717 w 1676159"/>
                  <a:gd name="connsiteY181" fmla="*/ 1937241 h 2245040"/>
                  <a:gd name="connsiteX182" fmla="*/ 685355 w 1676159"/>
                  <a:gd name="connsiteY182" fmla="*/ 1930242 h 2245040"/>
                  <a:gd name="connsiteX183" fmla="*/ 683446 w 1676159"/>
                  <a:gd name="connsiteY183" fmla="*/ 1921334 h 2245040"/>
                  <a:gd name="connsiteX184" fmla="*/ 703171 w 1676159"/>
                  <a:gd name="connsiteY184" fmla="*/ 1909245 h 2245040"/>
                  <a:gd name="connsiteX185" fmla="*/ 711443 w 1676159"/>
                  <a:gd name="connsiteY185" fmla="*/ 1900973 h 2245040"/>
                  <a:gd name="connsiteX186" fmla="*/ 726077 w 1676159"/>
                  <a:gd name="connsiteY186" fmla="*/ 1879339 h 2245040"/>
                  <a:gd name="connsiteX187" fmla="*/ 784615 w 1676159"/>
                  <a:gd name="connsiteY187" fmla="*/ 1851979 h 2245040"/>
                  <a:gd name="connsiteX188" fmla="*/ 787160 w 1676159"/>
                  <a:gd name="connsiteY188" fmla="*/ 1858342 h 2245040"/>
                  <a:gd name="connsiteX189" fmla="*/ 789705 w 1676159"/>
                  <a:gd name="connsiteY189" fmla="*/ 1869795 h 2245040"/>
                  <a:gd name="connsiteX190" fmla="*/ 815793 w 1676159"/>
                  <a:gd name="connsiteY190" fmla="*/ 1844980 h 2245040"/>
                  <a:gd name="connsiteX191" fmla="*/ 817066 w 1676159"/>
                  <a:gd name="connsiteY191" fmla="*/ 1828437 h 2245040"/>
                  <a:gd name="connsiteX192" fmla="*/ 797977 w 1676159"/>
                  <a:gd name="connsiteY192" fmla="*/ 1824619 h 2245040"/>
                  <a:gd name="connsiteX193" fmla="*/ 811339 w 1676159"/>
                  <a:gd name="connsiteY193" fmla="*/ 1796622 h 2245040"/>
                  <a:gd name="connsiteX194" fmla="*/ 862878 w 1676159"/>
                  <a:gd name="connsiteY194" fmla="*/ 1777534 h 2245040"/>
                  <a:gd name="connsiteX195" fmla="*/ 865423 w 1676159"/>
                  <a:gd name="connsiteY195" fmla="*/ 1785169 h 2245040"/>
                  <a:gd name="connsiteX196" fmla="*/ 885784 w 1676159"/>
                  <a:gd name="connsiteY196" fmla="*/ 1766081 h 2245040"/>
                  <a:gd name="connsiteX197" fmla="*/ 882603 w 1676159"/>
                  <a:gd name="connsiteY197" fmla="*/ 1750174 h 2245040"/>
                  <a:gd name="connsiteX198" fmla="*/ 862242 w 1676159"/>
                  <a:gd name="connsiteY198" fmla="*/ 1764808 h 2245040"/>
                  <a:gd name="connsiteX199" fmla="*/ 873059 w 1676159"/>
                  <a:gd name="connsiteY199" fmla="*/ 1748901 h 2245040"/>
                  <a:gd name="connsiteX200" fmla="*/ 869877 w 1676159"/>
                  <a:gd name="connsiteY200" fmla="*/ 1729176 h 2245040"/>
                  <a:gd name="connsiteX201" fmla="*/ 876240 w 1676159"/>
                  <a:gd name="connsiteY201" fmla="*/ 1704361 h 2245040"/>
                  <a:gd name="connsiteX202" fmla="*/ 895965 w 1676159"/>
                  <a:gd name="connsiteY202" fmla="*/ 1675728 h 2245040"/>
                  <a:gd name="connsiteX203" fmla="*/ 914417 w 1676159"/>
                  <a:gd name="connsiteY203" fmla="*/ 1647096 h 2245040"/>
                  <a:gd name="connsiteX204" fmla="*/ 945595 w 1676159"/>
                  <a:gd name="connsiteY204" fmla="*/ 1595557 h 2245040"/>
                  <a:gd name="connsiteX205" fmla="*/ 969137 w 1676159"/>
                  <a:gd name="connsiteY205" fmla="*/ 1555471 h 2245040"/>
                  <a:gd name="connsiteX206" fmla="*/ 978682 w 1676159"/>
                  <a:gd name="connsiteY206" fmla="*/ 1536382 h 2245040"/>
                  <a:gd name="connsiteX207" fmla="*/ 983772 w 1676159"/>
                  <a:gd name="connsiteY207" fmla="*/ 1527474 h 2245040"/>
                  <a:gd name="connsiteX208" fmla="*/ 987590 w 1676159"/>
                  <a:gd name="connsiteY208" fmla="*/ 1507750 h 2245040"/>
                  <a:gd name="connsiteX209" fmla="*/ 995225 w 1676159"/>
                  <a:gd name="connsiteY209" fmla="*/ 1458119 h 2245040"/>
                  <a:gd name="connsiteX210" fmla="*/ 1011132 w 1676159"/>
                  <a:gd name="connsiteY210" fmla="*/ 1379220 h 2245040"/>
                  <a:gd name="connsiteX211" fmla="*/ 1025767 w 1676159"/>
                  <a:gd name="connsiteY211" fmla="*/ 1326409 h 2245040"/>
                  <a:gd name="connsiteX212" fmla="*/ 1034038 w 1676159"/>
                  <a:gd name="connsiteY212" fmla="*/ 1239238 h 2245040"/>
                  <a:gd name="connsiteX213" fmla="*/ 1039765 w 1676159"/>
                  <a:gd name="connsiteY213" fmla="*/ 1094801 h 2245040"/>
                  <a:gd name="connsiteX214" fmla="*/ 1042479 w 1676159"/>
                  <a:gd name="connsiteY214" fmla="*/ 1060331 h 2245040"/>
                  <a:gd name="connsiteX215" fmla="*/ 1040147 w 1676159"/>
                  <a:gd name="connsiteY215" fmla="*/ 1036926 h 2245040"/>
                  <a:gd name="connsiteX216" fmla="*/ 1014166 w 1676159"/>
                  <a:gd name="connsiteY216" fmla="*/ 768266 h 2245040"/>
                  <a:gd name="connsiteX217" fmla="*/ 998973 w 1676159"/>
                  <a:gd name="connsiteY217" fmla="*/ 326020 h 2245040"/>
                  <a:gd name="connsiteX218" fmla="*/ 875752 w 1676159"/>
                  <a:gd name="connsiteY218" fmla="*/ 380034 h 2245040"/>
                  <a:gd name="connsiteX219" fmla="*/ 502713 w 1676159"/>
                  <a:gd name="connsiteY219" fmla="*/ 462745 h 2245040"/>
                  <a:gd name="connsiteX220" fmla="*/ 431819 w 1676159"/>
                  <a:gd name="connsiteY220" fmla="*/ 434050 h 2245040"/>
                  <a:gd name="connsiteX221" fmla="*/ 467265 w 1676159"/>
                  <a:gd name="connsiteY221" fmla="*/ 393538 h 2245040"/>
                  <a:gd name="connsiteX222" fmla="*/ 1228536 w 1676159"/>
                  <a:gd name="connsiteY222" fmla="*/ 67762 h 2245040"/>
                  <a:gd name="connsiteX223" fmla="*/ 1405771 w 1676159"/>
                  <a:gd name="connsiteY223" fmla="*/ 15435 h 2245040"/>
                  <a:gd name="connsiteX224" fmla="*/ 1512746 w 1676159"/>
                  <a:gd name="connsiteY224" fmla="*/ 665 h 224504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</a:cxnLst>
                <a:rect l="l" t="t" r="r" b="b"/>
                <a:pathLst>
                  <a:path w="1676159" h="2245040">
                    <a:moveTo>
                      <a:pt x="529545" y="2192152"/>
                    </a:moveTo>
                    <a:lnTo>
                      <a:pt x="533283" y="2193027"/>
                    </a:lnTo>
                    <a:cubicBezTo>
                      <a:pt x="533283" y="2194300"/>
                      <a:pt x="527557" y="2198117"/>
                      <a:pt x="520557" y="2201935"/>
                    </a:cubicBezTo>
                    <a:cubicBezTo>
                      <a:pt x="513558" y="2205753"/>
                      <a:pt x="507832" y="2206389"/>
                      <a:pt x="507832" y="2203208"/>
                    </a:cubicBezTo>
                    <a:cubicBezTo>
                      <a:pt x="507832" y="2199390"/>
                      <a:pt x="513558" y="2195572"/>
                      <a:pt x="520557" y="2193663"/>
                    </a:cubicBezTo>
                    <a:cubicBezTo>
                      <a:pt x="524057" y="2192709"/>
                      <a:pt x="527238" y="2192232"/>
                      <a:pt x="529545" y="2192152"/>
                    </a:cubicBezTo>
                    <a:close/>
                    <a:moveTo>
                      <a:pt x="415891" y="2159895"/>
                    </a:moveTo>
                    <a:lnTo>
                      <a:pt x="414654" y="2160659"/>
                    </a:lnTo>
                    <a:cubicBezTo>
                      <a:pt x="413239" y="2161996"/>
                      <a:pt x="412389" y="2163480"/>
                      <a:pt x="412389" y="2165031"/>
                    </a:cubicBezTo>
                    <a:close/>
                    <a:moveTo>
                      <a:pt x="422062" y="2156877"/>
                    </a:moveTo>
                    <a:lnTo>
                      <a:pt x="420308" y="2157168"/>
                    </a:lnTo>
                    <a:lnTo>
                      <a:pt x="417851" y="2158685"/>
                    </a:lnTo>
                    <a:close/>
                    <a:moveTo>
                      <a:pt x="598820" y="2151032"/>
                    </a:moveTo>
                    <a:cubicBezTo>
                      <a:pt x="616636" y="2151032"/>
                      <a:pt x="611546" y="2156123"/>
                      <a:pt x="576550" y="2173939"/>
                    </a:cubicBezTo>
                    <a:lnTo>
                      <a:pt x="542827" y="2190482"/>
                    </a:lnTo>
                    <a:lnTo>
                      <a:pt x="565097" y="2170757"/>
                    </a:lnTo>
                    <a:cubicBezTo>
                      <a:pt x="577187" y="2160577"/>
                      <a:pt x="592458" y="2151669"/>
                      <a:pt x="598820" y="2151032"/>
                    </a:cubicBezTo>
                    <a:close/>
                    <a:moveTo>
                      <a:pt x="6440" y="2129717"/>
                    </a:moveTo>
                    <a:cubicBezTo>
                      <a:pt x="8349" y="2128604"/>
                      <a:pt x="22666" y="2132580"/>
                      <a:pt x="48435" y="2142124"/>
                    </a:cubicBezTo>
                    <a:cubicBezTo>
                      <a:pt x="93611" y="2159304"/>
                      <a:pt x="101883" y="2163758"/>
                      <a:pt x="87885" y="2163758"/>
                    </a:cubicBezTo>
                    <a:cubicBezTo>
                      <a:pt x="81522" y="2163758"/>
                      <a:pt x="81522" y="2165667"/>
                      <a:pt x="87885" y="2173302"/>
                    </a:cubicBezTo>
                    <a:cubicBezTo>
                      <a:pt x="94248" y="2180938"/>
                      <a:pt x="93611" y="2182847"/>
                      <a:pt x="84067" y="2182210"/>
                    </a:cubicBezTo>
                    <a:cubicBezTo>
                      <a:pt x="77068" y="2181574"/>
                      <a:pt x="58616" y="2176484"/>
                      <a:pt x="42072" y="2170757"/>
                    </a:cubicBezTo>
                    <a:cubicBezTo>
                      <a:pt x="25529" y="2165031"/>
                      <a:pt x="8349" y="2156759"/>
                      <a:pt x="3895" y="2152941"/>
                    </a:cubicBezTo>
                    <a:cubicBezTo>
                      <a:pt x="-6286" y="2142124"/>
                      <a:pt x="4532" y="2142761"/>
                      <a:pt x="24256" y="2154214"/>
                    </a:cubicBezTo>
                    <a:cubicBezTo>
                      <a:pt x="33164" y="2159304"/>
                      <a:pt x="47163" y="2163122"/>
                      <a:pt x="56071" y="2163122"/>
                    </a:cubicBezTo>
                    <a:cubicBezTo>
                      <a:pt x="68160" y="2163122"/>
                      <a:pt x="64342" y="2159304"/>
                      <a:pt x="38891" y="2147851"/>
                    </a:cubicBezTo>
                    <a:cubicBezTo>
                      <a:pt x="15030" y="2137034"/>
                      <a:pt x="4532" y="2130831"/>
                      <a:pt x="6440" y="2129717"/>
                    </a:cubicBezTo>
                    <a:close/>
                    <a:moveTo>
                      <a:pt x="89078" y="2088597"/>
                    </a:moveTo>
                    <a:cubicBezTo>
                      <a:pt x="89475" y="2088200"/>
                      <a:pt x="90748" y="2088677"/>
                      <a:pt x="92975" y="2089949"/>
                    </a:cubicBezTo>
                    <a:cubicBezTo>
                      <a:pt x="97429" y="2092494"/>
                      <a:pt x="100610" y="2095676"/>
                      <a:pt x="100610" y="2097585"/>
                    </a:cubicBezTo>
                    <a:cubicBezTo>
                      <a:pt x="100610" y="2102675"/>
                      <a:pt x="94884" y="2100130"/>
                      <a:pt x="90430" y="2092494"/>
                    </a:cubicBezTo>
                    <a:cubicBezTo>
                      <a:pt x="89157" y="2090267"/>
                      <a:pt x="88680" y="2088995"/>
                      <a:pt x="89078" y="2088597"/>
                    </a:cubicBezTo>
                    <a:close/>
                    <a:moveTo>
                      <a:pt x="543384" y="2064578"/>
                    </a:moveTo>
                    <a:cubicBezTo>
                      <a:pt x="545054" y="2064339"/>
                      <a:pt x="546009" y="2065134"/>
                      <a:pt x="546009" y="2067043"/>
                    </a:cubicBezTo>
                    <a:cubicBezTo>
                      <a:pt x="546009" y="2070224"/>
                      <a:pt x="541555" y="2074678"/>
                      <a:pt x="536465" y="2077224"/>
                    </a:cubicBezTo>
                    <a:cubicBezTo>
                      <a:pt x="531374" y="2079132"/>
                      <a:pt x="526920" y="2079769"/>
                      <a:pt x="526920" y="2078496"/>
                    </a:cubicBezTo>
                    <a:cubicBezTo>
                      <a:pt x="526920" y="2077224"/>
                      <a:pt x="531374" y="2072770"/>
                      <a:pt x="536465" y="2068316"/>
                    </a:cubicBezTo>
                    <a:cubicBezTo>
                      <a:pt x="539328" y="2066089"/>
                      <a:pt x="541714" y="2064816"/>
                      <a:pt x="543384" y="2064578"/>
                    </a:cubicBezTo>
                    <a:close/>
                    <a:moveTo>
                      <a:pt x="586095" y="2049386"/>
                    </a:moveTo>
                    <a:cubicBezTo>
                      <a:pt x="589117" y="2049386"/>
                      <a:pt x="589912" y="2051454"/>
                      <a:pt x="587367" y="2055590"/>
                    </a:cubicBezTo>
                    <a:cubicBezTo>
                      <a:pt x="585458" y="2059408"/>
                      <a:pt x="578459" y="2061953"/>
                      <a:pt x="572733" y="2061953"/>
                    </a:cubicBezTo>
                    <a:cubicBezTo>
                      <a:pt x="563188" y="2061953"/>
                      <a:pt x="563188" y="2060680"/>
                      <a:pt x="571460" y="2055590"/>
                    </a:cubicBezTo>
                    <a:cubicBezTo>
                      <a:pt x="577823" y="2051454"/>
                      <a:pt x="583073" y="2049386"/>
                      <a:pt x="586095" y="2049386"/>
                    </a:cubicBezTo>
                    <a:close/>
                    <a:moveTo>
                      <a:pt x="598104" y="2031331"/>
                    </a:moveTo>
                    <a:cubicBezTo>
                      <a:pt x="598502" y="2030934"/>
                      <a:pt x="599775" y="2031411"/>
                      <a:pt x="602002" y="2032684"/>
                    </a:cubicBezTo>
                    <a:cubicBezTo>
                      <a:pt x="606456" y="2035229"/>
                      <a:pt x="609637" y="2038410"/>
                      <a:pt x="609637" y="2040319"/>
                    </a:cubicBezTo>
                    <a:cubicBezTo>
                      <a:pt x="609637" y="2045409"/>
                      <a:pt x="603911" y="2042864"/>
                      <a:pt x="599457" y="2035229"/>
                    </a:cubicBezTo>
                    <a:cubicBezTo>
                      <a:pt x="598184" y="2033002"/>
                      <a:pt x="597707" y="2031729"/>
                      <a:pt x="598104" y="2031331"/>
                    </a:cubicBezTo>
                    <a:close/>
                    <a:moveTo>
                      <a:pt x="701898" y="1991961"/>
                    </a:moveTo>
                    <a:cubicBezTo>
                      <a:pt x="706989" y="1991961"/>
                      <a:pt x="698717" y="2018049"/>
                      <a:pt x="690445" y="2028866"/>
                    </a:cubicBezTo>
                    <a:cubicBezTo>
                      <a:pt x="686627" y="2033956"/>
                      <a:pt x="682173" y="2034592"/>
                      <a:pt x="680265" y="2030775"/>
                    </a:cubicBezTo>
                    <a:cubicBezTo>
                      <a:pt x="675174" y="2022503"/>
                      <a:pt x="638270" y="2051136"/>
                      <a:pt x="638270" y="2062589"/>
                    </a:cubicBezTo>
                    <a:cubicBezTo>
                      <a:pt x="638270" y="2067043"/>
                      <a:pt x="616636" y="2082314"/>
                      <a:pt x="590549" y="2096312"/>
                    </a:cubicBezTo>
                    <a:cubicBezTo>
                      <a:pt x="497651" y="2146578"/>
                      <a:pt x="444203" y="2177756"/>
                      <a:pt x="440386" y="2183483"/>
                    </a:cubicBezTo>
                    <a:cubicBezTo>
                      <a:pt x="438477" y="2186664"/>
                      <a:pt x="432750" y="2189209"/>
                      <a:pt x="427660" y="2189209"/>
                    </a:cubicBezTo>
                    <a:cubicBezTo>
                      <a:pt x="422570" y="2189209"/>
                      <a:pt x="406663" y="2194936"/>
                      <a:pt x="392028" y="2201935"/>
                    </a:cubicBezTo>
                    <a:cubicBezTo>
                      <a:pt x="377394" y="2208934"/>
                      <a:pt x="356396" y="2216570"/>
                      <a:pt x="344307" y="2218478"/>
                    </a:cubicBezTo>
                    <a:cubicBezTo>
                      <a:pt x="324582" y="2222296"/>
                      <a:pt x="308039" y="2233749"/>
                      <a:pt x="323310" y="2233749"/>
                    </a:cubicBezTo>
                    <a:cubicBezTo>
                      <a:pt x="326491" y="2233749"/>
                      <a:pt x="363395" y="2222932"/>
                      <a:pt x="404754" y="2209571"/>
                    </a:cubicBezTo>
                    <a:cubicBezTo>
                      <a:pt x="476018" y="2186028"/>
                      <a:pt x="515467" y="2167576"/>
                      <a:pt x="601365" y="2116673"/>
                    </a:cubicBezTo>
                    <a:cubicBezTo>
                      <a:pt x="639542" y="2094403"/>
                      <a:pt x="660540" y="2091858"/>
                      <a:pt x="657995" y="2109674"/>
                    </a:cubicBezTo>
                    <a:cubicBezTo>
                      <a:pt x="657358" y="2114764"/>
                      <a:pt x="654177" y="2121127"/>
                      <a:pt x="650996" y="2123672"/>
                    </a:cubicBezTo>
                    <a:cubicBezTo>
                      <a:pt x="648450" y="2126217"/>
                      <a:pt x="647814" y="2124945"/>
                      <a:pt x="650359" y="2121127"/>
                    </a:cubicBezTo>
                    <a:cubicBezTo>
                      <a:pt x="657995" y="2107765"/>
                      <a:pt x="649723" y="2110947"/>
                      <a:pt x="596275" y="2141488"/>
                    </a:cubicBezTo>
                    <a:cubicBezTo>
                      <a:pt x="500196" y="2194936"/>
                      <a:pt x="400300" y="2235022"/>
                      <a:pt x="341126" y="2243294"/>
                    </a:cubicBezTo>
                    <a:cubicBezTo>
                      <a:pt x="315674" y="2246475"/>
                      <a:pt x="310584" y="2245839"/>
                      <a:pt x="310584" y="2236931"/>
                    </a:cubicBezTo>
                    <a:cubicBezTo>
                      <a:pt x="310584" y="2229932"/>
                      <a:pt x="306766" y="2227386"/>
                      <a:pt x="298495" y="2230568"/>
                    </a:cubicBezTo>
                    <a:cubicBezTo>
                      <a:pt x="267317" y="2240112"/>
                      <a:pt x="136242" y="2227386"/>
                      <a:pt x="110791" y="2212116"/>
                    </a:cubicBezTo>
                    <a:cubicBezTo>
                      <a:pt x="103792" y="2207662"/>
                      <a:pt x="80886" y="2200026"/>
                      <a:pt x="61161" y="2196209"/>
                    </a:cubicBezTo>
                    <a:cubicBezTo>
                      <a:pt x="40800" y="2191755"/>
                      <a:pt x="22984" y="2185392"/>
                      <a:pt x="20439" y="2182210"/>
                    </a:cubicBezTo>
                    <a:cubicBezTo>
                      <a:pt x="16621" y="2175847"/>
                      <a:pt x="32528" y="2178393"/>
                      <a:pt x="68796" y="2188573"/>
                    </a:cubicBezTo>
                    <a:cubicBezTo>
                      <a:pt x="77704" y="2191118"/>
                      <a:pt x="91066" y="2191755"/>
                      <a:pt x="99338" y="2190482"/>
                    </a:cubicBezTo>
                    <a:cubicBezTo>
                      <a:pt x="112064" y="2188573"/>
                      <a:pt x="112700" y="2186664"/>
                      <a:pt x="105701" y="2178393"/>
                    </a:cubicBezTo>
                    <a:cubicBezTo>
                      <a:pt x="98702" y="2169485"/>
                      <a:pt x="99338" y="2168848"/>
                      <a:pt x="112064" y="2172666"/>
                    </a:cubicBezTo>
                    <a:cubicBezTo>
                      <a:pt x="119699" y="2174575"/>
                      <a:pt x="132425" y="2178393"/>
                      <a:pt x="139424" y="2180301"/>
                    </a:cubicBezTo>
                    <a:cubicBezTo>
                      <a:pt x="149604" y="2183483"/>
                      <a:pt x="151513" y="2182210"/>
                      <a:pt x="148332" y="2175847"/>
                    </a:cubicBezTo>
                    <a:cubicBezTo>
                      <a:pt x="144514" y="2170121"/>
                      <a:pt x="146423" y="2168848"/>
                      <a:pt x="154058" y="2172030"/>
                    </a:cubicBezTo>
                    <a:cubicBezTo>
                      <a:pt x="176964" y="2180938"/>
                      <a:pt x="155967" y="2163122"/>
                      <a:pt x="114609" y="2138307"/>
                    </a:cubicBezTo>
                    <a:cubicBezTo>
                      <a:pt x="91066" y="2124309"/>
                      <a:pt x="60525" y="2100766"/>
                      <a:pt x="46526" y="2086131"/>
                    </a:cubicBezTo>
                    <a:lnTo>
                      <a:pt x="21075" y="2060044"/>
                    </a:lnTo>
                    <a:lnTo>
                      <a:pt x="49708" y="2082314"/>
                    </a:lnTo>
                    <a:cubicBezTo>
                      <a:pt x="84067" y="2109674"/>
                      <a:pt x="105064" y="2120491"/>
                      <a:pt x="108882" y="2114128"/>
                    </a:cubicBezTo>
                    <a:cubicBezTo>
                      <a:pt x="110155" y="2111583"/>
                      <a:pt x="110791" y="2112855"/>
                      <a:pt x="109518" y="2116673"/>
                    </a:cubicBezTo>
                    <a:cubicBezTo>
                      <a:pt x="108246" y="2123672"/>
                      <a:pt x="137515" y="2138943"/>
                      <a:pt x="169329" y="2147851"/>
                    </a:cubicBezTo>
                    <a:cubicBezTo>
                      <a:pt x="176964" y="2150396"/>
                      <a:pt x="183327" y="2155486"/>
                      <a:pt x="183327" y="2159304"/>
                    </a:cubicBezTo>
                    <a:cubicBezTo>
                      <a:pt x="183327" y="2171393"/>
                      <a:pt x="238048" y="2185392"/>
                      <a:pt x="281951" y="2184119"/>
                    </a:cubicBezTo>
                    <a:cubicBezTo>
                      <a:pt x="321401" y="2183483"/>
                      <a:pt x="450566" y="2145942"/>
                      <a:pt x="469655" y="2129399"/>
                    </a:cubicBezTo>
                    <a:cubicBezTo>
                      <a:pt x="474745" y="2124309"/>
                      <a:pt x="486198" y="2118582"/>
                      <a:pt x="495106" y="2116037"/>
                    </a:cubicBezTo>
                    <a:cubicBezTo>
                      <a:pt x="528829" y="2106493"/>
                      <a:pt x="597548" y="2067679"/>
                      <a:pt x="647178" y="2030139"/>
                    </a:cubicBezTo>
                    <a:cubicBezTo>
                      <a:pt x="675174" y="2009141"/>
                      <a:pt x="699989" y="1991961"/>
                      <a:pt x="701898" y="1991961"/>
                    </a:cubicBezTo>
                    <a:close/>
                    <a:moveTo>
                      <a:pt x="846096" y="1961181"/>
                    </a:moveTo>
                    <a:cubicBezTo>
                      <a:pt x="847130" y="1963170"/>
                      <a:pt x="837427" y="1974782"/>
                      <a:pt x="816429" y="1995143"/>
                    </a:cubicBezTo>
                    <a:cubicBezTo>
                      <a:pt x="796068" y="2014231"/>
                      <a:pt x="776343" y="2030139"/>
                      <a:pt x="771889" y="2030139"/>
                    </a:cubicBezTo>
                    <a:cubicBezTo>
                      <a:pt x="768072" y="2030139"/>
                      <a:pt x="759164" y="2035865"/>
                      <a:pt x="752801" y="2042228"/>
                    </a:cubicBezTo>
                    <a:cubicBezTo>
                      <a:pt x="744529" y="2052408"/>
                      <a:pt x="670084" y="2100766"/>
                      <a:pt x="664994" y="2100130"/>
                    </a:cubicBezTo>
                    <a:cubicBezTo>
                      <a:pt x="664358" y="2100130"/>
                      <a:pt x="659904" y="2097585"/>
                      <a:pt x="654813" y="2094403"/>
                    </a:cubicBezTo>
                    <a:cubicBezTo>
                      <a:pt x="649087" y="2090585"/>
                      <a:pt x="648450" y="2087404"/>
                      <a:pt x="653541" y="2084859"/>
                    </a:cubicBezTo>
                    <a:cubicBezTo>
                      <a:pt x="657358" y="2082314"/>
                      <a:pt x="663085" y="2081677"/>
                      <a:pt x="666266" y="2083586"/>
                    </a:cubicBezTo>
                    <a:cubicBezTo>
                      <a:pt x="672629" y="2088040"/>
                      <a:pt x="736894" y="2050500"/>
                      <a:pt x="736894" y="2042228"/>
                    </a:cubicBezTo>
                    <a:cubicBezTo>
                      <a:pt x="736894" y="2039683"/>
                      <a:pt x="747074" y="2031411"/>
                      <a:pt x="759164" y="2023776"/>
                    </a:cubicBezTo>
                    <a:cubicBezTo>
                      <a:pt x="771253" y="2016140"/>
                      <a:pt x="794796" y="1998961"/>
                      <a:pt x="811339" y="1984962"/>
                    </a:cubicBezTo>
                    <a:cubicBezTo>
                      <a:pt x="833291" y="1966828"/>
                      <a:pt x="845062" y="1959193"/>
                      <a:pt x="846096" y="1961181"/>
                    </a:cubicBezTo>
                    <a:close/>
                    <a:moveTo>
                      <a:pt x="910599" y="1890156"/>
                    </a:moveTo>
                    <a:cubicBezTo>
                      <a:pt x="914417" y="1890156"/>
                      <a:pt x="910599" y="1897155"/>
                      <a:pt x="902328" y="1906063"/>
                    </a:cubicBezTo>
                    <a:cubicBezTo>
                      <a:pt x="894056" y="1914971"/>
                      <a:pt x="886420" y="1921970"/>
                      <a:pt x="885148" y="1921970"/>
                    </a:cubicBezTo>
                    <a:cubicBezTo>
                      <a:pt x="883875" y="1921970"/>
                      <a:pt x="887693" y="1914971"/>
                      <a:pt x="893420" y="1906063"/>
                    </a:cubicBezTo>
                    <a:cubicBezTo>
                      <a:pt x="899146" y="1897155"/>
                      <a:pt x="906782" y="1890156"/>
                      <a:pt x="910599" y="1890156"/>
                    </a:cubicBezTo>
                    <a:close/>
                    <a:moveTo>
                      <a:pt x="963411" y="1839253"/>
                    </a:moveTo>
                    <a:cubicBezTo>
                      <a:pt x="972319" y="1839253"/>
                      <a:pt x="972319" y="1841162"/>
                      <a:pt x="965956" y="1848798"/>
                    </a:cubicBezTo>
                    <a:cubicBezTo>
                      <a:pt x="961502" y="1853888"/>
                      <a:pt x="957048" y="1858342"/>
                      <a:pt x="955775" y="1858342"/>
                    </a:cubicBezTo>
                    <a:cubicBezTo>
                      <a:pt x="954503" y="1858342"/>
                      <a:pt x="953230" y="1853888"/>
                      <a:pt x="953230" y="1848798"/>
                    </a:cubicBezTo>
                    <a:cubicBezTo>
                      <a:pt x="953230" y="1843707"/>
                      <a:pt x="957684" y="1839253"/>
                      <a:pt x="963411" y="1839253"/>
                    </a:cubicBezTo>
                    <a:close/>
                    <a:moveTo>
                      <a:pt x="862383" y="1836668"/>
                    </a:moveTo>
                    <a:lnTo>
                      <a:pt x="862262" y="1839917"/>
                    </a:lnTo>
                    <a:lnTo>
                      <a:pt x="856183" y="1848193"/>
                    </a:lnTo>
                    <a:lnTo>
                      <a:pt x="852928" y="1852354"/>
                    </a:lnTo>
                    <a:lnTo>
                      <a:pt x="853811" y="1851422"/>
                    </a:lnTo>
                    <a:lnTo>
                      <a:pt x="856183" y="1848193"/>
                    </a:lnTo>
                    <a:lnTo>
                      <a:pt x="862242" y="1840447"/>
                    </a:lnTo>
                    <a:lnTo>
                      <a:pt x="862262" y="1839917"/>
                    </a:lnTo>
                    <a:lnTo>
                      <a:pt x="864151" y="1837345"/>
                    </a:lnTo>
                    <a:close/>
                    <a:moveTo>
                      <a:pt x="917820" y="1694557"/>
                    </a:moveTo>
                    <a:lnTo>
                      <a:pt x="917519" y="1695533"/>
                    </a:lnTo>
                    <a:cubicBezTo>
                      <a:pt x="917516" y="1695536"/>
                      <a:pt x="917515" y="1695539"/>
                      <a:pt x="917512" y="1695543"/>
                    </a:cubicBezTo>
                    <a:lnTo>
                      <a:pt x="917598" y="1695453"/>
                    </a:lnTo>
                    <a:close/>
                    <a:moveTo>
                      <a:pt x="1512746" y="665"/>
                    </a:moveTo>
                    <a:cubicBezTo>
                      <a:pt x="1555156" y="3197"/>
                      <a:pt x="1598199" y="12903"/>
                      <a:pt x="1623518" y="28939"/>
                    </a:cubicBezTo>
                    <a:cubicBezTo>
                      <a:pt x="1672471" y="59323"/>
                      <a:pt x="1692726" y="99832"/>
                      <a:pt x="1660653" y="99832"/>
                    </a:cubicBezTo>
                    <a:cubicBezTo>
                      <a:pt x="1650527" y="99832"/>
                      <a:pt x="1645462" y="111648"/>
                      <a:pt x="1652213" y="125152"/>
                    </a:cubicBezTo>
                    <a:cubicBezTo>
                      <a:pt x="1658966" y="145409"/>
                      <a:pt x="1647151" y="150471"/>
                      <a:pt x="1598199" y="152160"/>
                    </a:cubicBezTo>
                    <a:cubicBezTo>
                      <a:pt x="1397331" y="155535"/>
                      <a:pt x="1046236" y="258502"/>
                      <a:pt x="1058051" y="310829"/>
                    </a:cubicBezTo>
                    <a:cubicBezTo>
                      <a:pt x="1061427" y="322644"/>
                      <a:pt x="1096875" y="358090"/>
                      <a:pt x="1139074" y="390162"/>
                    </a:cubicBezTo>
                    <a:lnTo>
                      <a:pt x="1215032" y="447552"/>
                    </a:lnTo>
                    <a:lnTo>
                      <a:pt x="1213940" y="482126"/>
                    </a:lnTo>
                    <a:lnTo>
                      <a:pt x="1214623" y="483725"/>
                    </a:lnTo>
                    <a:lnTo>
                      <a:pt x="1213848" y="485044"/>
                    </a:lnTo>
                    <a:lnTo>
                      <a:pt x="1209970" y="607910"/>
                    </a:lnTo>
                    <a:lnTo>
                      <a:pt x="1209728" y="633293"/>
                    </a:lnTo>
                    <a:lnTo>
                      <a:pt x="1224923" y="719394"/>
                    </a:lnTo>
                    <a:cubicBezTo>
                      <a:pt x="1231191" y="796772"/>
                      <a:pt x="1226196" y="910279"/>
                      <a:pt x="1228105" y="999359"/>
                    </a:cubicBezTo>
                    <a:cubicBezTo>
                      <a:pt x="1230014" y="1088439"/>
                      <a:pt x="1228741" y="1178791"/>
                      <a:pt x="1225560" y="1199788"/>
                    </a:cubicBezTo>
                    <a:cubicBezTo>
                      <a:pt x="1222378" y="1220786"/>
                      <a:pt x="1218560" y="1248782"/>
                      <a:pt x="1217288" y="1262144"/>
                    </a:cubicBezTo>
                    <a:cubicBezTo>
                      <a:pt x="1206471" y="1356314"/>
                      <a:pt x="1200108" y="1388765"/>
                      <a:pt x="1188655" y="1409126"/>
                    </a:cubicBezTo>
                    <a:cubicBezTo>
                      <a:pt x="1174021" y="1435850"/>
                      <a:pt x="1172748" y="1448575"/>
                      <a:pt x="1184201" y="1453029"/>
                    </a:cubicBezTo>
                    <a:cubicBezTo>
                      <a:pt x="1189291" y="1455574"/>
                      <a:pt x="1188655" y="1456847"/>
                      <a:pt x="1182292" y="1456847"/>
                    </a:cubicBezTo>
                    <a:cubicBezTo>
                      <a:pt x="1173384" y="1457483"/>
                      <a:pt x="1138389" y="1543381"/>
                      <a:pt x="1137752" y="1565651"/>
                    </a:cubicBezTo>
                    <a:cubicBezTo>
                      <a:pt x="1137116" y="1581558"/>
                      <a:pt x="1096394" y="1657913"/>
                      <a:pt x="1088759" y="1657913"/>
                    </a:cubicBezTo>
                    <a:cubicBezTo>
                      <a:pt x="1078578" y="1657913"/>
                      <a:pt x="1048673" y="1691636"/>
                      <a:pt x="1025130" y="1729813"/>
                    </a:cubicBezTo>
                    <a:cubicBezTo>
                      <a:pt x="997134" y="1775625"/>
                      <a:pt x="871150" y="1913699"/>
                      <a:pt x="799250" y="1977327"/>
                    </a:cubicBezTo>
                    <a:cubicBezTo>
                      <a:pt x="733712" y="2035229"/>
                      <a:pt x="666903" y="2084223"/>
                      <a:pt x="666903" y="2074042"/>
                    </a:cubicBezTo>
                    <a:cubicBezTo>
                      <a:pt x="666903" y="2070224"/>
                      <a:pt x="661176" y="2070861"/>
                      <a:pt x="652904" y="2075315"/>
                    </a:cubicBezTo>
                    <a:cubicBezTo>
                      <a:pt x="639542" y="2082314"/>
                      <a:pt x="638906" y="2082314"/>
                      <a:pt x="647178" y="2072770"/>
                    </a:cubicBezTo>
                    <a:cubicBezTo>
                      <a:pt x="654177" y="2063862"/>
                      <a:pt x="654177" y="2061953"/>
                      <a:pt x="647178" y="2061953"/>
                    </a:cubicBezTo>
                    <a:cubicBezTo>
                      <a:pt x="642088" y="2061953"/>
                      <a:pt x="645269" y="2056226"/>
                      <a:pt x="654177" y="2049227"/>
                    </a:cubicBezTo>
                    <a:cubicBezTo>
                      <a:pt x="663085" y="2042228"/>
                      <a:pt x="673266" y="2036501"/>
                      <a:pt x="676447" y="2036501"/>
                    </a:cubicBezTo>
                    <a:cubicBezTo>
                      <a:pt x="680265" y="2036501"/>
                      <a:pt x="675811" y="2042228"/>
                      <a:pt x="666903" y="2049227"/>
                    </a:cubicBezTo>
                    <a:cubicBezTo>
                      <a:pt x="657995" y="2056226"/>
                      <a:pt x="654177" y="2061953"/>
                      <a:pt x="658631" y="2061953"/>
                    </a:cubicBezTo>
                    <a:cubicBezTo>
                      <a:pt x="662449" y="2061953"/>
                      <a:pt x="678356" y="2051772"/>
                      <a:pt x="693627" y="2039683"/>
                    </a:cubicBezTo>
                    <a:cubicBezTo>
                      <a:pt x="708897" y="2027593"/>
                      <a:pt x="731804" y="2010414"/>
                      <a:pt x="745166" y="2001506"/>
                    </a:cubicBezTo>
                    <a:cubicBezTo>
                      <a:pt x="757891" y="1992598"/>
                      <a:pt x="768708" y="1982417"/>
                      <a:pt x="768708" y="1979236"/>
                    </a:cubicBezTo>
                    <a:cubicBezTo>
                      <a:pt x="768708" y="1975418"/>
                      <a:pt x="772526" y="1972873"/>
                      <a:pt x="776980" y="1972873"/>
                    </a:cubicBezTo>
                    <a:cubicBezTo>
                      <a:pt x="786524" y="1972873"/>
                      <a:pt x="883239" y="1880612"/>
                      <a:pt x="918871" y="1837345"/>
                    </a:cubicBezTo>
                    <a:cubicBezTo>
                      <a:pt x="960866" y="1785169"/>
                      <a:pt x="956412" y="1782624"/>
                      <a:pt x="909963" y="1832891"/>
                    </a:cubicBezTo>
                    <a:cubicBezTo>
                      <a:pt x="885784" y="1858978"/>
                      <a:pt x="845698" y="1896519"/>
                      <a:pt x="820883" y="1915607"/>
                    </a:cubicBezTo>
                    <a:cubicBezTo>
                      <a:pt x="796068" y="1934696"/>
                      <a:pt x="774435" y="1955693"/>
                      <a:pt x="772526" y="1962056"/>
                    </a:cubicBezTo>
                    <a:cubicBezTo>
                      <a:pt x="770617" y="1970964"/>
                      <a:pt x="765527" y="1972873"/>
                      <a:pt x="754710" y="1970328"/>
                    </a:cubicBezTo>
                    <a:cubicBezTo>
                      <a:pt x="746438" y="1968419"/>
                      <a:pt x="743893" y="1968419"/>
                      <a:pt x="748347" y="1970328"/>
                    </a:cubicBezTo>
                    <a:cubicBezTo>
                      <a:pt x="754710" y="1973509"/>
                      <a:pt x="754074" y="1976691"/>
                      <a:pt x="745802" y="1986235"/>
                    </a:cubicBezTo>
                    <a:cubicBezTo>
                      <a:pt x="733076" y="2000233"/>
                      <a:pt x="721623" y="2002142"/>
                      <a:pt x="726077" y="1989416"/>
                    </a:cubicBezTo>
                    <a:cubicBezTo>
                      <a:pt x="728622" y="1982417"/>
                      <a:pt x="726713" y="1981145"/>
                      <a:pt x="719078" y="1983054"/>
                    </a:cubicBezTo>
                    <a:cubicBezTo>
                      <a:pt x="708897" y="1986235"/>
                      <a:pt x="720987" y="1974146"/>
                      <a:pt x="761709" y="1940423"/>
                    </a:cubicBezTo>
                    <a:cubicBezTo>
                      <a:pt x="769981" y="1933423"/>
                      <a:pt x="775071" y="1926424"/>
                      <a:pt x="773162" y="1924515"/>
                    </a:cubicBezTo>
                    <a:cubicBezTo>
                      <a:pt x="769981" y="1921334"/>
                      <a:pt x="726713" y="1953148"/>
                      <a:pt x="676447" y="1995143"/>
                    </a:cubicBezTo>
                    <a:cubicBezTo>
                      <a:pt x="666266" y="2004051"/>
                      <a:pt x="654177" y="2011050"/>
                      <a:pt x="649723" y="2011050"/>
                    </a:cubicBezTo>
                    <a:cubicBezTo>
                      <a:pt x="645269" y="2011050"/>
                      <a:pt x="641451" y="2014231"/>
                      <a:pt x="641451" y="2017413"/>
                    </a:cubicBezTo>
                    <a:cubicBezTo>
                      <a:pt x="641451" y="2021231"/>
                      <a:pt x="636997" y="2023776"/>
                      <a:pt x="631907" y="2023776"/>
                    </a:cubicBezTo>
                    <a:cubicBezTo>
                      <a:pt x="613455" y="2023776"/>
                      <a:pt x="622999" y="2006596"/>
                      <a:pt x="650996" y="1988144"/>
                    </a:cubicBezTo>
                    <a:cubicBezTo>
                      <a:pt x="679628" y="1970328"/>
                      <a:pt x="689173" y="1956966"/>
                      <a:pt x="668812" y="1964601"/>
                    </a:cubicBezTo>
                    <a:cubicBezTo>
                      <a:pt x="659267" y="1967783"/>
                      <a:pt x="659904" y="1966510"/>
                      <a:pt x="670084" y="1958238"/>
                    </a:cubicBezTo>
                    <a:cubicBezTo>
                      <a:pt x="677083" y="1952512"/>
                      <a:pt x="686627" y="1947422"/>
                      <a:pt x="691081" y="1947422"/>
                    </a:cubicBezTo>
                    <a:cubicBezTo>
                      <a:pt x="694899" y="1947422"/>
                      <a:pt x="698717" y="1942968"/>
                      <a:pt x="698717" y="1937241"/>
                    </a:cubicBezTo>
                    <a:cubicBezTo>
                      <a:pt x="698717" y="1929606"/>
                      <a:pt x="694899" y="1927697"/>
                      <a:pt x="685355" y="1930242"/>
                    </a:cubicBezTo>
                    <a:cubicBezTo>
                      <a:pt x="672629" y="1933423"/>
                      <a:pt x="672629" y="1933423"/>
                      <a:pt x="683446" y="1921334"/>
                    </a:cubicBezTo>
                    <a:cubicBezTo>
                      <a:pt x="689173" y="1914971"/>
                      <a:pt x="698081" y="1909245"/>
                      <a:pt x="703171" y="1909245"/>
                    </a:cubicBezTo>
                    <a:cubicBezTo>
                      <a:pt x="707625" y="1909245"/>
                      <a:pt x="711443" y="1905427"/>
                      <a:pt x="711443" y="1900973"/>
                    </a:cubicBezTo>
                    <a:cubicBezTo>
                      <a:pt x="711443" y="1895883"/>
                      <a:pt x="717805" y="1886338"/>
                      <a:pt x="726077" y="1879339"/>
                    </a:cubicBezTo>
                    <a:cubicBezTo>
                      <a:pt x="741348" y="1864705"/>
                      <a:pt x="790978" y="1842435"/>
                      <a:pt x="784615" y="1851979"/>
                    </a:cubicBezTo>
                    <a:cubicBezTo>
                      <a:pt x="782706" y="1855797"/>
                      <a:pt x="783343" y="1858342"/>
                      <a:pt x="787160" y="1858342"/>
                    </a:cubicBezTo>
                    <a:cubicBezTo>
                      <a:pt x="790978" y="1858342"/>
                      <a:pt x="791614" y="1863432"/>
                      <a:pt x="789705" y="1869795"/>
                    </a:cubicBezTo>
                    <a:cubicBezTo>
                      <a:pt x="783343" y="1886975"/>
                      <a:pt x="801158" y="1869795"/>
                      <a:pt x="815793" y="1844980"/>
                    </a:cubicBezTo>
                    <a:cubicBezTo>
                      <a:pt x="826610" y="1826528"/>
                      <a:pt x="826610" y="1824619"/>
                      <a:pt x="817066" y="1828437"/>
                    </a:cubicBezTo>
                    <a:cubicBezTo>
                      <a:pt x="811339" y="1830982"/>
                      <a:pt x="802431" y="1829073"/>
                      <a:pt x="797977" y="1824619"/>
                    </a:cubicBezTo>
                    <a:cubicBezTo>
                      <a:pt x="790978" y="1818256"/>
                      <a:pt x="793523" y="1813166"/>
                      <a:pt x="811339" y="1796622"/>
                    </a:cubicBezTo>
                    <a:cubicBezTo>
                      <a:pt x="830428" y="1778170"/>
                      <a:pt x="846971" y="1771807"/>
                      <a:pt x="862878" y="1777534"/>
                    </a:cubicBezTo>
                    <a:cubicBezTo>
                      <a:pt x="865423" y="1778170"/>
                      <a:pt x="866696" y="1781988"/>
                      <a:pt x="865423" y="1785169"/>
                    </a:cubicBezTo>
                    <a:cubicBezTo>
                      <a:pt x="864787" y="1788987"/>
                      <a:pt x="873695" y="1780079"/>
                      <a:pt x="885784" y="1766081"/>
                    </a:cubicBezTo>
                    <a:cubicBezTo>
                      <a:pt x="911872" y="1736175"/>
                      <a:pt x="910599" y="1730449"/>
                      <a:pt x="882603" y="1750174"/>
                    </a:cubicBezTo>
                    <a:lnTo>
                      <a:pt x="862242" y="1764808"/>
                    </a:lnTo>
                    <a:lnTo>
                      <a:pt x="873059" y="1748901"/>
                    </a:lnTo>
                    <a:cubicBezTo>
                      <a:pt x="883239" y="1733630"/>
                      <a:pt x="883239" y="1732358"/>
                      <a:pt x="869877" y="1729176"/>
                    </a:cubicBezTo>
                    <a:cubicBezTo>
                      <a:pt x="856515" y="1725359"/>
                      <a:pt x="857151" y="1724722"/>
                      <a:pt x="876240" y="1704361"/>
                    </a:cubicBezTo>
                    <a:cubicBezTo>
                      <a:pt x="887057" y="1692908"/>
                      <a:pt x="895965" y="1680182"/>
                      <a:pt x="895965" y="1675728"/>
                    </a:cubicBezTo>
                    <a:cubicBezTo>
                      <a:pt x="895965" y="1671274"/>
                      <a:pt x="904236" y="1658549"/>
                      <a:pt x="914417" y="1647096"/>
                    </a:cubicBezTo>
                    <a:cubicBezTo>
                      <a:pt x="923961" y="1635643"/>
                      <a:pt x="938596" y="1612736"/>
                      <a:pt x="945595" y="1595557"/>
                    </a:cubicBezTo>
                    <a:cubicBezTo>
                      <a:pt x="953230" y="1579013"/>
                      <a:pt x="963411" y="1561197"/>
                      <a:pt x="969137" y="1555471"/>
                    </a:cubicBezTo>
                    <a:cubicBezTo>
                      <a:pt x="974228" y="1550381"/>
                      <a:pt x="978682" y="1541473"/>
                      <a:pt x="978682" y="1536382"/>
                    </a:cubicBezTo>
                    <a:cubicBezTo>
                      <a:pt x="978682" y="1531292"/>
                      <a:pt x="981227" y="1527474"/>
                      <a:pt x="983772" y="1527474"/>
                    </a:cubicBezTo>
                    <a:cubicBezTo>
                      <a:pt x="986953" y="1527474"/>
                      <a:pt x="988226" y="1518566"/>
                      <a:pt x="987590" y="1507750"/>
                    </a:cubicBezTo>
                    <a:cubicBezTo>
                      <a:pt x="986953" y="1496296"/>
                      <a:pt x="990135" y="1474027"/>
                      <a:pt x="995225" y="1458119"/>
                    </a:cubicBezTo>
                    <a:cubicBezTo>
                      <a:pt x="999679" y="1442212"/>
                      <a:pt x="1007314" y="1406580"/>
                      <a:pt x="1011132" y="1379220"/>
                    </a:cubicBezTo>
                    <a:cubicBezTo>
                      <a:pt x="1014950" y="1351860"/>
                      <a:pt x="1021949" y="1327681"/>
                      <a:pt x="1025767" y="1326409"/>
                    </a:cubicBezTo>
                    <a:cubicBezTo>
                      <a:pt x="1030221" y="1324500"/>
                      <a:pt x="1033402" y="1295231"/>
                      <a:pt x="1034038" y="1239238"/>
                    </a:cubicBezTo>
                    <a:cubicBezTo>
                      <a:pt x="1034675" y="1193425"/>
                      <a:pt x="1037220" y="1127888"/>
                      <a:pt x="1039765" y="1094801"/>
                    </a:cubicBezTo>
                    <a:lnTo>
                      <a:pt x="1042479" y="1060331"/>
                    </a:lnTo>
                    <a:lnTo>
                      <a:pt x="1040147" y="1036926"/>
                    </a:lnTo>
                    <a:cubicBezTo>
                      <a:pt x="1034679" y="977475"/>
                      <a:pt x="1027247" y="892893"/>
                      <a:pt x="1014166" y="768266"/>
                    </a:cubicBezTo>
                    <a:cubicBezTo>
                      <a:pt x="1009102" y="528574"/>
                      <a:pt x="1002348" y="329395"/>
                      <a:pt x="998973" y="326020"/>
                    </a:cubicBezTo>
                    <a:cubicBezTo>
                      <a:pt x="995597" y="320955"/>
                      <a:pt x="939894" y="346275"/>
                      <a:pt x="875752" y="380034"/>
                    </a:cubicBezTo>
                    <a:cubicBezTo>
                      <a:pt x="619183" y="518448"/>
                      <a:pt x="632685" y="515073"/>
                      <a:pt x="502713" y="462745"/>
                    </a:cubicBezTo>
                    <a:lnTo>
                      <a:pt x="431819" y="434050"/>
                    </a:lnTo>
                    <a:lnTo>
                      <a:pt x="467265" y="393538"/>
                    </a:lnTo>
                    <a:cubicBezTo>
                      <a:pt x="561791" y="285510"/>
                      <a:pt x="882505" y="148785"/>
                      <a:pt x="1228536" y="67762"/>
                    </a:cubicBezTo>
                    <a:cubicBezTo>
                      <a:pt x="1311247" y="47507"/>
                      <a:pt x="1390580" y="25564"/>
                      <a:pt x="1405771" y="15435"/>
                    </a:cubicBezTo>
                    <a:cubicBezTo>
                      <a:pt x="1428559" y="2775"/>
                      <a:pt x="1470337" y="-1867"/>
                      <a:pt x="1512746" y="665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Freeform 5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4257175" y="4330169"/>
                <a:ext cx="394200" cy="954106"/>
              </a:xfrm>
              <a:custGeom>
                <a:gdLst>
                  <a:gd name="T0" fmla="*/ 908 w 944"/>
                  <a:gd name="T1" fmla="*/ 348 h 1425"/>
                  <a:gd name="T2" fmla="*/ 944 w 944"/>
                  <a:gd name="T3" fmla="*/ 344 h 1425"/>
                  <a:gd name="T4" fmla="*/ 940 w 944"/>
                  <a:gd name="T5" fmla="*/ 352 h 1425"/>
                  <a:gd name="T6" fmla="*/ 860 w 944"/>
                  <a:gd name="T7" fmla="*/ 448 h 1425"/>
                  <a:gd name="T8" fmla="*/ 824 w 944"/>
                  <a:gd name="T9" fmla="*/ 456 h 1425"/>
                  <a:gd name="T10" fmla="*/ 688 w 944"/>
                  <a:gd name="T11" fmla="*/ 580 h 1425"/>
                  <a:gd name="T12" fmla="*/ 944 w 944"/>
                  <a:gd name="T13" fmla="*/ 464 h 1425"/>
                  <a:gd name="T14" fmla="*/ 924 w 944"/>
                  <a:gd name="T15" fmla="*/ 512 h 1425"/>
                  <a:gd name="T16" fmla="*/ 908 w 944"/>
                  <a:gd name="T17" fmla="*/ 508 h 1425"/>
                  <a:gd name="T18" fmla="*/ 912 w 944"/>
                  <a:gd name="T19" fmla="*/ 540 h 1425"/>
                  <a:gd name="T20" fmla="*/ 724 w 944"/>
                  <a:gd name="T21" fmla="*/ 684 h 1425"/>
                  <a:gd name="T22" fmla="*/ 740 w 944"/>
                  <a:gd name="T23" fmla="*/ 716 h 1425"/>
                  <a:gd name="T24" fmla="*/ 624 w 944"/>
                  <a:gd name="T25" fmla="*/ 868 h 1425"/>
                  <a:gd name="T26" fmla="*/ 568 w 944"/>
                  <a:gd name="T27" fmla="*/ 996 h 1425"/>
                  <a:gd name="T28" fmla="*/ 568 w 944"/>
                  <a:gd name="T29" fmla="*/ 1000 h 1425"/>
                  <a:gd name="T30" fmla="*/ 592 w 944"/>
                  <a:gd name="T31" fmla="*/ 1012 h 1425"/>
                  <a:gd name="T32" fmla="*/ 576 w 944"/>
                  <a:gd name="T33" fmla="*/ 1072 h 1425"/>
                  <a:gd name="T34" fmla="*/ 568 w 944"/>
                  <a:gd name="T35" fmla="*/ 1180 h 1425"/>
                  <a:gd name="T36" fmla="*/ 484 w 944"/>
                  <a:gd name="T37" fmla="*/ 1228 h 1425"/>
                  <a:gd name="T38" fmla="*/ 496 w 944"/>
                  <a:gd name="T39" fmla="*/ 1348 h 1425"/>
                  <a:gd name="T40" fmla="*/ 460 w 944"/>
                  <a:gd name="T41" fmla="*/ 1356 h 1425"/>
                  <a:gd name="T42" fmla="*/ 444 w 944"/>
                  <a:gd name="T43" fmla="*/ 1396 h 1425"/>
                  <a:gd name="T44" fmla="*/ 320 w 944"/>
                  <a:gd name="T45" fmla="*/ 1396 h 1425"/>
                  <a:gd name="T46" fmla="*/ 256 w 944"/>
                  <a:gd name="T47" fmla="*/ 1388 h 1425"/>
                  <a:gd name="T48" fmla="*/ 96 w 944"/>
                  <a:gd name="T49" fmla="*/ 1244 h 1425"/>
                  <a:gd name="T50" fmla="*/ 48 w 944"/>
                  <a:gd name="T51" fmla="*/ 932 h 1425"/>
                  <a:gd name="T52" fmla="*/ 68 w 944"/>
                  <a:gd name="T53" fmla="*/ 860 h 1425"/>
                  <a:gd name="T54" fmla="*/ 0 w 944"/>
                  <a:gd name="T55" fmla="*/ 768 h 1425"/>
                  <a:gd name="T56" fmla="*/ 4 w 944"/>
                  <a:gd name="T57" fmla="*/ 760 h 1425"/>
                  <a:gd name="T58" fmla="*/ 24 w 944"/>
                  <a:gd name="T59" fmla="*/ 768 h 1425"/>
                  <a:gd name="T60" fmla="*/ 32 w 944"/>
                  <a:gd name="T61" fmla="*/ 752 h 1425"/>
                  <a:gd name="T62" fmla="*/ 152 w 944"/>
                  <a:gd name="T63" fmla="*/ 560 h 1425"/>
                  <a:gd name="T64" fmla="*/ 112 w 944"/>
                  <a:gd name="T65" fmla="*/ 200 h 1425"/>
                  <a:gd name="T66" fmla="*/ 4 w 944"/>
                  <a:gd name="T67" fmla="*/ 0 h 1425"/>
                  <a:gd name="T68" fmla="*/ 8 w 944"/>
                  <a:gd name="T69" fmla="*/ 0 h 1425"/>
                  <a:gd name="T70" fmla="*/ 76 w 944"/>
                  <a:gd name="T71" fmla="*/ 72 h 1425"/>
                  <a:gd name="T72" fmla="*/ 84 w 944"/>
                  <a:gd name="T73" fmla="*/ 68 h 1425"/>
                  <a:gd name="T74" fmla="*/ 84 w 944"/>
                  <a:gd name="T75" fmla="*/ 64 h 1425"/>
                  <a:gd name="T76" fmla="*/ 68 w 944"/>
                  <a:gd name="T77" fmla="*/ 28 h 1425"/>
                  <a:gd name="T78" fmla="*/ 112 w 944"/>
                  <a:gd name="T79" fmla="*/ 64 h 1425"/>
                  <a:gd name="T80" fmla="*/ 112 w 944"/>
                  <a:gd name="T81" fmla="*/ 48 h 1425"/>
                  <a:gd name="T82" fmla="*/ 276 w 944"/>
                  <a:gd name="T83" fmla="*/ 164 h 1425"/>
                  <a:gd name="T84" fmla="*/ 520 w 944"/>
                  <a:gd name="T85" fmla="*/ 588 h 1425"/>
                  <a:gd name="T86" fmla="*/ 908 w 944"/>
                  <a:gd name="T87" fmla="*/ 368 h 1425"/>
                  <a:gd name="T88" fmla="*/ 908 w 944"/>
                  <a:gd name="T89" fmla="*/ 348 h 14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44" h="1425">
                    <a:moveTo>
                      <a:pt x="908" y="348"/>
                    </a:moveTo>
                    <a:cubicBezTo>
                      <a:pt x="934" y="345"/>
                      <a:pt x="931" y="338"/>
                      <a:pt x="944" y="344"/>
                    </a:cubicBezTo>
                    <a:cubicBezTo>
                      <a:pt x="943" y="347"/>
                      <a:pt x="941" y="349"/>
                      <a:pt x="940" y="352"/>
                    </a:cubicBezTo>
                    <a:cubicBezTo>
                      <a:pt x="887" y="374"/>
                      <a:pt x="897" y="416"/>
                      <a:pt x="860" y="448"/>
                    </a:cubicBezTo>
                    <a:cubicBezTo>
                      <a:pt x="848" y="451"/>
                      <a:pt x="836" y="453"/>
                      <a:pt x="824" y="456"/>
                    </a:cubicBezTo>
                    <a:cubicBezTo>
                      <a:pt x="779" y="497"/>
                      <a:pt x="733" y="539"/>
                      <a:pt x="688" y="580"/>
                    </a:cubicBezTo>
                    <a:cubicBezTo>
                      <a:pt x="784" y="574"/>
                      <a:pt x="873" y="508"/>
                      <a:pt x="944" y="464"/>
                    </a:cubicBezTo>
                    <a:cubicBezTo>
                      <a:pt x="937" y="480"/>
                      <a:pt x="931" y="496"/>
                      <a:pt x="924" y="512"/>
                    </a:cubicBezTo>
                    <a:cubicBezTo>
                      <a:pt x="913" y="507"/>
                      <a:pt x="922" y="506"/>
                      <a:pt x="908" y="508"/>
                    </a:cubicBezTo>
                    <a:cubicBezTo>
                      <a:pt x="909" y="519"/>
                      <a:pt x="911" y="529"/>
                      <a:pt x="912" y="540"/>
                    </a:cubicBezTo>
                    <a:cubicBezTo>
                      <a:pt x="889" y="540"/>
                      <a:pt x="745" y="658"/>
                      <a:pt x="724" y="684"/>
                    </a:cubicBezTo>
                    <a:cubicBezTo>
                      <a:pt x="734" y="705"/>
                      <a:pt x="739" y="699"/>
                      <a:pt x="740" y="716"/>
                    </a:cubicBezTo>
                    <a:cubicBezTo>
                      <a:pt x="695" y="723"/>
                      <a:pt x="651" y="819"/>
                      <a:pt x="624" y="868"/>
                    </a:cubicBezTo>
                    <a:cubicBezTo>
                      <a:pt x="648" y="883"/>
                      <a:pt x="594" y="985"/>
                      <a:pt x="568" y="996"/>
                    </a:cubicBezTo>
                    <a:cubicBezTo>
                      <a:pt x="568" y="997"/>
                      <a:pt x="568" y="999"/>
                      <a:pt x="568" y="1000"/>
                    </a:cubicBezTo>
                    <a:cubicBezTo>
                      <a:pt x="581" y="1014"/>
                      <a:pt x="571" y="1012"/>
                      <a:pt x="592" y="1012"/>
                    </a:cubicBezTo>
                    <a:cubicBezTo>
                      <a:pt x="576" y="1031"/>
                      <a:pt x="571" y="1041"/>
                      <a:pt x="576" y="1072"/>
                    </a:cubicBezTo>
                    <a:cubicBezTo>
                      <a:pt x="617" y="1080"/>
                      <a:pt x="587" y="1154"/>
                      <a:pt x="568" y="1180"/>
                    </a:cubicBezTo>
                    <a:cubicBezTo>
                      <a:pt x="523" y="1185"/>
                      <a:pt x="516" y="1212"/>
                      <a:pt x="484" y="1228"/>
                    </a:cubicBezTo>
                    <a:cubicBezTo>
                      <a:pt x="483" y="1270"/>
                      <a:pt x="505" y="1309"/>
                      <a:pt x="496" y="1348"/>
                    </a:cubicBezTo>
                    <a:cubicBezTo>
                      <a:pt x="484" y="1351"/>
                      <a:pt x="472" y="1353"/>
                      <a:pt x="460" y="1356"/>
                    </a:cubicBezTo>
                    <a:cubicBezTo>
                      <a:pt x="462" y="1379"/>
                      <a:pt x="457" y="1392"/>
                      <a:pt x="444" y="1396"/>
                    </a:cubicBezTo>
                    <a:cubicBezTo>
                      <a:pt x="396" y="1425"/>
                      <a:pt x="361" y="1421"/>
                      <a:pt x="320" y="1396"/>
                    </a:cubicBezTo>
                    <a:cubicBezTo>
                      <a:pt x="299" y="1393"/>
                      <a:pt x="277" y="1391"/>
                      <a:pt x="256" y="1388"/>
                    </a:cubicBezTo>
                    <a:cubicBezTo>
                      <a:pt x="203" y="1366"/>
                      <a:pt x="120" y="1295"/>
                      <a:pt x="96" y="1244"/>
                    </a:cubicBezTo>
                    <a:cubicBezTo>
                      <a:pt x="70" y="1189"/>
                      <a:pt x="32" y="990"/>
                      <a:pt x="48" y="932"/>
                    </a:cubicBezTo>
                    <a:cubicBezTo>
                      <a:pt x="54" y="910"/>
                      <a:pt x="75" y="889"/>
                      <a:pt x="68" y="860"/>
                    </a:cubicBezTo>
                    <a:cubicBezTo>
                      <a:pt x="59" y="825"/>
                      <a:pt x="22" y="793"/>
                      <a:pt x="0" y="768"/>
                    </a:cubicBezTo>
                    <a:cubicBezTo>
                      <a:pt x="1" y="765"/>
                      <a:pt x="3" y="763"/>
                      <a:pt x="4" y="760"/>
                    </a:cubicBezTo>
                    <a:cubicBezTo>
                      <a:pt x="18" y="772"/>
                      <a:pt x="8" y="775"/>
                      <a:pt x="24" y="768"/>
                    </a:cubicBezTo>
                    <a:cubicBezTo>
                      <a:pt x="36" y="759"/>
                      <a:pt x="35" y="765"/>
                      <a:pt x="32" y="752"/>
                    </a:cubicBezTo>
                    <a:cubicBezTo>
                      <a:pt x="72" y="653"/>
                      <a:pt x="63" y="623"/>
                      <a:pt x="152" y="560"/>
                    </a:cubicBezTo>
                    <a:cubicBezTo>
                      <a:pt x="160" y="427"/>
                      <a:pt x="180" y="340"/>
                      <a:pt x="112" y="200"/>
                    </a:cubicBezTo>
                    <a:cubicBezTo>
                      <a:pt x="76" y="133"/>
                      <a:pt x="40" y="67"/>
                      <a:pt x="4" y="0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31" y="24"/>
                      <a:pt x="53" y="48"/>
                      <a:pt x="76" y="72"/>
                    </a:cubicBezTo>
                    <a:cubicBezTo>
                      <a:pt x="79" y="71"/>
                      <a:pt x="81" y="69"/>
                      <a:pt x="84" y="68"/>
                    </a:cubicBezTo>
                    <a:cubicBezTo>
                      <a:pt x="84" y="67"/>
                      <a:pt x="84" y="65"/>
                      <a:pt x="84" y="64"/>
                    </a:cubicBezTo>
                    <a:cubicBezTo>
                      <a:pt x="79" y="52"/>
                      <a:pt x="73" y="40"/>
                      <a:pt x="68" y="28"/>
                    </a:cubicBezTo>
                    <a:cubicBezTo>
                      <a:pt x="83" y="40"/>
                      <a:pt x="97" y="52"/>
                      <a:pt x="112" y="64"/>
                    </a:cubicBezTo>
                    <a:cubicBezTo>
                      <a:pt x="112" y="59"/>
                      <a:pt x="112" y="53"/>
                      <a:pt x="112" y="48"/>
                    </a:cubicBezTo>
                    <a:cubicBezTo>
                      <a:pt x="165" y="87"/>
                      <a:pt x="224" y="121"/>
                      <a:pt x="276" y="164"/>
                    </a:cubicBezTo>
                    <a:cubicBezTo>
                      <a:pt x="343" y="219"/>
                      <a:pt x="492" y="488"/>
                      <a:pt x="520" y="588"/>
                    </a:cubicBezTo>
                    <a:cubicBezTo>
                      <a:pt x="662" y="539"/>
                      <a:pt x="773" y="417"/>
                      <a:pt x="908" y="368"/>
                    </a:cubicBezTo>
                    <a:cubicBezTo>
                      <a:pt x="908" y="361"/>
                      <a:pt x="908" y="355"/>
                      <a:pt x="908" y="3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6"/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auto">
              <a:xfrm rot="20282942">
                <a:off x="5129084" y="3252003"/>
                <a:ext cx="879195" cy="433936"/>
              </a:xfrm>
              <a:custGeom>
                <a:gdLst>
                  <a:gd name="T0" fmla="*/ 309 w 401"/>
                  <a:gd name="T1" fmla="*/ 154 h 167"/>
                  <a:gd name="T2" fmla="*/ 334 w 401"/>
                  <a:gd name="T3" fmla="*/ 147 h 167"/>
                  <a:gd name="T4" fmla="*/ 238 w 401"/>
                  <a:gd name="T5" fmla="*/ 138 h 167"/>
                  <a:gd name="T6" fmla="*/ 318 w 401"/>
                  <a:gd name="T7" fmla="*/ 132 h 167"/>
                  <a:gd name="T8" fmla="*/ 325 w 401"/>
                  <a:gd name="T9" fmla="*/ 117 h 167"/>
                  <a:gd name="T10" fmla="*/ 320 w 401"/>
                  <a:gd name="T11" fmla="*/ 114 h 167"/>
                  <a:gd name="T12" fmla="*/ 320 w 401"/>
                  <a:gd name="T13" fmla="*/ 115 h 167"/>
                  <a:gd name="T14" fmla="*/ 323 w 401"/>
                  <a:gd name="T15" fmla="*/ 123 h 167"/>
                  <a:gd name="T16" fmla="*/ 236 w 401"/>
                  <a:gd name="T17" fmla="*/ 121 h 167"/>
                  <a:gd name="T18" fmla="*/ 348 w 401"/>
                  <a:gd name="T19" fmla="*/ 113 h 167"/>
                  <a:gd name="T20" fmla="*/ 332 w 401"/>
                  <a:gd name="T21" fmla="*/ 100 h 167"/>
                  <a:gd name="T22" fmla="*/ 278 w 401"/>
                  <a:gd name="T23" fmla="*/ 93 h 167"/>
                  <a:gd name="T24" fmla="*/ 192 w 401"/>
                  <a:gd name="T25" fmla="*/ 90 h 167"/>
                  <a:gd name="T26" fmla="*/ 182 w 401"/>
                  <a:gd name="T27" fmla="*/ 78 h 167"/>
                  <a:gd name="T28" fmla="*/ 79 w 401"/>
                  <a:gd name="T29" fmla="*/ 80 h 167"/>
                  <a:gd name="T30" fmla="*/ 45 w 401"/>
                  <a:gd name="T31" fmla="*/ 69 h 167"/>
                  <a:gd name="T32" fmla="*/ 37 w 401"/>
                  <a:gd name="T33" fmla="*/ 54 h 167"/>
                  <a:gd name="T34" fmla="*/ 62 w 401"/>
                  <a:gd name="T35" fmla="*/ 28 h 167"/>
                  <a:gd name="T36" fmla="*/ 88 w 401"/>
                  <a:gd name="T37" fmla="*/ 17 h 167"/>
                  <a:gd name="T38" fmla="*/ 186 w 401"/>
                  <a:gd name="T39" fmla="*/ 11 h 167"/>
                  <a:gd name="T40" fmla="*/ 275 w 401"/>
                  <a:gd name="T41" fmla="*/ 6 h 167"/>
                  <a:gd name="T42" fmla="*/ 335 w 401"/>
                  <a:gd name="T43" fmla="*/ 17 h 167"/>
                  <a:gd name="T44" fmla="*/ 351 w 401"/>
                  <a:gd name="T45" fmla="*/ 30 h 167"/>
                  <a:gd name="T46" fmla="*/ 331 w 401"/>
                  <a:gd name="T47" fmla="*/ 25 h 167"/>
                  <a:gd name="T48" fmla="*/ 359 w 401"/>
                  <a:gd name="T49" fmla="*/ 44 h 167"/>
                  <a:gd name="T50" fmla="*/ 369 w 401"/>
                  <a:gd name="T51" fmla="*/ 58 h 167"/>
                  <a:gd name="T52" fmla="*/ 346 w 401"/>
                  <a:gd name="T53" fmla="*/ 71 h 167"/>
                  <a:gd name="T54" fmla="*/ 344 w 401"/>
                  <a:gd name="T55" fmla="*/ 88 h 167"/>
                  <a:gd name="T56" fmla="*/ 344 w 401"/>
                  <a:gd name="T57" fmla="*/ 100 h 167"/>
                  <a:gd name="T58" fmla="*/ 219 w 401"/>
                  <a:gd name="T59" fmla="*/ 83 h 167"/>
                  <a:gd name="T60" fmla="*/ 69 w 401"/>
                  <a:gd name="T61" fmla="*/ 69 h 167"/>
                  <a:gd name="T62" fmla="*/ 340 w 401"/>
                  <a:gd name="T63" fmla="*/ 62 h 167"/>
                  <a:gd name="T64" fmla="*/ 373 w 401"/>
                  <a:gd name="T65" fmla="*/ 57 h 167"/>
                  <a:gd name="T66" fmla="*/ 68 w 401"/>
                  <a:gd name="T67" fmla="*/ 49 h 167"/>
                  <a:gd name="T68" fmla="*/ 332 w 401"/>
                  <a:gd name="T69" fmla="*/ 27 h 167"/>
                  <a:gd name="T70" fmla="*/ 162 w 401"/>
                  <a:gd name="T71" fmla="*/ 14 h 167"/>
                  <a:gd name="T72" fmla="*/ 256 w 401"/>
                  <a:gd name="T73" fmla="*/ 110 h 167"/>
                  <a:gd name="T74" fmla="*/ 45 w 401"/>
                  <a:gd name="T75" fmla="*/ 110 h 167"/>
                  <a:gd name="T76" fmla="*/ 140 w 401"/>
                  <a:gd name="T77" fmla="*/ 106 h 167"/>
                  <a:gd name="T78" fmla="*/ 161 w 401"/>
                  <a:gd name="T79" fmla="*/ 106 h 167"/>
                  <a:gd name="T80" fmla="*/ 245 w 401"/>
                  <a:gd name="T81" fmla="*/ 103 h 167"/>
                  <a:gd name="T82" fmla="*/ 180 w 401"/>
                  <a:gd name="T83" fmla="*/ 108 h 167"/>
                  <a:gd name="T84" fmla="*/ 122 w 401"/>
                  <a:gd name="T85" fmla="*/ 107 h 167"/>
                  <a:gd name="T86" fmla="*/ 96 w 401"/>
                  <a:gd name="T87" fmla="*/ 103 h 167"/>
                  <a:gd name="T88" fmla="*/ 299 w 401"/>
                  <a:gd name="T89" fmla="*/ 101 h 167"/>
                  <a:gd name="T90" fmla="*/ 182 w 401"/>
                  <a:gd name="T91" fmla="*/ 100 h 167"/>
                  <a:gd name="T92" fmla="*/ 191 w 401"/>
                  <a:gd name="T93" fmla="*/ 100 h 167"/>
                  <a:gd name="T94" fmla="*/ 261 w 401"/>
                  <a:gd name="T95" fmla="*/ 98 h 167"/>
                  <a:gd name="T96" fmla="*/ 249 w 401"/>
                  <a:gd name="T97" fmla="*/ 96 h 167"/>
                  <a:gd name="T98" fmla="*/ 269 w 401"/>
                  <a:gd name="T99" fmla="*/ 93 h 167"/>
                  <a:gd name="T100" fmla="*/ 365 w 401"/>
                  <a:gd name="T101" fmla="*/ 85 h 167"/>
                  <a:gd name="T102" fmla="*/ 93 w 401"/>
                  <a:gd name="T103" fmla="*/ 80 h 167"/>
                  <a:gd name="T104" fmla="*/ 371 w 401"/>
                  <a:gd name="T105" fmla="*/ 78 h 167"/>
                  <a:gd name="T106" fmla="*/ 12 w 401"/>
                  <a:gd name="T107" fmla="*/ 75 h 167"/>
                  <a:gd name="T108" fmla="*/ 357 w 401"/>
                  <a:gd name="T109" fmla="*/ 66 h 167"/>
                  <a:gd name="T110" fmla="*/ 373 w 401"/>
                  <a:gd name="T111" fmla="*/ 70 h 167"/>
                  <a:gd name="T112" fmla="*/ 382 w 401"/>
                  <a:gd name="T113" fmla="*/ 66 h 167"/>
                  <a:gd name="T114" fmla="*/ 386 w 401"/>
                  <a:gd name="T115" fmla="*/ 56 h 167"/>
                  <a:gd name="T116" fmla="*/ 37 w 401"/>
                  <a:gd name="T117" fmla="*/ 41 h 167"/>
                  <a:gd name="T118" fmla="*/ 47 w 401"/>
                  <a:gd name="T119" fmla="*/ 29 h 167"/>
                  <a:gd name="T120" fmla="*/ 372 w 401"/>
                  <a:gd name="T121" fmla="*/ 14 h 167"/>
                  <a:gd name="T122" fmla="*/ 187 w 401"/>
                  <a:gd name="T123" fmla="*/ 7 h 167"/>
                  <a:gd name="T124" fmla="*/ 278 w 401"/>
                  <a:gd name="T125" fmla="*/ 2 h 1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1" h="167">
                    <a:moveTo>
                      <a:pt x="167" y="167"/>
                    </a:move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lose/>
                    <a:moveTo>
                      <a:pt x="242" y="166"/>
                    </a:moveTo>
                    <a:cubicBezTo>
                      <a:pt x="242" y="166"/>
                      <a:pt x="242" y="166"/>
                      <a:pt x="242" y="166"/>
                    </a:cubicBezTo>
                    <a:cubicBezTo>
                      <a:pt x="242" y="166"/>
                      <a:pt x="243" y="166"/>
                      <a:pt x="243" y="166"/>
                    </a:cubicBezTo>
                    <a:cubicBezTo>
                      <a:pt x="242" y="166"/>
                      <a:pt x="242" y="166"/>
                      <a:pt x="242" y="166"/>
                    </a:cubicBezTo>
                    <a:close/>
                    <a:moveTo>
                      <a:pt x="168" y="166"/>
                    </a:move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lose/>
                    <a:moveTo>
                      <a:pt x="263" y="165"/>
                    </a:moveTo>
                    <a:cubicBezTo>
                      <a:pt x="263" y="165"/>
                      <a:pt x="264" y="165"/>
                      <a:pt x="264" y="165"/>
                    </a:cubicBezTo>
                    <a:cubicBezTo>
                      <a:pt x="264" y="165"/>
                      <a:pt x="264" y="165"/>
                      <a:pt x="264" y="165"/>
                    </a:cubicBezTo>
                    <a:cubicBezTo>
                      <a:pt x="263" y="165"/>
                      <a:pt x="263" y="165"/>
                      <a:pt x="263" y="165"/>
                    </a:cubicBezTo>
                    <a:close/>
                    <a:moveTo>
                      <a:pt x="236" y="165"/>
                    </a:moveTo>
                    <a:cubicBezTo>
                      <a:pt x="236" y="165"/>
                      <a:pt x="236" y="165"/>
                      <a:pt x="236" y="165"/>
                    </a:cubicBezTo>
                    <a:cubicBezTo>
                      <a:pt x="236" y="165"/>
                      <a:pt x="236" y="165"/>
                      <a:pt x="236" y="165"/>
                    </a:cubicBezTo>
                    <a:cubicBezTo>
                      <a:pt x="236" y="165"/>
                      <a:pt x="236" y="165"/>
                      <a:pt x="236" y="165"/>
                    </a:cubicBezTo>
                    <a:close/>
                    <a:moveTo>
                      <a:pt x="244" y="165"/>
                    </a:move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4"/>
                      <a:pt x="245" y="164"/>
                      <a:pt x="245" y="164"/>
                    </a:cubicBezTo>
                    <a:cubicBezTo>
                      <a:pt x="245" y="165"/>
                      <a:pt x="245" y="165"/>
                      <a:pt x="244" y="165"/>
                    </a:cubicBezTo>
                    <a:cubicBezTo>
                      <a:pt x="244" y="165"/>
                      <a:pt x="244" y="165"/>
                      <a:pt x="244" y="165"/>
                    </a:cubicBezTo>
                    <a:close/>
                    <a:moveTo>
                      <a:pt x="293" y="164"/>
                    </a:moveTo>
                    <a:cubicBezTo>
                      <a:pt x="293" y="164"/>
                      <a:pt x="293" y="164"/>
                      <a:pt x="293" y="164"/>
                    </a:cubicBezTo>
                    <a:cubicBezTo>
                      <a:pt x="293" y="164"/>
                      <a:pt x="293" y="164"/>
                      <a:pt x="293" y="164"/>
                    </a:cubicBezTo>
                    <a:cubicBezTo>
                      <a:pt x="293" y="164"/>
                      <a:pt x="293" y="164"/>
                      <a:pt x="293" y="164"/>
                    </a:cubicBezTo>
                    <a:close/>
                    <a:moveTo>
                      <a:pt x="250" y="164"/>
                    </a:moveTo>
                    <a:cubicBezTo>
                      <a:pt x="250" y="164"/>
                      <a:pt x="250" y="164"/>
                      <a:pt x="250" y="164"/>
                    </a:cubicBezTo>
                    <a:cubicBezTo>
                      <a:pt x="250" y="164"/>
                      <a:pt x="251" y="164"/>
                      <a:pt x="251" y="164"/>
                    </a:cubicBezTo>
                    <a:cubicBezTo>
                      <a:pt x="250" y="164"/>
                      <a:pt x="250" y="164"/>
                      <a:pt x="250" y="164"/>
                    </a:cubicBezTo>
                    <a:close/>
                    <a:moveTo>
                      <a:pt x="264" y="164"/>
                    </a:moveTo>
                    <a:cubicBezTo>
                      <a:pt x="264" y="164"/>
                      <a:pt x="264" y="163"/>
                      <a:pt x="264" y="163"/>
                    </a:cubicBezTo>
                    <a:cubicBezTo>
                      <a:pt x="264" y="163"/>
                      <a:pt x="264" y="164"/>
                      <a:pt x="264" y="164"/>
                    </a:cubicBezTo>
                    <a:cubicBezTo>
                      <a:pt x="264" y="164"/>
                      <a:pt x="264" y="164"/>
                      <a:pt x="264" y="164"/>
                    </a:cubicBezTo>
                    <a:close/>
                    <a:moveTo>
                      <a:pt x="332" y="163"/>
                    </a:moveTo>
                    <a:cubicBezTo>
                      <a:pt x="332" y="163"/>
                      <a:pt x="332" y="163"/>
                      <a:pt x="332" y="163"/>
                    </a:cubicBezTo>
                    <a:cubicBezTo>
                      <a:pt x="333" y="163"/>
                      <a:pt x="333" y="163"/>
                      <a:pt x="333" y="163"/>
                    </a:cubicBezTo>
                    <a:cubicBezTo>
                      <a:pt x="333" y="163"/>
                      <a:pt x="333" y="163"/>
                      <a:pt x="332" y="163"/>
                    </a:cubicBezTo>
                    <a:close/>
                    <a:moveTo>
                      <a:pt x="265" y="162"/>
                    </a:moveTo>
                    <a:cubicBezTo>
                      <a:pt x="265" y="162"/>
                      <a:pt x="265" y="162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ubicBezTo>
                      <a:pt x="265" y="161"/>
                      <a:pt x="265" y="161"/>
                      <a:pt x="266" y="161"/>
                    </a:cubicBezTo>
                    <a:cubicBezTo>
                      <a:pt x="266" y="162"/>
                      <a:pt x="266" y="162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lose/>
                    <a:moveTo>
                      <a:pt x="248" y="161"/>
                    </a:moveTo>
                    <a:cubicBezTo>
                      <a:pt x="248" y="161"/>
                      <a:pt x="249" y="161"/>
                      <a:pt x="249" y="161"/>
                    </a:cubicBezTo>
                    <a:cubicBezTo>
                      <a:pt x="249" y="161"/>
                      <a:pt x="249" y="162"/>
                      <a:pt x="248" y="162"/>
                    </a:cubicBezTo>
                    <a:cubicBezTo>
                      <a:pt x="248" y="162"/>
                      <a:pt x="248" y="162"/>
                      <a:pt x="248" y="162"/>
                    </a:cubicBezTo>
                    <a:cubicBezTo>
                      <a:pt x="248" y="161"/>
                      <a:pt x="248" y="161"/>
                      <a:pt x="248" y="161"/>
                    </a:cubicBezTo>
                    <a:close/>
                    <a:moveTo>
                      <a:pt x="123" y="161"/>
                    </a:moveTo>
                    <a:cubicBezTo>
                      <a:pt x="123" y="161"/>
                      <a:pt x="123" y="161"/>
                      <a:pt x="123" y="161"/>
                    </a:cubicBezTo>
                    <a:cubicBezTo>
                      <a:pt x="122" y="161"/>
                      <a:pt x="123" y="161"/>
                      <a:pt x="123" y="161"/>
                    </a:cubicBezTo>
                    <a:cubicBezTo>
                      <a:pt x="123" y="161"/>
                      <a:pt x="124" y="161"/>
                      <a:pt x="123" y="161"/>
                    </a:cubicBezTo>
                    <a:cubicBezTo>
                      <a:pt x="123" y="161"/>
                      <a:pt x="123" y="161"/>
                      <a:pt x="123" y="161"/>
                    </a:cubicBezTo>
                    <a:close/>
                    <a:moveTo>
                      <a:pt x="288" y="161"/>
                    </a:moveTo>
                    <a:cubicBezTo>
                      <a:pt x="287" y="161"/>
                      <a:pt x="287" y="161"/>
                      <a:pt x="286" y="161"/>
                    </a:cubicBezTo>
                    <a:cubicBezTo>
                      <a:pt x="285" y="161"/>
                      <a:pt x="284" y="161"/>
                      <a:pt x="284" y="161"/>
                    </a:cubicBezTo>
                    <a:cubicBezTo>
                      <a:pt x="284" y="161"/>
                      <a:pt x="284" y="161"/>
                      <a:pt x="284" y="161"/>
                    </a:cubicBezTo>
                    <a:cubicBezTo>
                      <a:pt x="283" y="161"/>
                      <a:pt x="283" y="161"/>
                      <a:pt x="283" y="161"/>
                    </a:cubicBezTo>
                    <a:cubicBezTo>
                      <a:pt x="283" y="161"/>
                      <a:pt x="283" y="161"/>
                      <a:pt x="284" y="161"/>
                    </a:cubicBezTo>
                    <a:cubicBezTo>
                      <a:pt x="284" y="161"/>
                      <a:pt x="284" y="161"/>
                      <a:pt x="284" y="161"/>
                    </a:cubicBezTo>
                    <a:cubicBezTo>
                      <a:pt x="284" y="161"/>
                      <a:pt x="284" y="161"/>
                      <a:pt x="285" y="161"/>
                    </a:cubicBezTo>
                    <a:cubicBezTo>
                      <a:pt x="285" y="161"/>
                      <a:pt x="285" y="161"/>
                      <a:pt x="285" y="161"/>
                    </a:cubicBezTo>
                    <a:cubicBezTo>
                      <a:pt x="285" y="161"/>
                      <a:pt x="285" y="161"/>
                      <a:pt x="287" y="161"/>
                    </a:cubicBezTo>
                    <a:cubicBezTo>
                      <a:pt x="288" y="161"/>
                      <a:pt x="289" y="161"/>
                      <a:pt x="289" y="161"/>
                    </a:cubicBezTo>
                    <a:cubicBezTo>
                      <a:pt x="289" y="161"/>
                      <a:pt x="289" y="161"/>
                      <a:pt x="289" y="161"/>
                    </a:cubicBezTo>
                    <a:cubicBezTo>
                      <a:pt x="288" y="161"/>
                      <a:pt x="288" y="161"/>
                      <a:pt x="288" y="161"/>
                    </a:cubicBezTo>
                    <a:cubicBezTo>
                      <a:pt x="288" y="161"/>
                      <a:pt x="288" y="161"/>
                      <a:pt x="288" y="161"/>
                    </a:cubicBezTo>
                    <a:close/>
                    <a:moveTo>
                      <a:pt x="122" y="161"/>
                    </a:moveTo>
                    <a:cubicBezTo>
                      <a:pt x="122" y="161"/>
                      <a:pt x="122" y="161"/>
                      <a:pt x="122" y="161"/>
                    </a:cubicBezTo>
                    <a:cubicBezTo>
                      <a:pt x="122" y="161"/>
                      <a:pt x="122" y="161"/>
                      <a:pt x="122" y="161"/>
                    </a:cubicBezTo>
                    <a:cubicBezTo>
                      <a:pt x="122" y="161"/>
                      <a:pt x="122" y="161"/>
                      <a:pt x="122" y="161"/>
                    </a:cubicBezTo>
                    <a:cubicBezTo>
                      <a:pt x="122" y="161"/>
                      <a:pt x="122" y="161"/>
                      <a:pt x="122" y="161"/>
                    </a:cubicBezTo>
                    <a:close/>
                    <a:moveTo>
                      <a:pt x="281" y="161"/>
                    </a:moveTo>
                    <a:cubicBezTo>
                      <a:pt x="281" y="161"/>
                      <a:pt x="281" y="161"/>
                      <a:pt x="281" y="161"/>
                    </a:cubicBezTo>
                    <a:cubicBezTo>
                      <a:pt x="281" y="161"/>
                      <a:pt x="281" y="161"/>
                      <a:pt x="281" y="161"/>
                    </a:cubicBezTo>
                    <a:cubicBezTo>
                      <a:pt x="281" y="161"/>
                      <a:pt x="281" y="161"/>
                      <a:pt x="281" y="161"/>
                    </a:cubicBezTo>
                    <a:cubicBezTo>
                      <a:pt x="281" y="161"/>
                      <a:pt x="281" y="161"/>
                      <a:pt x="281" y="161"/>
                    </a:cubicBezTo>
                    <a:close/>
                    <a:moveTo>
                      <a:pt x="232" y="161"/>
                    </a:moveTo>
                    <a:cubicBezTo>
                      <a:pt x="232" y="161"/>
                      <a:pt x="232" y="161"/>
                      <a:pt x="232" y="161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3" y="160"/>
                      <a:pt x="233" y="160"/>
                      <a:pt x="233" y="160"/>
                    </a:cubicBezTo>
                    <a:cubicBezTo>
                      <a:pt x="233" y="160"/>
                      <a:pt x="233" y="160"/>
                      <a:pt x="233" y="160"/>
                    </a:cubicBezTo>
                    <a:cubicBezTo>
                      <a:pt x="233" y="159"/>
                      <a:pt x="233" y="159"/>
                      <a:pt x="233" y="159"/>
                    </a:cubicBezTo>
                    <a:cubicBezTo>
                      <a:pt x="233" y="159"/>
                      <a:pt x="233" y="159"/>
                      <a:pt x="233" y="159"/>
                    </a:cubicBezTo>
                    <a:cubicBezTo>
                      <a:pt x="234" y="159"/>
                      <a:pt x="233" y="160"/>
                      <a:pt x="233" y="160"/>
                    </a:cubicBezTo>
                    <a:cubicBezTo>
                      <a:pt x="233" y="160"/>
                      <a:pt x="233" y="160"/>
                      <a:pt x="233" y="160"/>
                    </a:cubicBezTo>
                    <a:cubicBezTo>
                      <a:pt x="232" y="161"/>
                      <a:pt x="232" y="161"/>
                      <a:pt x="232" y="161"/>
                    </a:cubicBezTo>
                    <a:close/>
                    <a:moveTo>
                      <a:pt x="239" y="160"/>
                    </a:move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38" y="160"/>
                      <a:pt x="238" y="160"/>
                      <a:pt x="239" y="16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39" y="160"/>
                      <a:pt x="239" y="160"/>
                      <a:pt x="239" y="159"/>
                    </a:cubicBezTo>
                    <a:cubicBezTo>
                      <a:pt x="239" y="159"/>
                      <a:pt x="239" y="159"/>
                      <a:pt x="239" y="159"/>
                    </a:cubicBezTo>
                    <a:cubicBezTo>
                      <a:pt x="239" y="159"/>
                      <a:pt x="240" y="159"/>
                      <a:pt x="240" y="159"/>
                    </a:cubicBezTo>
                    <a:cubicBezTo>
                      <a:pt x="240" y="159"/>
                      <a:pt x="240" y="159"/>
                      <a:pt x="240" y="16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39" y="161"/>
                      <a:pt x="239" y="161"/>
                      <a:pt x="239" y="160"/>
                    </a:cubicBezTo>
                    <a:close/>
                    <a:moveTo>
                      <a:pt x="251" y="160"/>
                    </a:moveTo>
                    <a:cubicBezTo>
                      <a:pt x="251" y="159"/>
                      <a:pt x="251" y="159"/>
                      <a:pt x="251" y="159"/>
                    </a:cubicBezTo>
                    <a:cubicBezTo>
                      <a:pt x="251" y="160"/>
                      <a:pt x="251" y="160"/>
                      <a:pt x="251" y="160"/>
                    </a:cubicBezTo>
                    <a:cubicBezTo>
                      <a:pt x="251" y="160"/>
                      <a:pt x="251" y="160"/>
                      <a:pt x="251" y="160"/>
                    </a:cubicBezTo>
                    <a:close/>
                    <a:moveTo>
                      <a:pt x="308" y="159"/>
                    </a:moveTo>
                    <a:cubicBezTo>
                      <a:pt x="308" y="159"/>
                      <a:pt x="308" y="159"/>
                      <a:pt x="309" y="159"/>
                    </a:cubicBezTo>
                    <a:cubicBezTo>
                      <a:pt x="309" y="159"/>
                      <a:pt x="309" y="159"/>
                      <a:pt x="308" y="159"/>
                    </a:cubicBezTo>
                    <a:cubicBezTo>
                      <a:pt x="308" y="159"/>
                      <a:pt x="308" y="159"/>
                      <a:pt x="308" y="159"/>
                    </a:cubicBezTo>
                    <a:close/>
                    <a:moveTo>
                      <a:pt x="252" y="159"/>
                    </a:moveTo>
                    <a:cubicBezTo>
                      <a:pt x="252" y="159"/>
                      <a:pt x="252" y="159"/>
                      <a:pt x="252" y="159"/>
                    </a:cubicBezTo>
                    <a:cubicBezTo>
                      <a:pt x="252" y="159"/>
                      <a:pt x="252" y="159"/>
                      <a:pt x="252" y="159"/>
                    </a:cubicBezTo>
                    <a:cubicBezTo>
                      <a:pt x="252" y="159"/>
                      <a:pt x="252" y="159"/>
                      <a:pt x="252" y="159"/>
                    </a:cubicBezTo>
                    <a:cubicBezTo>
                      <a:pt x="252" y="159"/>
                      <a:pt x="252" y="159"/>
                      <a:pt x="252" y="159"/>
                    </a:cubicBezTo>
                    <a:close/>
                    <a:moveTo>
                      <a:pt x="225" y="159"/>
                    </a:moveTo>
                    <a:cubicBezTo>
                      <a:pt x="225" y="159"/>
                      <a:pt x="225" y="159"/>
                      <a:pt x="225" y="159"/>
                    </a:cubicBezTo>
                    <a:cubicBezTo>
                      <a:pt x="226" y="159"/>
                      <a:pt x="226" y="159"/>
                      <a:pt x="226" y="159"/>
                    </a:cubicBezTo>
                    <a:cubicBezTo>
                      <a:pt x="226" y="159"/>
                      <a:pt x="225" y="159"/>
                      <a:pt x="225" y="159"/>
                    </a:cubicBezTo>
                    <a:close/>
                    <a:moveTo>
                      <a:pt x="233" y="158"/>
                    </a:moveTo>
                    <a:cubicBezTo>
                      <a:pt x="233" y="158"/>
                      <a:pt x="233" y="158"/>
                      <a:pt x="233" y="158"/>
                    </a:cubicBezTo>
                    <a:cubicBezTo>
                      <a:pt x="233" y="158"/>
                      <a:pt x="233" y="158"/>
                      <a:pt x="233" y="158"/>
                    </a:cubicBezTo>
                    <a:cubicBezTo>
                      <a:pt x="233" y="158"/>
                      <a:pt x="233" y="158"/>
                      <a:pt x="233" y="158"/>
                    </a:cubicBezTo>
                    <a:close/>
                    <a:moveTo>
                      <a:pt x="310" y="158"/>
                    </a:moveTo>
                    <a:cubicBezTo>
                      <a:pt x="310" y="158"/>
                      <a:pt x="310" y="158"/>
                      <a:pt x="310" y="158"/>
                    </a:cubicBezTo>
                    <a:cubicBezTo>
                      <a:pt x="310" y="158"/>
                      <a:pt x="310" y="158"/>
                      <a:pt x="310" y="158"/>
                    </a:cubicBezTo>
                    <a:cubicBezTo>
                      <a:pt x="310" y="158"/>
                      <a:pt x="310" y="158"/>
                      <a:pt x="310" y="158"/>
                    </a:cubicBezTo>
                    <a:cubicBezTo>
                      <a:pt x="310" y="158"/>
                      <a:pt x="310" y="158"/>
                      <a:pt x="310" y="158"/>
                    </a:cubicBezTo>
                    <a:close/>
                    <a:moveTo>
                      <a:pt x="236" y="157"/>
                    </a:moveTo>
                    <a:cubicBezTo>
                      <a:pt x="236" y="157"/>
                      <a:pt x="237" y="157"/>
                      <a:pt x="237" y="157"/>
                    </a:cubicBezTo>
                    <a:cubicBezTo>
                      <a:pt x="237" y="157"/>
                      <a:pt x="237" y="157"/>
                      <a:pt x="236" y="157"/>
                    </a:cubicBezTo>
                    <a:cubicBezTo>
                      <a:pt x="236" y="157"/>
                      <a:pt x="236" y="157"/>
                      <a:pt x="236" y="157"/>
                    </a:cubicBezTo>
                    <a:close/>
                    <a:moveTo>
                      <a:pt x="311" y="157"/>
                    </a:moveTo>
                    <a:cubicBezTo>
                      <a:pt x="311" y="157"/>
                      <a:pt x="311" y="157"/>
                      <a:pt x="311" y="157"/>
                    </a:cubicBezTo>
                    <a:cubicBezTo>
                      <a:pt x="311" y="157"/>
                      <a:pt x="311" y="156"/>
                      <a:pt x="311" y="156"/>
                    </a:cubicBezTo>
                    <a:cubicBezTo>
                      <a:pt x="311" y="156"/>
                      <a:pt x="310" y="156"/>
                      <a:pt x="310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09" y="155"/>
                      <a:pt x="309" y="155"/>
                    </a:cubicBezTo>
                    <a:cubicBezTo>
                      <a:pt x="309" y="155"/>
                      <a:pt x="309" y="155"/>
                      <a:pt x="309" y="155"/>
                    </a:cubicBezTo>
                    <a:cubicBezTo>
                      <a:pt x="310" y="155"/>
                      <a:pt x="310" y="154"/>
                      <a:pt x="309" y="154"/>
                    </a:cubicBezTo>
                    <a:cubicBezTo>
                      <a:pt x="309" y="154"/>
                      <a:pt x="308" y="154"/>
                      <a:pt x="308" y="154"/>
                    </a:cubicBezTo>
                    <a:cubicBezTo>
                      <a:pt x="308" y="154"/>
                      <a:pt x="308" y="154"/>
                      <a:pt x="307" y="154"/>
                    </a:cubicBezTo>
                    <a:cubicBezTo>
                      <a:pt x="307" y="154"/>
                      <a:pt x="307" y="154"/>
                      <a:pt x="307" y="154"/>
                    </a:cubicBezTo>
                    <a:cubicBezTo>
                      <a:pt x="306" y="154"/>
                      <a:pt x="306" y="154"/>
                      <a:pt x="306" y="154"/>
                    </a:cubicBezTo>
                    <a:cubicBezTo>
                      <a:pt x="306" y="154"/>
                      <a:pt x="306" y="154"/>
                      <a:pt x="305" y="154"/>
                    </a:cubicBezTo>
                    <a:cubicBezTo>
                      <a:pt x="305" y="154"/>
                      <a:pt x="305" y="154"/>
                      <a:pt x="305" y="154"/>
                    </a:cubicBezTo>
                    <a:cubicBezTo>
                      <a:pt x="305" y="154"/>
                      <a:pt x="307" y="154"/>
                      <a:pt x="308" y="154"/>
                    </a:cubicBezTo>
                    <a:cubicBezTo>
                      <a:pt x="308" y="154"/>
                      <a:pt x="308" y="154"/>
                      <a:pt x="309" y="154"/>
                    </a:cubicBezTo>
                    <a:cubicBezTo>
                      <a:pt x="309" y="154"/>
                      <a:pt x="309" y="154"/>
                      <a:pt x="309" y="154"/>
                    </a:cubicBezTo>
                    <a:cubicBezTo>
                      <a:pt x="310" y="154"/>
                      <a:pt x="310" y="154"/>
                      <a:pt x="310" y="154"/>
                    </a:cubicBezTo>
                    <a:cubicBezTo>
                      <a:pt x="310" y="153"/>
                      <a:pt x="310" y="153"/>
                      <a:pt x="310" y="153"/>
                    </a:cubicBezTo>
                    <a:cubicBezTo>
                      <a:pt x="310" y="153"/>
                      <a:pt x="310" y="154"/>
                      <a:pt x="310" y="154"/>
                    </a:cubicBezTo>
                    <a:cubicBezTo>
                      <a:pt x="310" y="154"/>
                      <a:pt x="310" y="155"/>
                      <a:pt x="311" y="155"/>
                    </a:cubicBezTo>
                    <a:cubicBezTo>
                      <a:pt x="311" y="155"/>
                      <a:pt x="311" y="155"/>
                      <a:pt x="311" y="155"/>
                    </a:cubicBez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11" y="156"/>
                      <a:pt x="311" y="156"/>
                      <a:pt x="311" y="157"/>
                    </a:cubicBezTo>
                    <a:cubicBezTo>
                      <a:pt x="311" y="157"/>
                      <a:pt x="311" y="158"/>
                      <a:pt x="311" y="157"/>
                    </a:cubicBezTo>
                    <a:close/>
                    <a:moveTo>
                      <a:pt x="310" y="157"/>
                    </a:moveTo>
                    <a:cubicBezTo>
                      <a:pt x="310" y="157"/>
                      <a:pt x="310" y="156"/>
                      <a:pt x="310" y="156"/>
                    </a:cubicBezTo>
                    <a:cubicBezTo>
                      <a:pt x="310" y="156"/>
                      <a:pt x="310" y="156"/>
                      <a:pt x="310" y="156"/>
                    </a:cubicBezTo>
                    <a:cubicBezTo>
                      <a:pt x="310" y="157"/>
                      <a:pt x="310" y="157"/>
                      <a:pt x="310" y="157"/>
                    </a:cubicBezTo>
                    <a:close/>
                    <a:moveTo>
                      <a:pt x="272" y="156"/>
                    </a:moveTo>
                    <a:cubicBezTo>
                      <a:pt x="272" y="156"/>
                      <a:pt x="272" y="156"/>
                      <a:pt x="272" y="156"/>
                    </a:cubicBezTo>
                    <a:cubicBezTo>
                      <a:pt x="272" y="156"/>
                      <a:pt x="272" y="156"/>
                      <a:pt x="272" y="156"/>
                    </a:cubicBezTo>
                    <a:cubicBezTo>
                      <a:pt x="273" y="156"/>
                      <a:pt x="272" y="157"/>
                      <a:pt x="272" y="156"/>
                    </a:cubicBezTo>
                    <a:close/>
                    <a:moveTo>
                      <a:pt x="303" y="154"/>
                    </a:moveTo>
                    <a:cubicBezTo>
                      <a:pt x="303" y="154"/>
                      <a:pt x="303" y="154"/>
                      <a:pt x="303" y="153"/>
                    </a:cubicBezTo>
                    <a:cubicBezTo>
                      <a:pt x="303" y="153"/>
                      <a:pt x="303" y="153"/>
                      <a:pt x="303" y="154"/>
                    </a:cubicBezTo>
                    <a:cubicBezTo>
                      <a:pt x="303" y="154"/>
                      <a:pt x="303" y="154"/>
                      <a:pt x="303" y="154"/>
                    </a:cubicBezTo>
                    <a:cubicBezTo>
                      <a:pt x="303" y="154"/>
                      <a:pt x="303" y="154"/>
                      <a:pt x="303" y="154"/>
                    </a:cubicBezTo>
                    <a:close/>
                    <a:moveTo>
                      <a:pt x="296" y="153"/>
                    </a:moveTo>
                    <a:cubicBezTo>
                      <a:pt x="296" y="153"/>
                      <a:pt x="296" y="153"/>
                      <a:pt x="296" y="153"/>
                    </a:cubicBezTo>
                    <a:cubicBezTo>
                      <a:pt x="296" y="153"/>
                      <a:pt x="296" y="153"/>
                      <a:pt x="296" y="153"/>
                    </a:cubicBezTo>
                    <a:cubicBezTo>
                      <a:pt x="296" y="153"/>
                      <a:pt x="296" y="153"/>
                      <a:pt x="296" y="153"/>
                    </a:cubicBezTo>
                    <a:close/>
                    <a:moveTo>
                      <a:pt x="318" y="152"/>
                    </a:moveTo>
                    <a:cubicBezTo>
                      <a:pt x="318" y="152"/>
                      <a:pt x="318" y="152"/>
                      <a:pt x="318" y="152"/>
                    </a:cubicBezTo>
                    <a:cubicBezTo>
                      <a:pt x="318" y="152"/>
                      <a:pt x="318" y="152"/>
                      <a:pt x="318" y="152"/>
                    </a:cubicBezTo>
                    <a:cubicBezTo>
                      <a:pt x="318" y="152"/>
                      <a:pt x="318" y="152"/>
                      <a:pt x="318" y="152"/>
                    </a:cubicBezTo>
                    <a:cubicBezTo>
                      <a:pt x="318" y="151"/>
                      <a:pt x="318" y="151"/>
                      <a:pt x="318" y="151"/>
                    </a:cubicBezTo>
                    <a:cubicBezTo>
                      <a:pt x="318" y="151"/>
                      <a:pt x="318" y="151"/>
                      <a:pt x="318" y="151"/>
                    </a:cubicBezTo>
                    <a:cubicBezTo>
                      <a:pt x="318" y="151"/>
                      <a:pt x="319" y="151"/>
                      <a:pt x="318" y="151"/>
                    </a:cubicBezTo>
                    <a:cubicBezTo>
                      <a:pt x="318" y="150"/>
                      <a:pt x="318" y="150"/>
                      <a:pt x="317" y="151"/>
                    </a:cubicBezTo>
                    <a:cubicBezTo>
                      <a:pt x="317" y="151"/>
                      <a:pt x="317" y="151"/>
                      <a:pt x="316" y="151"/>
                    </a:cubicBezTo>
                    <a:cubicBezTo>
                      <a:pt x="316" y="151"/>
                      <a:pt x="316" y="151"/>
                      <a:pt x="316" y="151"/>
                    </a:cubicBezTo>
                    <a:cubicBezTo>
                      <a:pt x="316" y="151"/>
                      <a:pt x="316" y="151"/>
                      <a:pt x="316" y="151"/>
                    </a:cubicBezTo>
                    <a:cubicBezTo>
                      <a:pt x="316" y="151"/>
                      <a:pt x="316" y="150"/>
                      <a:pt x="316" y="150"/>
                    </a:cubicBezTo>
                    <a:cubicBezTo>
                      <a:pt x="316" y="150"/>
                      <a:pt x="315" y="150"/>
                      <a:pt x="315" y="150"/>
                    </a:cubicBezTo>
                    <a:cubicBezTo>
                      <a:pt x="315" y="150"/>
                      <a:pt x="315" y="150"/>
                      <a:pt x="314" y="150"/>
                    </a:cubicBezTo>
                    <a:cubicBezTo>
                      <a:pt x="314" y="150"/>
                      <a:pt x="314" y="150"/>
                      <a:pt x="314" y="150"/>
                    </a:cubicBezTo>
                    <a:cubicBezTo>
                      <a:pt x="313" y="150"/>
                      <a:pt x="313" y="150"/>
                      <a:pt x="313" y="150"/>
                    </a:cubicBezTo>
                    <a:cubicBezTo>
                      <a:pt x="314" y="150"/>
                      <a:pt x="314" y="150"/>
                      <a:pt x="314" y="150"/>
                    </a:cubicBezTo>
                    <a:cubicBezTo>
                      <a:pt x="314" y="150"/>
                      <a:pt x="314" y="150"/>
                      <a:pt x="315" y="150"/>
                    </a:cubicBezTo>
                    <a:cubicBezTo>
                      <a:pt x="315" y="150"/>
                      <a:pt x="316" y="150"/>
                      <a:pt x="316" y="150"/>
                    </a:cubicBezTo>
                    <a:cubicBezTo>
                      <a:pt x="317" y="150"/>
                      <a:pt x="317" y="150"/>
                      <a:pt x="317" y="150"/>
                    </a:cubicBezTo>
                    <a:cubicBezTo>
                      <a:pt x="317" y="150"/>
                      <a:pt x="318" y="150"/>
                      <a:pt x="318" y="150"/>
                    </a:cubicBezTo>
                    <a:cubicBezTo>
                      <a:pt x="318" y="150"/>
                      <a:pt x="318" y="150"/>
                      <a:pt x="318" y="150"/>
                    </a:cubicBezTo>
                    <a:cubicBezTo>
                      <a:pt x="318" y="149"/>
                      <a:pt x="318" y="149"/>
                      <a:pt x="318" y="149"/>
                    </a:cubicBezTo>
                    <a:cubicBezTo>
                      <a:pt x="318" y="149"/>
                      <a:pt x="319" y="149"/>
                      <a:pt x="319" y="150"/>
                    </a:cubicBezTo>
                    <a:cubicBezTo>
                      <a:pt x="318" y="150"/>
                      <a:pt x="318" y="150"/>
                      <a:pt x="319" y="150"/>
                    </a:cubicBezTo>
                    <a:cubicBezTo>
                      <a:pt x="319" y="151"/>
                      <a:pt x="319" y="151"/>
                      <a:pt x="319" y="151"/>
                    </a:cubicBezTo>
                    <a:cubicBezTo>
                      <a:pt x="319" y="151"/>
                      <a:pt x="319" y="151"/>
                      <a:pt x="319" y="151"/>
                    </a:cubicBezTo>
                    <a:cubicBezTo>
                      <a:pt x="319" y="152"/>
                      <a:pt x="319" y="152"/>
                      <a:pt x="319" y="152"/>
                    </a:cubicBezTo>
                    <a:cubicBezTo>
                      <a:pt x="319" y="152"/>
                      <a:pt x="319" y="153"/>
                      <a:pt x="318" y="153"/>
                    </a:cubicBezTo>
                    <a:cubicBezTo>
                      <a:pt x="318" y="153"/>
                      <a:pt x="318" y="152"/>
                      <a:pt x="318" y="152"/>
                    </a:cubicBezTo>
                    <a:close/>
                    <a:moveTo>
                      <a:pt x="314" y="152"/>
                    </a:moveTo>
                    <a:cubicBezTo>
                      <a:pt x="314" y="152"/>
                      <a:pt x="314" y="151"/>
                      <a:pt x="314" y="151"/>
                    </a:cubicBezTo>
                    <a:cubicBezTo>
                      <a:pt x="314" y="151"/>
                      <a:pt x="314" y="151"/>
                      <a:pt x="314" y="151"/>
                    </a:cubicBezTo>
                    <a:cubicBezTo>
                      <a:pt x="314" y="151"/>
                      <a:pt x="314" y="151"/>
                      <a:pt x="315" y="151"/>
                    </a:cubicBezTo>
                    <a:cubicBezTo>
                      <a:pt x="315" y="151"/>
                      <a:pt x="315" y="151"/>
                      <a:pt x="315" y="151"/>
                    </a:cubicBezTo>
                    <a:cubicBezTo>
                      <a:pt x="315" y="151"/>
                      <a:pt x="315" y="151"/>
                      <a:pt x="315" y="151"/>
                    </a:cubicBezTo>
                    <a:cubicBezTo>
                      <a:pt x="315" y="151"/>
                      <a:pt x="314" y="151"/>
                      <a:pt x="314" y="151"/>
                    </a:cubicBezTo>
                    <a:cubicBezTo>
                      <a:pt x="314" y="151"/>
                      <a:pt x="314" y="152"/>
                      <a:pt x="314" y="152"/>
                    </a:cubicBezTo>
                    <a:cubicBezTo>
                      <a:pt x="314" y="152"/>
                      <a:pt x="314" y="152"/>
                      <a:pt x="314" y="152"/>
                    </a:cubicBezTo>
                    <a:close/>
                    <a:moveTo>
                      <a:pt x="296" y="151"/>
                    </a:moveTo>
                    <a:cubicBezTo>
                      <a:pt x="296" y="151"/>
                      <a:pt x="296" y="151"/>
                      <a:pt x="295" y="151"/>
                    </a:cubicBezTo>
                    <a:cubicBezTo>
                      <a:pt x="295" y="151"/>
                      <a:pt x="295" y="151"/>
                      <a:pt x="296" y="151"/>
                    </a:cubicBezTo>
                    <a:cubicBezTo>
                      <a:pt x="296" y="151"/>
                      <a:pt x="296" y="151"/>
                      <a:pt x="296" y="151"/>
                    </a:cubicBezTo>
                    <a:cubicBezTo>
                      <a:pt x="296" y="151"/>
                      <a:pt x="296" y="151"/>
                      <a:pt x="296" y="151"/>
                    </a:cubicBezTo>
                    <a:cubicBezTo>
                      <a:pt x="296" y="151"/>
                      <a:pt x="296" y="151"/>
                      <a:pt x="296" y="151"/>
                    </a:cubicBezTo>
                    <a:cubicBezTo>
                      <a:pt x="296" y="151"/>
                      <a:pt x="296" y="151"/>
                      <a:pt x="296" y="151"/>
                    </a:cubicBezTo>
                    <a:close/>
                    <a:moveTo>
                      <a:pt x="308" y="151"/>
                    </a:moveTo>
                    <a:cubicBezTo>
                      <a:pt x="308" y="151"/>
                      <a:pt x="308" y="151"/>
                      <a:pt x="308" y="151"/>
                    </a:cubicBezTo>
                    <a:cubicBezTo>
                      <a:pt x="308" y="151"/>
                      <a:pt x="308" y="151"/>
                      <a:pt x="308" y="151"/>
                    </a:cubicBezTo>
                    <a:cubicBezTo>
                      <a:pt x="308" y="151"/>
                      <a:pt x="308" y="151"/>
                      <a:pt x="308" y="151"/>
                    </a:cubicBezTo>
                    <a:cubicBezTo>
                      <a:pt x="308" y="151"/>
                      <a:pt x="308" y="151"/>
                      <a:pt x="308" y="151"/>
                    </a:cubicBezTo>
                    <a:close/>
                    <a:moveTo>
                      <a:pt x="326" y="151"/>
                    </a:moveTo>
                    <a:cubicBezTo>
                      <a:pt x="326" y="151"/>
                      <a:pt x="326" y="150"/>
                      <a:pt x="326" y="150"/>
                    </a:cubicBezTo>
                    <a:cubicBezTo>
                      <a:pt x="326" y="150"/>
                      <a:pt x="325" y="150"/>
                      <a:pt x="325" y="150"/>
                    </a:cubicBezTo>
                    <a:cubicBezTo>
                      <a:pt x="324" y="149"/>
                      <a:pt x="324" y="149"/>
                      <a:pt x="324" y="149"/>
                    </a:cubicBezTo>
                    <a:cubicBezTo>
                      <a:pt x="324" y="149"/>
                      <a:pt x="323" y="148"/>
                      <a:pt x="323" y="148"/>
                    </a:cubicBezTo>
                    <a:cubicBezTo>
                      <a:pt x="323" y="148"/>
                      <a:pt x="323" y="148"/>
                      <a:pt x="322" y="148"/>
                    </a:cubicBezTo>
                    <a:cubicBezTo>
                      <a:pt x="322" y="148"/>
                      <a:pt x="322" y="148"/>
                      <a:pt x="322" y="148"/>
                    </a:cubicBezTo>
                    <a:cubicBezTo>
                      <a:pt x="322" y="148"/>
                      <a:pt x="322" y="148"/>
                      <a:pt x="322" y="148"/>
                    </a:cubicBezTo>
                    <a:cubicBezTo>
                      <a:pt x="323" y="148"/>
                      <a:pt x="323" y="148"/>
                      <a:pt x="323" y="148"/>
                    </a:cubicBezTo>
                    <a:cubicBezTo>
                      <a:pt x="323" y="148"/>
                      <a:pt x="323" y="148"/>
                      <a:pt x="323" y="148"/>
                    </a:cubicBezTo>
                    <a:cubicBezTo>
                      <a:pt x="323" y="148"/>
                      <a:pt x="323" y="148"/>
                      <a:pt x="323" y="148"/>
                    </a:cubicBezTo>
                    <a:cubicBezTo>
                      <a:pt x="324" y="148"/>
                      <a:pt x="324" y="148"/>
                      <a:pt x="324" y="148"/>
                    </a:cubicBezTo>
                    <a:cubicBezTo>
                      <a:pt x="324" y="148"/>
                      <a:pt x="325" y="149"/>
                      <a:pt x="325" y="149"/>
                    </a:cubicBezTo>
                    <a:cubicBezTo>
                      <a:pt x="325" y="149"/>
                      <a:pt x="326" y="150"/>
                      <a:pt x="326" y="150"/>
                    </a:cubicBezTo>
                    <a:cubicBezTo>
                      <a:pt x="326" y="150"/>
                      <a:pt x="326" y="150"/>
                      <a:pt x="326" y="149"/>
                    </a:cubicBezTo>
                    <a:cubicBezTo>
                      <a:pt x="326" y="149"/>
                      <a:pt x="326" y="149"/>
                      <a:pt x="326" y="149"/>
                    </a:cubicBezTo>
                    <a:cubicBezTo>
                      <a:pt x="326" y="149"/>
                      <a:pt x="326" y="149"/>
                      <a:pt x="326" y="149"/>
                    </a:cubicBezTo>
                    <a:cubicBezTo>
                      <a:pt x="326" y="149"/>
                      <a:pt x="326" y="149"/>
                      <a:pt x="326" y="149"/>
                    </a:cubicBezTo>
                    <a:cubicBezTo>
                      <a:pt x="327" y="149"/>
                      <a:pt x="327" y="149"/>
                      <a:pt x="327" y="149"/>
                    </a:cubicBezTo>
                    <a:cubicBezTo>
                      <a:pt x="327" y="149"/>
                      <a:pt x="327" y="149"/>
                      <a:pt x="327" y="149"/>
                    </a:cubicBezTo>
                    <a:cubicBezTo>
                      <a:pt x="327" y="149"/>
                      <a:pt x="327" y="150"/>
                      <a:pt x="327" y="150"/>
                    </a:cubicBezTo>
                    <a:cubicBezTo>
                      <a:pt x="327" y="150"/>
                      <a:pt x="327" y="150"/>
                      <a:pt x="327" y="150"/>
                    </a:cubicBezTo>
                    <a:cubicBezTo>
                      <a:pt x="327" y="150"/>
                      <a:pt x="327" y="150"/>
                      <a:pt x="327" y="150"/>
                    </a:cubicBezTo>
                    <a:cubicBezTo>
                      <a:pt x="327" y="150"/>
                      <a:pt x="327" y="151"/>
                      <a:pt x="327" y="151"/>
                    </a:cubicBezTo>
                    <a:cubicBezTo>
                      <a:pt x="327" y="151"/>
                      <a:pt x="327" y="151"/>
                      <a:pt x="326" y="151"/>
                    </a:cubicBezTo>
                    <a:close/>
                    <a:moveTo>
                      <a:pt x="291" y="149"/>
                    </a:moveTo>
                    <a:cubicBezTo>
                      <a:pt x="291" y="149"/>
                      <a:pt x="291" y="149"/>
                      <a:pt x="291" y="149"/>
                    </a:cubicBezTo>
                    <a:cubicBezTo>
                      <a:pt x="291" y="149"/>
                      <a:pt x="291" y="149"/>
                      <a:pt x="291" y="149"/>
                    </a:cubicBezTo>
                    <a:cubicBezTo>
                      <a:pt x="291" y="149"/>
                      <a:pt x="291" y="149"/>
                      <a:pt x="291" y="149"/>
                    </a:cubicBezTo>
                    <a:cubicBezTo>
                      <a:pt x="291" y="149"/>
                      <a:pt x="291" y="150"/>
                      <a:pt x="291" y="149"/>
                    </a:cubicBezTo>
                    <a:close/>
                    <a:moveTo>
                      <a:pt x="292" y="149"/>
                    </a:moveTo>
                    <a:cubicBezTo>
                      <a:pt x="292" y="149"/>
                      <a:pt x="292" y="149"/>
                      <a:pt x="292" y="149"/>
                    </a:cubicBezTo>
                    <a:cubicBezTo>
                      <a:pt x="292" y="149"/>
                      <a:pt x="292" y="149"/>
                      <a:pt x="292" y="149"/>
                    </a:cubicBezTo>
                    <a:cubicBezTo>
                      <a:pt x="292" y="149"/>
                      <a:pt x="292" y="149"/>
                      <a:pt x="292" y="149"/>
                    </a:cubicBezTo>
                    <a:close/>
                    <a:moveTo>
                      <a:pt x="256" y="149"/>
                    </a:moveTo>
                    <a:cubicBezTo>
                      <a:pt x="256" y="149"/>
                      <a:pt x="256" y="149"/>
                      <a:pt x="256" y="149"/>
                    </a:cubicBezTo>
                    <a:cubicBezTo>
                      <a:pt x="256" y="149"/>
                      <a:pt x="256" y="148"/>
                      <a:pt x="256" y="148"/>
                    </a:cubicBezTo>
                    <a:cubicBezTo>
                      <a:pt x="256" y="148"/>
                      <a:pt x="257" y="148"/>
                      <a:pt x="257" y="148"/>
                    </a:cubicBezTo>
                    <a:cubicBezTo>
                      <a:pt x="257" y="148"/>
                      <a:pt x="258" y="148"/>
                      <a:pt x="257" y="149"/>
                    </a:cubicBezTo>
                    <a:cubicBezTo>
                      <a:pt x="257" y="149"/>
                      <a:pt x="257" y="149"/>
                      <a:pt x="256" y="149"/>
                    </a:cubicBezTo>
                    <a:close/>
                    <a:moveTo>
                      <a:pt x="332" y="148"/>
                    </a:moveTo>
                    <a:cubicBezTo>
                      <a:pt x="331" y="148"/>
                      <a:pt x="331" y="148"/>
                      <a:pt x="332" y="148"/>
                    </a:cubicBezTo>
                    <a:cubicBezTo>
                      <a:pt x="332" y="148"/>
                      <a:pt x="332" y="148"/>
                      <a:pt x="332" y="148"/>
                    </a:cubicBezTo>
                    <a:cubicBezTo>
                      <a:pt x="332" y="148"/>
                      <a:pt x="332" y="149"/>
                      <a:pt x="332" y="148"/>
                    </a:cubicBezTo>
                    <a:close/>
                    <a:moveTo>
                      <a:pt x="327" y="148"/>
                    </a:moveTo>
                    <a:cubicBezTo>
                      <a:pt x="327" y="148"/>
                      <a:pt x="327" y="148"/>
                      <a:pt x="327" y="148"/>
                    </a:cubicBezTo>
                    <a:cubicBezTo>
                      <a:pt x="327" y="148"/>
                      <a:pt x="327" y="148"/>
                      <a:pt x="327" y="148"/>
                    </a:cubicBezTo>
                    <a:cubicBezTo>
                      <a:pt x="327" y="148"/>
                      <a:pt x="327" y="148"/>
                      <a:pt x="327" y="148"/>
                    </a:cubicBezTo>
                    <a:cubicBezTo>
                      <a:pt x="327" y="148"/>
                      <a:pt x="327" y="148"/>
                      <a:pt x="327" y="148"/>
                    </a:cubicBezTo>
                    <a:close/>
                    <a:moveTo>
                      <a:pt x="246" y="148"/>
                    </a:moveTo>
                    <a:cubicBezTo>
                      <a:pt x="246" y="148"/>
                      <a:pt x="246" y="148"/>
                      <a:pt x="246" y="148"/>
                    </a:cubicBezTo>
                    <a:cubicBezTo>
                      <a:pt x="246" y="148"/>
                      <a:pt x="246" y="148"/>
                      <a:pt x="246" y="148"/>
                    </a:cubicBezTo>
                    <a:cubicBezTo>
                      <a:pt x="246" y="148"/>
                      <a:pt x="246" y="148"/>
                      <a:pt x="246" y="148"/>
                    </a:cubicBezTo>
                    <a:close/>
                    <a:moveTo>
                      <a:pt x="332" y="148"/>
                    </a:moveTo>
                    <a:cubicBezTo>
                      <a:pt x="332" y="148"/>
                      <a:pt x="332" y="148"/>
                      <a:pt x="332" y="148"/>
                    </a:cubicBezTo>
                    <a:cubicBezTo>
                      <a:pt x="331" y="148"/>
                      <a:pt x="331" y="148"/>
                      <a:pt x="331" y="148"/>
                    </a:cubicBezTo>
                    <a:cubicBezTo>
                      <a:pt x="331" y="147"/>
                      <a:pt x="331" y="147"/>
                      <a:pt x="331" y="147"/>
                    </a:cubicBezTo>
                    <a:cubicBezTo>
                      <a:pt x="331" y="147"/>
                      <a:pt x="331" y="147"/>
                      <a:pt x="331" y="147"/>
                    </a:cubicBezTo>
                    <a:cubicBezTo>
                      <a:pt x="331" y="147"/>
                      <a:pt x="331" y="147"/>
                      <a:pt x="331" y="147"/>
                    </a:cubicBezTo>
                    <a:cubicBezTo>
                      <a:pt x="331" y="147"/>
                      <a:pt x="331" y="147"/>
                      <a:pt x="331" y="147"/>
                    </a:cubicBezTo>
                    <a:cubicBezTo>
                      <a:pt x="331" y="147"/>
                      <a:pt x="331" y="147"/>
                      <a:pt x="331" y="147"/>
                    </a:cubicBezTo>
                    <a:cubicBezTo>
                      <a:pt x="331" y="147"/>
                      <a:pt x="332" y="148"/>
                      <a:pt x="332" y="148"/>
                    </a:cubicBezTo>
                    <a:cubicBezTo>
                      <a:pt x="332" y="148"/>
                      <a:pt x="332" y="147"/>
                      <a:pt x="332" y="147"/>
                    </a:cubicBezTo>
                    <a:cubicBezTo>
                      <a:pt x="332" y="147"/>
                      <a:pt x="332" y="147"/>
                      <a:pt x="332" y="148"/>
                    </a:cubicBezTo>
                    <a:cubicBezTo>
                      <a:pt x="332" y="148"/>
                      <a:pt x="332" y="148"/>
                      <a:pt x="332" y="148"/>
                    </a:cubicBezTo>
                    <a:close/>
                    <a:moveTo>
                      <a:pt x="326" y="147"/>
                    </a:moveTo>
                    <a:cubicBezTo>
                      <a:pt x="326" y="147"/>
                      <a:pt x="326" y="147"/>
                      <a:pt x="326" y="147"/>
                    </a:cubicBezTo>
                    <a:cubicBezTo>
                      <a:pt x="326" y="147"/>
                      <a:pt x="326" y="147"/>
                      <a:pt x="326" y="147"/>
                    </a:cubicBezTo>
                    <a:cubicBezTo>
                      <a:pt x="326" y="147"/>
                      <a:pt x="327" y="147"/>
                      <a:pt x="327" y="147"/>
                    </a:cubicBezTo>
                    <a:cubicBezTo>
                      <a:pt x="327" y="147"/>
                      <a:pt x="326" y="147"/>
                      <a:pt x="326" y="147"/>
                    </a:cubicBezTo>
                    <a:close/>
                    <a:moveTo>
                      <a:pt x="334" y="147"/>
                    </a:moveTo>
                    <a:cubicBezTo>
                      <a:pt x="334" y="147"/>
                      <a:pt x="334" y="147"/>
                      <a:pt x="334" y="147"/>
                    </a:cubicBezTo>
                    <a:cubicBezTo>
                      <a:pt x="333" y="147"/>
                      <a:pt x="333" y="147"/>
                      <a:pt x="333" y="147"/>
                    </a:cubicBezTo>
                    <a:cubicBezTo>
                      <a:pt x="333" y="147"/>
                      <a:pt x="334" y="147"/>
                      <a:pt x="334" y="147"/>
                    </a:cubicBezTo>
                    <a:cubicBezTo>
                      <a:pt x="334" y="147"/>
                      <a:pt x="334" y="147"/>
                      <a:pt x="334" y="147"/>
                    </a:cubicBezTo>
                    <a:cubicBezTo>
                      <a:pt x="334" y="147"/>
                      <a:pt x="334" y="147"/>
                      <a:pt x="334" y="147"/>
                    </a:cubicBezTo>
                    <a:close/>
                    <a:moveTo>
                      <a:pt x="325" y="147"/>
                    </a:moveTo>
                    <a:cubicBezTo>
                      <a:pt x="325" y="147"/>
                      <a:pt x="325" y="147"/>
                      <a:pt x="325" y="147"/>
                    </a:cubicBezTo>
                    <a:cubicBezTo>
                      <a:pt x="325" y="147"/>
                      <a:pt x="325" y="147"/>
                      <a:pt x="325" y="147"/>
                    </a:cubicBezTo>
                    <a:cubicBezTo>
                      <a:pt x="325" y="147"/>
                      <a:pt x="325" y="147"/>
                      <a:pt x="325" y="147"/>
                    </a:cubicBezTo>
                    <a:cubicBezTo>
                      <a:pt x="326" y="147"/>
                      <a:pt x="325" y="147"/>
                      <a:pt x="325" y="147"/>
                    </a:cubicBezTo>
                    <a:close/>
                    <a:moveTo>
                      <a:pt x="337" y="146"/>
                    </a:moveTo>
                    <a:cubicBezTo>
                      <a:pt x="337" y="146"/>
                      <a:pt x="337" y="146"/>
                      <a:pt x="337" y="146"/>
                    </a:cubicBezTo>
                    <a:cubicBezTo>
                      <a:pt x="337" y="146"/>
                      <a:pt x="337" y="146"/>
                      <a:pt x="337" y="146"/>
                    </a:cubicBezTo>
                    <a:cubicBezTo>
                      <a:pt x="337" y="146"/>
                      <a:pt x="337" y="146"/>
                      <a:pt x="336" y="146"/>
                    </a:cubicBezTo>
                    <a:cubicBezTo>
                      <a:pt x="336" y="145"/>
                      <a:pt x="335" y="145"/>
                      <a:pt x="335" y="145"/>
                    </a:cubicBezTo>
                    <a:cubicBezTo>
                      <a:pt x="335" y="145"/>
                      <a:pt x="335" y="145"/>
                      <a:pt x="335" y="144"/>
                    </a:cubicBezTo>
                    <a:cubicBezTo>
                      <a:pt x="335" y="144"/>
                      <a:pt x="335" y="144"/>
                      <a:pt x="334" y="144"/>
                    </a:cubicBezTo>
                    <a:cubicBezTo>
                      <a:pt x="334" y="144"/>
                      <a:pt x="334" y="144"/>
                      <a:pt x="334" y="144"/>
                    </a:cubicBezTo>
                    <a:cubicBezTo>
                      <a:pt x="333" y="144"/>
                      <a:pt x="333" y="144"/>
                      <a:pt x="333" y="144"/>
                    </a:cubicBezTo>
                    <a:cubicBezTo>
                      <a:pt x="332" y="144"/>
                      <a:pt x="332" y="143"/>
                      <a:pt x="332" y="143"/>
                    </a:cubicBezTo>
                    <a:cubicBezTo>
                      <a:pt x="332" y="143"/>
                      <a:pt x="331" y="143"/>
                      <a:pt x="331" y="143"/>
                    </a:cubicBezTo>
                    <a:cubicBezTo>
                      <a:pt x="331" y="143"/>
                      <a:pt x="331" y="143"/>
                      <a:pt x="331" y="143"/>
                    </a:cubicBezTo>
                    <a:cubicBezTo>
                      <a:pt x="331" y="143"/>
                      <a:pt x="331" y="142"/>
                      <a:pt x="331" y="142"/>
                    </a:cubicBezTo>
                    <a:cubicBezTo>
                      <a:pt x="331" y="142"/>
                      <a:pt x="331" y="142"/>
                      <a:pt x="331" y="142"/>
                    </a:cubicBezTo>
                    <a:cubicBezTo>
                      <a:pt x="332" y="142"/>
                      <a:pt x="332" y="143"/>
                      <a:pt x="332" y="143"/>
                    </a:cubicBezTo>
                    <a:cubicBezTo>
                      <a:pt x="332" y="143"/>
                      <a:pt x="332" y="143"/>
                      <a:pt x="332" y="143"/>
                    </a:cubicBezTo>
                    <a:cubicBezTo>
                      <a:pt x="333" y="143"/>
                      <a:pt x="333" y="143"/>
                      <a:pt x="333" y="143"/>
                    </a:cubicBezTo>
                    <a:cubicBezTo>
                      <a:pt x="333" y="143"/>
                      <a:pt x="334" y="143"/>
                      <a:pt x="334" y="143"/>
                    </a:cubicBezTo>
                    <a:cubicBezTo>
                      <a:pt x="334" y="144"/>
                      <a:pt x="335" y="144"/>
                      <a:pt x="335" y="144"/>
                    </a:cubicBezTo>
                    <a:cubicBezTo>
                      <a:pt x="335" y="144"/>
                      <a:pt x="335" y="144"/>
                      <a:pt x="335" y="144"/>
                    </a:cubicBezTo>
                    <a:cubicBezTo>
                      <a:pt x="336" y="144"/>
                      <a:pt x="336" y="144"/>
                      <a:pt x="336" y="145"/>
                    </a:cubicBezTo>
                    <a:cubicBezTo>
                      <a:pt x="336" y="145"/>
                      <a:pt x="336" y="145"/>
                      <a:pt x="337" y="145"/>
                    </a:cubicBezTo>
                    <a:cubicBezTo>
                      <a:pt x="337" y="145"/>
                      <a:pt x="337" y="145"/>
                      <a:pt x="337" y="145"/>
                    </a:cubicBezTo>
                    <a:cubicBezTo>
                      <a:pt x="337" y="145"/>
                      <a:pt x="337" y="145"/>
                      <a:pt x="337" y="146"/>
                    </a:cubicBezTo>
                    <a:cubicBezTo>
                      <a:pt x="338" y="146"/>
                      <a:pt x="338" y="146"/>
                      <a:pt x="337" y="146"/>
                    </a:cubicBezTo>
                    <a:cubicBezTo>
                      <a:pt x="337" y="146"/>
                      <a:pt x="337" y="146"/>
                      <a:pt x="338" y="146"/>
                    </a:cubicBezTo>
                    <a:cubicBezTo>
                      <a:pt x="338" y="146"/>
                      <a:pt x="338" y="146"/>
                      <a:pt x="338" y="146"/>
                    </a:cubicBezTo>
                    <a:cubicBezTo>
                      <a:pt x="338" y="147"/>
                      <a:pt x="337" y="147"/>
                      <a:pt x="337" y="146"/>
                    </a:cubicBezTo>
                    <a:close/>
                    <a:moveTo>
                      <a:pt x="333" y="146"/>
                    </a:moveTo>
                    <a:cubicBezTo>
                      <a:pt x="333" y="146"/>
                      <a:pt x="333" y="146"/>
                      <a:pt x="333" y="146"/>
                    </a:cubicBezTo>
                    <a:cubicBezTo>
                      <a:pt x="333" y="146"/>
                      <a:pt x="333" y="146"/>
                      <a:pt x="333" y="146"/>
                    </a:cubicBezTo>
                    <a:cubicBezTo>
                      <a:pt x="333" y="146"/>
                      <a:pt x="333" y="146"/>
                      <a:pt x="333" y="146"/>
                    </a:cubicBezTo>
                    <a:cubicBezTo>
                      <a:pt x="333" y="146"/>
                      <a:pt x="333" y="146"/>
                      <a:pt x="333" y="146"/>
                    </a:cubicBezTo>
                    <a:cubicBezTo>
                      <a:pt x="333" y="146"/>
                      <a:pt x="333" y="146"/>
                      <a:pt x="333" y="146"/>
                    </a:cubicBezTo>
                    <a:cubicBezTo>
                      <a:pt x="333" y="146"/>
                      <a:pt x="333" y="146"/>
                      <a:pt x="333" y="146"/>
                    </a:cubicBezTo>
                    <a:close/>
                    <a:moveTo>
                      <a:pt x="330" y="146"/>
                    </a:move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0" y="145"/>
                      <a:pt x="330" y="145"/>
                      <a:pt x="330" y="145"/>
                    </a:cubicBezTo>
                    <a:cubicBezTo>
                      <a:pt x="330" y="145"/>
                      <a:pt x="330" y="145"/>
                      <a:pt x="330" y="145"/>
                    </a:cubicBezTo>
                    <a:cubicBezTo>
                      <a:pt x="330" y="145"/>
                      <a:pt x="330" y="145"/>
                      <a:pt x="331" y="145"/>
                    </a:cubicBezTo>
                    <a:cubicBezTo>
                      <a:pt x="331" y="145"/>
                      <a:pt x="331" y="145"/>
                      <a:pt x="331" y="145"/>
                    </a:cubicBezTo>
                    <a:cubicBezTo>
                      <a:pt x="331" y="146"/>
                      <a:pt x="331" y="146"/>
                      <a:pt x="331" y="146"/>
                    </a:cubicBezTo>
                    <a:cubicBezTo>
                      <a:pt x="331" y="146"/>
                      <a:pt x="331" y="146"/>
                      <a:pt x="331" y="146"/>
                    </a:cubicBezTo>
                    <a:cubicBezTo>
                      <a:pt x="331" y="146"/>
                      <a:pt x="331" y="146"/>
                      <a:pt x="330" y="146"/>
                    </a:cubicBezTo>
                    <a:close/>
                    <a:moveTo>
                      <a:pt x="259" y="146"/>
                    </a:moveTo>
                    <a:cubicBezTo>
                      <a:pt x="259" y="146"/>
                      <a:pt x="259" y="146"/>
                      <a:pt x="259" y="146"/>
                    </a:cubicBezTo>
                    <a:cubicBezTo>
                      <a:pt x="259" y="146"/>
                      <a:pt x="259" y="146"/>
                      <a:pt x="259" y="146"/>
                    </a:cubicBezTo>
                    <a:cubicBezTo>
                      <a:pt x="259" y="146"/>
                      <a:pt x="259" y="146"/>
                      <a:pt x="259" y="146"/>
                    </a:cubicBezTo>
                    <a:cubicBezTo>
                      <a:pt x="259" y="146"/>
                      <a:pt x="259" y="146"/>
                      <a:pt x="259" y="146"/>
                    </a:cubicBezTo>
                    <a:close/>
                    <a:moveTo>
                      <a:pt x="231" y="145"/>
                    </a:moveTo>
                    <a:cubicBezTo>
                      <a:pt x="231" y="145"/>
                      <a:pt x="231" y="145"/>
                      <a:pt x="231" y="145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2" y="145"/>
                      <a:pt x="232" y="145"/>
                      <a:pt x="231" y="145"/>
                    </a:cubicBezTo>
                    <a:close/>
                    <a:moveTo>
                      <a:pt x="330" y="144"/>
                    </a:moveTo>
                    <a:cubicBezTo>
                      <a:pt x="330" y="144"/>
                      <a:pt x="330" y="144"/>
                      <a:pt x="330" y="144"/>
                    </a:cubicBezTo>
                    <a:cubicBezTo>
                      <a:pt x="331" y="144"/>
                      <a:pt x="331" y="144"/>
                      <a:pt x="331" y="144"/>
                    </a:cubicBezTo>
                    <a:cubicBezTo>
                      <a:pt x="330" y="145"/>
                      <a:pt x="330" y="145"/>
                      <a:pt x="330" y="144"/>
                    </a:cubicBezTo>
                    <a:close/>
                    <a:moveTo>
                      <a:pt x="329" y="144"/>
                    </a:moveTo>
                    <a:cubicBezTo>
                      <a:pt x="329" y="144"/>
                      <a:pt x="329" y="144"/>
                      <a:pt x="329" y="144"/>
                    </a:cubicBezTo>
                    <a:cubicBezTo>
                      <a:pt x="329" y="144"/>
                      <a:pt x="329" y="144"/>
                      <a:pt x="329" y="144"/>
                    </a:cubicBezTo>
                    <a:cubicBezTo>
                      <a:pt x="329" y="144"/>
                      <a:pt x="329" y="144"/>
                      <a:pt x="329" y="144"/>
                    </a:cubicBezTo>
                    <a:close/>
                    <a:moveTo>
                      <a:pt x="233" y="143"/>
                    </a:moveTo>
                    <a:cubicBezTo>
                      <a:pt x="233" y="143"/>
                      <a:pt x="233" y="143"/>
                      <a:pt x="234" y="143"/>
                    </a:cubicBezTo>
                    <a:cubicBezTo>
                      <a:pt x="234" y="143"/>
                      <a:pt x="234" y="143"/>
                      <a:pt x="234" y="143"/>
                    </a:cubicBezTo>
                    <a:cubicBezTo>
                      <a:pt x="234" y="143"/>
                      <a:pt x="234" y="143"/>
                      <a:pt x="234" y="143"/>
                    </a:cubicBezTo>
                    <a:cubicBezTo>
                      <a:pt x="234" y="143"/>
                      <a:pt x="234" y="143"/>
                      <a:pt x="234" y="143"/>
                    </a:cubicBezTo>
                    <a:cubicBezTo>
                      <a:pt x="233" y="143"/>
                      <a:pt x="233" y="143"/>
                      <a:pt x="233" y="143"/>
                    </a:cubicBezTo>
                    <a:close/>
                    <a:moveTo>
                      <a:pt x="261" y="143"/>
                    </a:moveTo>
                    <a:cubicBezTo>
                      <a:pt x="260" y="143"/>
                      <a:pt x="260" y="143"/>
                      <a:pt x="261" y="143"/>
                    </a:cubicBezTo>
                    <a:cubicBezTo>
                      <a:pt x="261" y="143"/>
                      <a:pt x="261" y="143"/>
                      <a:pt x="261" y="143"/>
                    </a:cubicBezTo>
                    <a:cubicBezTo>
                      <a:pt x="261" y="143"/>
                      <a:pt x="261" y="143"/>
                      <a:pt x="261" y="142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63" y="142"/>
                      <a:pt x="263" y="142"/>
                      <a:pt x="263" y="142"/>
                    </a:cubicBezTo>
                    <a:cubicBezTo>
                      <a:pt x="263" y="142"/>
                      <a:pt x="263" y="142"/>
                      <a:pt x="262" y="142"/>
                    </a:cubicBezTo>
                    <a:cubicBezTo>
                      <a:pt x="262" y="142"/>
                      <a:pt x="262" y="143"/>
                      <a:pt x="262" y="143"/>
                    </a:cubicBezTo>
                    <a:cubicBezTo>
                      <a:pt x="261" y="143"/>
                      <a:pt x="261" y="143"/>
                      <a:pt x="261" y="143"/>
                    </a:cubicBezTo>
                    <a:close/>
                    <a:moveTo>
                      <a:pt x="299" y="142"/>
                    </a:moveTo>
                    <a:cubicBezTo>
                      <a:pt x="298" y="142"/>
                      <a:pt x="297" y="141"/>
                      <a:pt x="297" y="141"/>
                    </a:cubicBezTo>
                    <a:cubicBezTo>
                      <a:pt x="297" y="141"/>
                      <a:pt x="298" y="141"/>
                      <a:pt x="298" y="141"/>
                    </a:cubicBezTo>
                    <a:cubicBezTo>
                      <a:pt x="299" y="141"/>
                      <a:pt x="300" y="141"/>
                      <a:pt x="300" y="141"/>
                    </a:cubicBezTo>
                    <a:cubicBezTo>
                      <a:pt x="300" y="141"/>
                      <a:pt x="300" y="141"/>
                      <a:pt x="301" y="141"/>
                    </a:cubicBezTo>
                    <a:cubicBezTo>
                      <a:pt x="301" y="141"/>
                      <a:pt x="301" y="141"/>
                      <a:pt x="301" y="141"/>
                    </a:cubicBezTo>
                    <a:cubicBezTo>
                      <a:pt x="301" y="142"/>
                      <a:pt x="300" y="142"/>
                      <a:pt x="299" y="142"/>
                    </a:cubicBezTo>
                    <a:close/>
                    <a:moveTo>
                      <a:pt x="253" y="140"/>
                    </a:move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4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lose/>
                    <a:moveTo>
                      <a:pt x="334" y="140"/>
                    </a:moveTo>
                    <a:cubicBezTo>
                      <a:pt x="334" y="140"/>
                      <a:pt x="335" y="140"/>
                      <a:pt x="335" y="140"/>
                    </a:cubicBezTo>
                    <a:cubicBezTo>
                      <a:pt x="335" y="140"/>
                      <a:pt x="335" y="140"/>
                      <a:pt x="335" y="140"/>
                    </a:cubicBezTo>
                    <a:cubicBezTo>
                      <a:pt x="335" y="140"/>
                      <a:pt x="334" y="140"/>
                      <a:pt x="334" y="140"/>
                    </a:cubicBezTo>
                    <a:close/>
                    <a:moveTo>
                      <a:pt x="335" y="140"/>
                    </a:moveTo>
                    <a:cubicBezTo>
                      <a:pt x="335" y="140"/>
                      <a:pt x="335" y="140"/>
                      <a:pt x="335" y="140"/>
                    </a:cubicBezTo>
                    <a:cubicBezTo>
                      <a:pt x="335" y="140"/>
                      <a:pt x="336" y="140"/>
                      <a:pt x="336" y="140"/>
                    </a:cubicBezTo>
                    <a:cubicBezTo>
                      <a:pt x="336" y="140"/>
                      <a:pt x="336" y="140"/>
                      <a:pt x="336" y="140"/>
                    </a:cubicBezTo>
                    <a:cubicBezTo>
                      <a:pt x="336" y="140"/>
                      <a:pt x="337" y="140"/>
                      <a:pt x="337" y="140"/>
                    </a:cubicBezTo>
                    <a:cubicBezTo>
                      <a:pt x="337" y="140"/>
                      <a:pt x="337" y="140"/>
                      <a:pt x="337" y="140"/>
                    </a:cubicBezTo>
                    <a:cubicBezTo>
                      <a:pt x="337" y="140"/>
                      <a:pt x="336" y="140"/>
                      <a:pt x="335" y="140"/>
                    </a:cubicBezTo>
                    <a:close/>
                    <a:moveTo>
                      <a:pt x="345" y="140"/>
                    </a:moveTo>
                    <a:cubicBezTo>
                      <a:pt x="345" y="140"/>
                      <a:pt x="345" y="140"/>
                      <a:pt x="345" y="140"/>
                    </a:cubicBezTo>
                    <a:cubicBezTo>
                      <a:pt x="345" y="140"/>
                      <a:pt x="345" y="140"/>
                      <a:pt x="345" y="140"/>
                    </a:cubicBezTo>
                    <a:cubicBezTo>
                      <a:pt x="345" y="140"/>
                      <a:pt x="345" y="140"/>
                      <a:pt x="345" y="140"/>
                    </a:cubicBezTo>
                    <a:close/>
                    <a:moveTo>
                      <a:pt x="310" y="139"/>
                    </a:moveTo>
                    <a:cubicBezTo>
                      <a:pt x="309" y="139"/>
                      <a:pt x="309" y="139"/>
                      <a:pt x="310" y="139"/>
                    </a:cubicBezTo>
                    <a:cubicBezTo>
                      <a:pt x="310" y="139"/>
                      <a:pt x="310" y="139"/>
                      <a:pt x="310" y="139"/>
                    </a:cubicBezTo>
                    <a:cubicBezTo>
                      <a:pt x="310" y="139"/>
                      <a:pt x="310" y="140"/>
                      <a:pt x="310" y="140"/>
                    </a:cubicBezTo>
                    <a:cubicBezTo>
                      <a:pt x="310" y="140"/>
                      <a:pt x="310" y="140"/>
                      <a:pt x="310" y="139"/>
                    </a:cubicBezTo>
                    <a:close/>
                    <a:moveTo>
                      <a:pt x="221" y="140"/>
                    </a:moveTo>
                    <a:cubicBezTo>
                      <a:pt x="221" y="140"/>
                      <a:pt x="221" y="139"/>
                      <a:pt x="221" y="140"/>
                    </a:cubicBezTo>
                    <a:cubicBezTo>
                      <a:pt x="221" y="140"/>
                      <a:pt x="221" y="140"/>
                      <a:pt x="221" y="140"/>
                    </a:cubicBezTo>
                    <a:cubicBezTo>
                      <a:pt x="221" y="140"/>
                      <a:pt x="221" y="140"/>
                      <a:pt x="221" y="140"/>
                    </a:cubicBezTo>
                    <a:close/>
                    <a:moveTo>
                      <a:pt x="318" y="139"/>
                    </a:moveTo>
                    <a:cubicBezTo>
                      <a:pt x="318" y="139"/>
                      <a:pt x="318" y="139"/>
                      <a:pt x="318" y="139"/>
                    </a:cubicBezTo>
                    <a:cubicBezTo>
                      <a:pt x="318" y="139"/>
                      <a:pt x="318" y="139"/>
                      <a:pt x="318" y="139"/>
                    </a:cubicBezTo>
                    <a:cubicBezTo>
                      <a:pt x="318" y="139"/>
                      <a:pt x="318" y="139"/>
                      <a:pt x="318" y="139"/>
                    </a:cubicBezTo>
                    <a:close/>
                    <a:moveTo>
                      <a:pt x="320" y="139"/>
                    </a:moveTo>
                    <a:cubicBezTo>
                      <a:pt x="320" y="139"/>
                      <a:pt x="320" y="139"/>
                      <a:pt x="320" y="139"/>
                    </a:cubicBezTo>
                    <a:cubicBezTo>
                      <a:pt x="320" y="139"/>
                      <a:pt x="319" y="139"/>
                      <a:pt x="319" y="139"/>
                    </a:cubicBezTo>
                    <a:cubicBezTo>
                      <a:pt x="319" y="139"/>
                      <a:pt x="319" y="139"/>
                      <a:pt x="319" y="139"/>
                    </a:cubicBezTo>
                    <a:cubicBezTo>
                      <a:pt x="320" y="138"/>
                      <a:pt x="319" y="138"/>
                      <a:pt x="319" y="138"/>
                    </a:cubicBezTo>
                    <a:cubicBezTo>
                      <a:pt x="318" y="137"/>
                      <a:pt x="318" y="137"/>
                      <a:pt x="318" y="137"/>
                    </a:cubicBezTo>
                    <a:cubicBezTo>
                      <a:pt x="318" y="137"/>
                      <a:pt x="317" y="137"/>
                      <a:pt x="317" y="136"/>
                    </a:cubicBezTo>
                    <a:cubicBezTo>
                      <a:pt x="317" y="136"/>
                      <a:pt x="317" y="136"/>
                      <a:pt x="317" y="136"/>
                    </a:cubicBezTo>
                    <a:cubicBezTo>
                      <a:pt x="317" y="136"/>
                      <a:pt x="316" y="136"/>
                      <a:pt x="316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6" y="136"/>
                      <a:pt x="315" y="136"/>
                      <a:pt x="315" y="135"/>
                    </a:cubicBezTo>
                    <a:cubicBezTo>
                      <a:pt x="315" y="135"/>
                      <a:pt x="315" y="135"/>
                      <a:pt x="315" y="135"/>
                    </a:cubicBezTo>
                    <a:cubicBezTo>
                      <a:pt x="315" y="135"/>
                      <a:pt x="315" y="135"/>
                      <a:pt x="315" y="135"/>
                    </a:cubicBezTo>
                    <a:cubicBezTo>
                      <a:pt x="315" y="135"/>
                      <a:pt x="315" y="135"/>
                      <a:pt x="316" y="135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6"/>
                      <a:pt x="317" y="136"/>
                      <a:pt x="317" y="136"/>
                    </a:cubicBezTo>
                    <a:cubicBezTo>
                      <a:pt x="318" y="136"/>
                      <a:pt x="318" y="136"/>
                      <a:pt x="318" y="136"/>
                    </a:cubicBezTo>
                    <a:cubicBezTo>
                      <a:pt x="318" y="136"/>
                      <a:pt x="318" y="136"/>
                      <a:pt x="318" y="136"/>
                    </a:cubicBezTo>
                    <a:cubicBezTo>
                      <a:pt x="318" y="137"/>
                      <a:pt x="318" y="137"/>
                      <a:pt x="318" y="137"/>
                    </a:cubicBezTo>
                    <a:cubicBezTo>
                      <a:pt x="318" y="137"/>
                      <a:pt x="318" y="137"/>
                      <a:pt x="318" y="137"/>
                    </a:cubicBezTo>
                    <a:cubicBezTo>
                      <a:pt x="318" y="137"/>
                      <a:pt x="319" y="138"/>
                      <a:pt x="320" y="138"/>
                    </a:cubicBezTo>
                    <a:cubicBezTo>
                      <a:pt x="320" y="138"/>
                      <a:pt x="320" y="138"/>
                      <a:pt x="320" y="138"/>
                    </a:cubicBezTo>
                    <a:cubicBezTo>
                      <a:pt x="320" y="138"/>
                      <a:pt x="320" y="138"/>
                      <a:pt x="321" y="138"/>
                    </a:cubicBezTo>
                    <a:cubicBezTo>
                      <a:pt x="321" y="138"/>
                      <a:pt x="321" y="138"/>
                      <a:pt x="321" y="138"/>
                    </a:cubicBezTo>
                    <a:cubicBezTo>
                      <a:pt x="321" y="138"/>
                      <a:pt x="321" y="138"/>
                      <a:pt x="321" y="138"/>
                    </a:cubicBezTo>
                    <a:cubicBezTo>
                      <a:pt x="321" y="138"/>
                      <a:pt x="321" y="139"/>
                      <a:pt x="321" y="139"/>
                    </a:cubicBezTo>
                    <a:cubicBezTo>
                      <a:pt x="321" y="139"/>
                      <a:pt x="321" y="139"/>
                      <a:pt x="320" y="139"/>
                    </a:cubicBezTo>
                    <a:close/>
                    <a:moveTo>
                      <a:pt x="238" y="138"/>
                    </a:moveTo>
                    <a:cubicBezTo>
                      <a:pt x="237" y="138"/>
                      <a:pt x="238" y="138"/>
                      <a:pt x="238" y="138"/>
                    </a:cubicBezTo>
                    <a:cubicBezTo>
                      <a:pt x="238" y="138"/>
                      <a:pt x="239" y="138"/>
                      <a:pt x="239" y="138"/>
                    </a:cubicBezTo>
                    <a:cubicBezTo>
                      <a:pt x="239" y="138"/>
                      <a:pt x="239" y="138"/>
                      <a:pt x="239" y="138"/>
                    </a:cubicBezTo>
                    <a:cubicBezTo>
                      <a:pt x="239" y="138"/>
                      <a:pt x="239" y="138"/>
                      <a:pt x="240" y="138"/>
                    </a:cubicBezTo>
                    <a:cubicBezTo>
                      <a:pt x="240" y="138"/>
                      <a:pt x="240" y="138"/>
                      <a:pt x="240" y="138"/>
                    </a:cubicBezTo>
                    <a:cubicBezTo>
                      <a:pt x="240" y="138"/>
                      <a:pt x="240" y="138"/>
                      <a:pt x="240" y="138"/>
                    </a:cubicBezTo>
                    <a:cubicBezTo>
                      <a:pt x="240" y="138"/>
                      <a:pt x="240" y="138"/>
                      <a:pt x="240" y="138"/>
                    </a:cubicBezTo>
                    <a:cubicBezTo>
                      <a:pt x="240" y="138"/>
                      <a:pt x="239" y="138"/>
                      <a:pt x="239" y="138"/>
                    </a:cubicBezTo>
                    <a:cubicBezTo>
                      <a:pt x="239" y="138"/>
                      <a:pt x="239" y="138"/>
                      <a:pt x="238" y="138"/>
                    </a:cubicBezTo>
                    <a:cubicBezTo>
                      <a:pt x="238" y="138"/>
                      <a:pt x="238" y="138"/>
                      <a:pt x="238" y="138"/>
                    </a:cubicBezTo>
                    <a:cubicBezTo>
                      <a:pt x="238" y="138"/>
                      <a:pt x="238" y="138"/>
                      <a:pt x="238" y="138"/>
                    </a:cubicBezTo>
                    <a:close/>
                    <a:moveTo>
                      <a:pt x="161" y="138"/>
                    </a:move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61" y="138"/>
                      <a:pt x="162" y="138"/>
                      <a:pt x="162" y="138"/>
                    </a:cubicBezTo>
                    <a:cubicBezTo>
                      <a:pt x="162" y="138"/>
                      <a:pt x="161" y="138"/>
                      <a:pt x="161" y="138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61" y="138"/>
                      <a:pt x="161" y="138"/>
                      <a:pt x="161" y="138"/>
                    </a:cubicBezTo>
                    <a:close/>
                    <a:moveTo>
                      <a:pt x="241" y="138"/>
                    </a:moveTo>
                    <a:cubicBezTo>
                      <a:pt x="241" y="138"/>
                      <a:pt x="241" y="138"/>
                      <a:pt x="242" y="138"/>
                    </a:cubicBezTo>
                    <a:cubicBezTo>
                      <a:pt x="242" y="137"/>
                      <a:pt x="242" y="138"/>
                      <a:pt x="242" y="138"/>
                    </a:cubicBezTo>
                    <a:cubicBezTo>
                      <a:pt x="242" y="138"/>
                      <a:pt x="242" y="138"/>
                      <a:pt x="241" y="138"/>
                    </a:cubicBezTo>
                    <a:close/>
                    <a:moveTo>
                      <a:pt x="162" y="137"/>
                    </a:moveTo>
                    <a:cubicBezTo>
                      <a:pt x="162" y="137"/>
                      <a:pt x="163" y="137"/>
                      <a:pt x="163" y="137"/>
                    </a:cubicBezTo>
                    <a:cubicBezTo>
                      <a:pt x="163" y="137"/>
                      <a:pt x="163" y="137"/>
                      <a:pt x="163" y="137"/>
                    </a:cubicBezTo>
                    <a:cubicBezTo>
                      <a:pt x="162" y="137"/>
                      <a:pt x="162" y="137"/>
                      <a:pt x="162" y="137"/>
                    </a:cubicBezTo>
                    <a:close/>
                    <a:moveTo>
                      <a:pt x="321" y="137"/>
                    </a:moveTo>
                    <a:cubicBezTo>
                      <a:pt x="321" y="137"/>
                      <a:pt x="321" y="137"/>
                      <a:pt x="321" y="137"/>
                    </a:cubicBezTo>
                    <a:cubicBezTo>
                      <a:pt x="321" y="137"/>
                      <a:pt x="320" y="137"/>
                      <a:pt x="320" y="137"/>
                    </a:cubicBezTo>
                    <a:cubicBezTo>
                      <a:pt x="320" y="136"/>
                      <a:pt x="320" y="136"/>
                      <a:pt x="320" y="136"/>
                    </a:cubicBezTo>
                    <a:cubicBezTo>
                      <a:pt x="320" y="136"/>
                      <a:pt x="320" y="136"/>
                      <a:pt x="320" y="136"/>
                    </a:cubicBezTo>
                    <a:cubicBezTo>
                      <a:pt x="320" y="136"/>
                      <a:pt x="320" y="136"/>
                      <a:pt x="320" y="136"/>
                    </a:cubicBezTo>
                    <a:cubicBezTo>
                      <a:pt x="320" y="136"/>
                      <a:pt x="320" y="136"/>
                      <a:pt x="320" y="136"/>
                    </a:cubicBezTo>
                    <a:cubicBezTo>
                      <a:pt x="320" y="136"/>
                      <a:pt x="321" y="136"/>
                      <a:pt x="321" y="136"/>
                    </a:cubicBezTo>
                    <a:cubicBezTo>
                      <a:pt x="321" y="136"/>
                      <a:pt x="321" y="137"/>
                      <a:pt x="321" y="137"/>
                    </a:cubicBezTo>
                    <a:cubicBezTo>
                      <a:pt x="321" y="137"/>
                      <a:pt x="321" y="137"/>
                      <a:pt x="321" y="137"/>
                    </a:cubicBezTo>
                    <a:close/>
                    <a:moveTo>
                      <a:pt x="352" y="137"/>
                    </a:moveTo>
                    <a:cubicBezTo>
                      <a:pt x="352" y="137"/>
                      <a:pt x="352" y="137"/>
                      <a:pt x="352" y="137"/>
                    </a:cubicBezTo>
                    <a:cubicBezTo>
                      <a:pt x="352" y="137"/>
                      <a:pt x="352" y="137"/>
                      <a:pt x="352" y="137"/>
                    </a:cubicBezTo>
                    <a:cubicBezTo>
                      <a:pt x="352" y="137"/>
                      <a:pt x="352" y="137"/>
                      <a:pt x="352" y="137"/>
                    </a:cubicBezTo>
                    <a:close/>
                    <a:moveTo>
                      <a:pt x="351" y="137"/>
                    </a:moveTo>
                    <a:cubicBezTo>
                      <a:pt x="351" y="137"/>
                      <a:pt x="350" y="137"/>
                      <a:pt x="350" y="137"/>
                    </a:cubicBezTo>
                    <a:cubicBezTo>
                      <a:pt x="350" y="137"/>
                      <a:pt x="351" y="137"/>
                      <a:pt x="351" y="137"/>
                    </a:cubicBezTo>
                    <a:cubicBezTo>
                      <a:pt x="351" y="137"/>
                      <a:pt x="351" y="137"/>
                      <a:pt x="351" y="137"/>
                    </a:cubicBezTo>
                    <a:cubicBezTo>
                      <a:pt x="351" y="137"/>
                      <a:pt x="351" y="137"/>
                      <a:pt x="351" y="137"/>
                    </a:cubicBezTo>
                    <a:close/>
                    <a:moveTo>
                      <a:pt x="319" y="136"/>
                    </a:moveTo>
                    <a:cubicBezTo>
                      <a:pt x="319" y="136"/>
                      <a:pt x="319" y="136"/>
                      <a:pt x="319" y="136"/>
                    </a:cubicBezTo>
                    <a:cubicBezTo>
                      <a:pt x="319" y="136"/>
                      <a:pt x="319" y="136"/>
                      <a:pt x="319" y="136"/>
                    </a:cubicBezTo>
                    <a:cubicBezTo>
                      <a:pt x="319" y="136"/>
                      <a:pt x="319" y="136"/>
                      <a:pt x="319" y="136"/>
                    </a:cubicBezTo>
                    <a:close/>
                    <a:moveTo>
                      <a:pt x="333" y="136"/>
                    </a:moveTo>
                    <a:cubicBezTo>
                      <a:pt x="333" y="136"/>
                      <a:pt x="333" y="136"/>
                      <a:pt x="333" y="136"/>
                    </a:cubicBezTo>
                    <a:cubicBezTo>
                      <a:pt x="333" y="135"/>
                      <a:pt x="333" y="135"/>
                      <a:pt x="332" y="135"/>
                    </a:cubicBezTo>
                    <a:cubicBezTo>
                      <a:pt x="332" y="135"/>
                      <a:pt x="332" y="135"/>
                      <a:pt x="332" y="135"/>
                    </a:cubicBezTo>
                    <a:cubicBezTo>
                      <a:pt x="332" y="135"/>
                      <a:pt x="333" y="135"/>
                      <a:pt x="333" y="135"/>
                    </a:cubicBezTo>
                    <a:cubicBezTo>
                      <a:pt x="333" y="136"/>
                      <a:pt x="333" y="136"/>
                      <a:pt x="333" y="136"/>
                    </a:cubicBezTo>
                    <a:cubicBezTo>
                      <a:pt x="333" y="136"/>
                      <a:pt x="333" y="136"/>
                      <a:pt x="333" y="136"/>
                    </a:cubicBezTo>
                    <a:cubicBezTo>
                      <a:pt x="334" y="136"/>
                      <a:pt x="333" y="136"/>
                      <a:pt x="333" y="136"/>
                    </a:cubicBezTo>
                    <a:cubicBezTo>
                      <a:pt x="333" y="136"/>
                      <a:pt x="333" y="136"/>
                      <a:pt x="333" y="136"/>
                    </a:cubicBezTo>
                    <a:cubicBezTo>
                      <a:pt x="333" y="136"/>
                      <a:pt x="333" y="136"/>
                      <a:pt x="333" y="136"/>
                    </a:cubicBezTo>
                    <a:close/>
                    <a:moveTo>
                      <a:pt x="335" y="136"/>
                    </a:moveTo>
                    <a:cubicBezTo>
                      <a:pt x="334" y="136"/>
                      <a:pt x="334" y="136"/>
                      <a:pt x="334" y="136"/>
                    </a:cubicBezTo>
                    <a:cubicBezTo>
                      <a:pt x="334" y="136"/>
                      <a:pt x="334" y="136"/>
                      <a:pt x="334" y="136"/>
                    </a:cubicBezTo>
                    <a:cubicBezTo>
                      <a:pt x="334" y="136"/>
                      <a:pt x="334" y="136"/>
                      <a:pt x="334" y="136"/>
                    </a:cubicBezTo>
                    <a:cubicBezTo>
                      <a:pt x="334" y="136"/>
                      <a:pt x="334" y="136"/>
                      <a:pt x="334" y="136"/>
                    </a:cubicBezTo>
                    <a:cubicBezTo>
                      <a:pt x="334" y="136"/>
                      <a:pt x="334" y="136"/>
                      <a:pt x="335" y="136"/>
                    </a:cubicBezTo>
                    <a:cubicBezTo>
                      <a:pt x="335" y="136"/>
                      <a:pt x="335" y="136"/>
                      <a:pt x="335" y="136"/>
                    </a:cubicBezTo>
                    <a:cubicBezTo>
                      <a:pt x="335" y="136"/>
                      <a:pt x="335" y="136"/>
                      <a:pt x="335" y="136"/>
                    </a:cubicBezTo>
                    <a:cubicBezTo>
                      <a:pt x="335" y="136"/>
                      <a:pt x="335" y="136"/>
                      <a:pt x="335" y="136"/>
                    </a:cubicBezTo>
                    <a:close/>
                    <a:moveTo>
                      <a:pt x="320" y="135"/>
                    </a:moveTo>
                    <a:cubicBezTo>
                      <a:pt x="320" y="135"/>
                      <a:pt x="320" y="135"/>
                      <a:pt x="320" y="135"/>
                    </a:cubicBezTo>
                    <a:cubicBezTo>
                      <a:pt x="320" y="135"/>
                      <a:pt x="320" y="135"/>
                      <a:pt x="320" y="135"/>
                    </a:cubicBezTo>
                    <a:cubicBezTo>
                      <a:pt x="320" y="135"/>
                      <a:pt x="320" y="135"/>
                      <a:pt x="320" y="135"/>
                    </a:cubicBezTo>
                    <a:cubicBezTo>
                      <a:pt x="320" y="135"/>
                      <a:pt x="320" y="135"/>
                      <a:pt x="320" y="135"/>
                    </a:cubicBezTo>
                    <a:close/>
                    <a:moveTo>
                      <a:pt x="314" y="135"/>
                    </a:moveTo>
                    <a:cubicBezTo>
                      <a:pt x="314" y="135"/>
                      <a:pt x="314" y="135"/>
                      <a:pt x="313" y="135"/>
                    </a:cubicBezTo>
                    <a:cubicBezTo>
                      <a:pt x="313" y="135"/>
                      <a:pt x="313" y="135"/>
                      <a:pt x="313" y="135"/>
                    </a:cubicBezTo>
                    <a:cubicBezTo>
                      <a:pt x="313" y="134"/>
                      <a:pt x="313" y="134"/>
                      <a:pt x="313" y="134"/>
                    </a:cubicBezTo>
                    <a:cubicBezTo>
                      <a:pt x="313" y="134"/>
                      <a:pt x="313" y="134"/>
                      <a:pt x="313" y="134"/>
                    </a:cubicBezTo>
                    <a:cubicBezTo>
                      <a:pt x="313" y="134"/>
                      <a:pt x="313" y="134"/>
                      <a:pt x="313" y="134"/>
                    </a:cubicBezTo>
                    <a:cubicBezTo>
                      <a:pt x="314" y="135"/>
                      <a:pt x="314" y="135"/>
                      <a:pt x="314" y="135"/>
                    </a:cubicBezTo>
                    <a:cubicBezTo>
                      <a:pt x="314" y="135"/>
                      <a:pt x="315" y="135"/>
                      <a:pt x="315" y="135"/>
                    </a:cubicBezTo>
                    <a:cubicBezTo>
                      <a:pt x="315" y="135"/>
                      <a:pt x="314" y="135"/>
                      <a:pt x="314" y="135"/>
                    </a:cubicBezTo>
                    <a:close/>
                    <a:moveTo>
                      <a:pt x="334" y="135"/>
                    </a:moveTo>
                    <a:cubicBezTo>
                      <a:pt x="334" y="135"/>
                      <a:pt x="334" y="135"/>
                      <a:pt x="334" y="135"/>
                    </a:cubicBezTo>
                    <a:cubicBezTo>
                      <a:pt x="334" y="135"/>
                      <a:pt x="334" y="135"/>
                      <a:pt x="334" y="135"/>
                    </a:cubicBezTo>
                    <a:cubicBezTo>
                      <a:pt x="334" y="135"/>
                      <a:pt x="334" y="134"/>
                      <a:pt x="334" y="134"/>
                    </a:cubicBezTo>
                    <a:cubicBezTo>
                      <a:pt x="334" y="134"/>
                      <a:pt x="334" y="134"/>
                      <a:pt x="334" y="133"/>
                    </a:cubicBezTo>
                    <a:cubicBezTo>
                      <a:pt x="333" y="133"/>
                      <a:pt x="333" y="133"/>
                      <a:pt x="333" y="133"/>
                    </a:cubicBezTo>
                    <a:cubicBezTo>
                      <a:pt x="333" y="133"/>
                      <a:pt x="332" y="133"/>
                      <a:pt x="332" y="133"/>
                    </a:cubicBezTo>
                    <a:cubicBezTo>
                      <a:pt x="332" y="133"/>
                      <a:pt x="332" y="133"/>
                      <a:pt x="332" y="133"/>
                    </a:cubicBezTo>
                    <a:cubicBezTo>
                      <a:pt x="332" y="133"/>
                      <a:pt x="332" y="133"/>
                      <a:pt x="332" y="133"/>
                    </a:cubicBezTo>
                    <a:cubicBezTo>
                      <a:pt x="332" y="133"/>
                      <a:pt x="333" y="133"/>
                      <a:pt x="333" y="133"/>
                    </a:cubicBezTo>
                    <a:cubicBezTo>
                      <a:pt x="333" y="133"/>
                      <a:pt x="334" y="133"/>
                      <a:pt x="334" y="133"/>
                    </a:cubicBezTo>
                    <a:cubicBezTo>
                      <a:pt x="334" y="133"/>
                      <a:pt x="333" y="132"/>
                      <a:pt x="333" y="132"/>
                    </a:cubicBezTo>
                    <a:cubicBezTo>
                      <a:pt x="333" y="132"/>
                      <a:pt x="333" y="132"/>
                      <a:pt x="333" y="132"/>
                    </a:cubicBezTo>
                    <a:cubicBezTo>
                      <a:pt x="334" y="132"/>
                      <a:pt x="334" y="133"/>
                      <a:pt x="334" y="133"/>
                    </a:cubicBezTo>
                    <a:cubicBezTo>
                      <a:pt x="334" y="133"/>
                      <a:pt x="334" y="134"/>
                      <a:pt x="334" y="134"/>
                    </a:cubicBezTo>
                    <a:cubicBezTo>
                      <a:pt x="334" y="134"/>
                      <a:pt x="334" y="134"/>
                      <a:pt x="334" y="134"/>
                    </a:cubicBezTo>
                    <a:cubicBezTo>
                      <a:pt x="334" y="134"/>
                      <a:pt x="334" y="135"/>
                      <a:pt x="334" y="135"/>
                    </a:cubicBezTo>
                    <a:cubicBezTo>
                      <a:pt x="334" y="135"/>
                      <a:pt x="334" y="135"/>
                      <a:pt x="334" y="135"/>
                    </a:cubicBezTo>
                    <a:cubicBezTo>
                      <a:pt x="334" y="135"/>
                      <a:pt x="334" y="135"/>
                      <a:pt x="334" y="135"/>
                    </a:cubicBezTo>
                    <a:close/>
                    <a:moveTo>
                      <a:pt x="312" y="134"/>
                    </a:moveTo>
                    <a:cubicBezTo>
                      <a:pt x="312" y="134"/>
                      <a:pt x="312" y="134"/>
                      <a:pt x="312" y="134"/>
                    </a:cubicBezTo>
                    <a:cubicBezTo>
                      <a:pt x="312" y="134"/>
                      <a:pt x="312" y="134"/>
                      <a:pt x="312" y="134"/>
                    </a:cubicBezTo>
                    <a:cubicBezTo>
                      <a:pt x="312" y="134"/>
                      <a:pt x="312" y="134"/>
                      <a:pt x="312" y="134"/>
                    </a:cubicBezTo>
                    <a:cubicBezTo>
                      <a:pt x="312" y="134"/>
                      <a:pt x="312" y="134"/>
                      <a:pt x="312" y="134"/>
                    </a:cubicBezTo>
                    <a:close/>
                    <a:moveTo>
                      <a:pt x="311" y="134"/>
                    </a:moveTo>
                    <a:cubicBezTo>
                      <a:pt x="311" y="134"/>
                      <a:pt x="311" y="134"/>
                      <a:pt x="311" y="134"/>
                    </a:cubicBezTo>
                    <a:cubicBezTo>
                      <a:pt x="311" y="134"/>
                      <a:pt x="311" y="134"/>
                      <a:pt x="311" y="134"/>
                    </a:cubicBezTo>
                    <a:cubicBezTo>
                      <a:pt x="311" y="134"/>
                      <a:pt x="311" y="134"/>
                      <a:pt x="312" y="134"/>
                    </a:cubicBezTo>
                    <a:cubicBezTo>
                      <a:pt x="312" y="134"/>
                      <a:pt x="312" y="134"/>
                      <a:pt x="311" y="134"/>
                    </a:cubicBezTo>
                    <a:close/>
                    <a:moveTo>
                      <a:pt x="78" y="133"/>
                    </a:move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3"/>
                      <a:pt x="78" y="134"/>
                      <a:pt x="78" y="134"/>
                    </a:cubicBezTo>
                    <a:cubicBezTo>
                      <a:pt x="78" y="134"/>
                      <a:pt x="78" y="133"/>
                      <a:pt x="78" y="133"/>
                    </a:cubicBezTo>
                    <a:close/>
                    <a:moveTo>
                      <a:pt x="320" y="133"/>
                    </a:moveTo>
                    <a:cubicBezTo>
                      <a:pt x="320" y="133"/>
                      <a:pt x="320" y="133"/>
                      <a:pt x="320" y="133"/>
                    </a:cubicBezTo>
                    <a:cubicBezTo>
                      <a:pt x="320" y="133"/>
                      <a:pt x="320" y="133"/>
                      <a:pt x="320" y="133"/>
                    </a:cubicBezTo>
                    <a:cubicBezTo>
                      <a:pt x="320" y="133"/>
                      <a:pt x="320" y="133"/>
                      <a:pt x="320" y="133"/>
                    </a:cubicBezTo>
                    <a:close/>
                    <a:moveTo>
                      <a:pt x="339" y="133"/>
                    </a:moveTo>
                    <a:cubicBezTo>
                      <a:pt x="339" y="133"/>
                      <a:pt x="339" y="133"/>
                      <a:pt x="339" y="133"/>
                    </a:cubicBezTo>
                    <a:cubicBezTo>
                      <a:pt x="339" y="133"/>
                      <a:pt x="339" y="133"/>
                      <a:pt x="339" y="133"/>
                    </a:cubicBezTo>
                    <a:cubicBezTo>
                      <a:pt x="338" y="133"/>
                      <a:pt x="338" y="133"/>
                      <a:pt x="338" y="133"/>
                    </a:cubicBezTo>
                    <a:cubicBezTo>
                      <a:pt x="338" y="132"/>
                      <a:pt x="339" y="132"/>
                      <a:pt x="339" y="133"/>
                    </a:cubicBezTo>
                    <a:cubicBezTo>
                      <a:pt x="339" y="133"/>
                      <a:pt x="339" y="133"/>
                      <a:pt x="339" y="133"/>
                    </a:cubicBezTo>
                    <a:cubicBezTo>
                      <a:pt x="339" y="133"/>
                      <a:pt x="339" y="133"/>
                      <a:pt x="339" y="133"/>
                    </a:cubicBezTo>
                    <a:cubicBezTo>
                      <a:pt x="339" y="132"/>
                      <a:pt x="339" y="132"/>
                      <a:pt x="339" y="132"/>
                    </a:cubicBezTo>
                    <a:cubicBezTo>
                      <a:pt x="339" y="132"/>
                      <a:pt x="339" y="133"/>
                      <a:pt x="339" y="133"/>
                    </a:cubicBezTo>
                    <a:cubicBezTo>
                      <a:pt x="339" y="133"/>
                      <a:pt x="339" y="133"/>
                      <a:pt x="340" y="133"/>
                    </a:cubicBezTo>
                    <a:cubicBezTo>
                      <a:pt x="340" y="133"/>
                      <a:pt x="340" y="133"/>
                      <a:pt x="340" y="133"/>
                    </a:cubicBezTo>
                    <a:cubicBezTo>
                      <a:pt x="340" y="133"/>
                      <a:pt x="339" y="133"/>
                      <a:pt x="339" y="133"/>
                    </a:cubicBezTo>
                    <a:close/>
                    <a:moveTo>
                      <a:pt x="319" y="133"/>
                    </a:moveTo>
                    <a:cubicBezTo>
                      <a:pt x="319" y="133"/>
                      <a:pt x="319" y="132"/>
                      <a:pt x="319" y="132"/>
                    </a:cubicBezTo>
                    <a:cubicBezTo>
                      <a:pt x="319" y="132"/>
                      <a:pt x="319" y="133"/>
                      <a:pt x="319" y="133"/>
                    </a:cubicBezTo>
                    <a:cubicBezTo>
                      <a:pt x="319" y="133"/>
                      <a:pt x="319" y="133"/>
                      <a:pt x="319" y="133"/>
                    </a:cubicBezTo>
                    <a:close/>
                    <a:moveTo>
                      <a:pt x="356" y="132"/>
                    </a:moveTo>
                    <a:cubicBezTo>
                      <a:pt x="355" y="132"/>
                      <a:pt x="355" y="132"/>
                      <a:pt x="355" y="132"/>
                    </a:cubicBezTo>
                    <a:cubicBezTo>
                      <a:pt x="355" y="132"/>
                      <a:pt x="354" y="132"/>
                      <a:pt x="354" y="132"/>
                    </a:cubicBezTo>
                    <a:cubicBezTo>
                      <a:pt x="354" y="132"/>
                      <a:pt x="354" y="132"/>
                      <a:pt x="354" y="132"/>
                    </a:cubicBezTo>
                    <a:cubicBezTo>
                      <a:pt x="354" y="132"/>
                      <a:pt x="354" y="132"/>
                      <a:pt x="354" y="132"/>
                    </a:cubicBezTo>
                    <a:cubicBezTo>
                      <a:pt x="354" y="132"/>
                      <a:pt x="354" y="132"/>
                      <a:pt x="353" y="132"/>
                    </a:cubicBezTo>
                    <a:cubicBezTo>
                      <a:pt x="353" y="132"/>
                      <a:pt x="353" y="132"/>
                      <a:pt x="353" y="132"/>
                    </a:cubicBezTo>
                    <a:cubicBezTo>
                      <a:pt x="353" y="132"/>
                      <a:pt x="353" y="131"/>
                      <a:pt x="354" y="131"/>
                    </a:cubicBezTo>
                    <a:cubicBezTo>
                      <a:pt x="354" y="131"/>
                      <a:pt x="355" y="131"/>
                      <a:pt x="355" y="131"/>
                    </a:cubicBezTo>
                    <a:cubicBezTo>
                      <a:pt x="355" y="131"/>
                      <a:pt x="355" y="131"/>
                      <a:pt x="356" y="131"/>
                    </a:cubicBezTo>
                    <a:cubicBezTo>
                      <a:pt x="356" y="131"/>
                      <a:pt x="356" y="131"/>
                      <a:pt x="356" y="132"/>
                    </a:cubicBezTo>
                    <a:cubicBezTo>
                      <a:pt x="356" y="132"/>
                      <a:pt x="356" y="132"/>
                      <a:pt x="356" y="132"/>
                    </a:cubicBezTo>
                    <a:cubicBezTo>
                      <a:pt x="356" y="132"/>
                      <a:pt x="356" y="132"/>
                      <a:pt x="356" y="132"/>
                    </a:cubicBezTo>
                    <a:cubicBezTo>
                      <a:pt x="356" y="132"/>
                      <a:pt x="356" y="132"/>
                      <a:pt x="356" y="132"/>
                    </a:cubicBezTo>
                    <a:close/>
                    <a:moveTo>
                      <a:pt x="318" y="132"/>
                    </a:moveTo>
                    <a:cubicBezTo>
                      <a:pt x="318" y="132"/>
                      <a:pt x="318" y="132"/>
                      <a:pt x="318" y="132"/>
                    </a:cubicBezTo>
                    <a:cubicBezTo>
                      <a:pt x="318" y="132"/>
                      <a:pt x="318" y="132"/>
                      <a:pt x="318" y="132"/>
                    </a:cubicBezTo>
                    <a:cubicBezTo>
                      <a:pt x="318" y="132"/>
                      <a:pt x="318" y="132"/>
                      <a:pt x="318" y="132"/>
                    </a:cubicBezTo>
                    <a:cubicBezTo>
                      <a:pt x="318" y="132"/>
                      <a:pt x="319" y="132"/>
                      <a:pt x="319" y="132"/>
                    </a:cubicBezTo>
                    <a:cubicBezTo>
                      <a:pt x="319" y="132"/>
                      <a:pt x="319" y="132"/>
                      <a:pt x="318" y="132"/>
                    </a:cubicBezTo>
                    <a:close/>
                    <a:moveTo>
                      <a:pt x="317" y="131"/>
                    </a:moveTo>
                    <a:cubicBezTo>
                      <a:pt x="317" y="131"/>
                      <a:pt x="317" y="131"/>
                      <a:pt x="317" y="131"/>
                    </a:cubicBezTo>
                    <a:cubicBezTo>
                      <a:pt x="317" y="131"/>
                      <a:pt x="317" y="131"/>
                      <a:pt x="317" y="131"/>
                    </a:cubicBezTo>
                    <a:cubicBezTo>
                      <a:pt x="318" y="132"/>
                      <a:pt x="318" y="132"/>
                      <a:pt x="317" y="131"/>
                    </a:cubicBezTo>
                    <a:close/>
                    <a:moveTo>
                      <a:pt x="333" y="131"/>
                    </a:moveTo>
                    <a:cubicBezTo>
                      <a:pt x="333" y="131"/>
                      <a:pt x="333" y="130"/>
                      <a:pt x="333" y="130"/>
                    </a:cubicBezTo>
                    <a:cubicBezTo>
                      <a:pt x="333" y="130"/>
                      <a:pt x="333" y="130"/>
                      <a:pt x="333" y="130"/>
                    </a:cubicBezTo>
                    <a:cubicBezTo>
                      <a:pt x="332" y="130"/>
                      <a:pt x="332" y="130"/>
                      <a:pt x="332" y="130"/>
                    </a:cubicBezTo>
                    <a:cubicBezTo>
                      <a:pt x="332" y="130"/>
                      <a:pt x="332" y="130"/>
                      <a:pt x="332" y="130"/>
                    </a:cubicBezTo>
                    <a:cubicBezTo>
                      <a:pt x="332" y="130"/>
                      <a:pt x="332" y="129"/>
                      <a:pt x="332" y="129"/>
                    </a:cubicBezTo>
                    <a:cubicBezTo>
                      <a:pt x="332" y="129"/>
                      <a:pt x="332" y="129"/>
                      <a:pt x="332" y="129"/>
                    </a:cubicBezTo>
                    <a:cubicBezTo>
                      <a:pt x="333" y="130"/>
                      <a:pt x="333" y="130"/>
                      <a:pt x="333" y="130"/>
                    </a:cubicBezTo>
                    <a:cubicBezTo>
                      <a:pt x="333" y="130"/>
                      <a:pt x="333" y="130"/>
                      <a:pt x="333" y="130"/>
                    </a:cubicBezTo>
                    <a:cubicBezTo>
                      <a:pt x="333" y="130"/>
                      <a:pt x="333" y="130"/>
                      <a:pt x="333" y="131"/>
                    </a:cubicBezTo>
                    <a:cubicBezTo>
                      <a:pt x="333" y="131"/>
                      <a:pt x="333" y="131"/>
                      <a:pt x="333" y="131"/>
                    </a:cubicBezTo>
                    <a:close/>
                    <a:moveTo>
                      <a:pt x="360" y="130"/>
                    </a:move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59" y="130"/>
                      <a:pt x="359" y="130"/>
                      <a:pt x="359" y="130"/>
                    </a:cubicBezTo>
                    <a:cubicBezTo>
                      <a:pt x="359" y="130"/>
                      <a:pt x="358" y="130"/>
                      <a:pt x="358" y="130"/>
                    </a:cubicBezTo>
                    <a:cubicBezTo>
                      <a:pt x="357" y="130"/>
                      <a:pt x="357" y="130"/>
                      <a:pt x="357" y="130"/>
                    </a:cubicBezTo>
                    <a:cubicBezTo>
                      <a:pt x="358" y="130"/>
                      <a:pt x="358" y="130"/>
                      <a:pt x="357" y="129"/>
                    </a:cubicBezTo>
                    <a:cubicBezTo>
                      <a:pt x="357" y="129"/>
                      <a:pt x="357" y="129"/>
                      <a:pt x="357" y="129"/>
                    </a:cubicBezTo>
                    <a:cubicBezTo>
                      <a:pt x="357" y="129"/>
                      <a:pt x="357" y="129"/>
                      <a:pt x="356" y="129"/>
                    </a:cubicBezTo>
                    <a:cubicBezTo>
                      <a:pt x="356" y="129"/>
                      <a:pt x="356" y="129"/>
                      <a:pt x="356" y="129"/>
                    </a:cubicBezTo>
                    <a:cubicBezTo>
                      <a:pt x="356" y="129"/>
                      <a:pt x="356" y="129"/>
                      <a:pt x="356" y="129"/>
                    </a:cubicBezTo>
                    <a:cubicBezTo>
                      <a:pt x="356" y="128"/>
                      <a:pt x="356" y="128"/>
                      <a:pt x="356" y="128"/>
                    </a:cubicBezTo>
                    <a:cubicBezTo>
                      <a:pt x="356" y="128"/>
                      <a:pt x="356" y="128"/>
                      <a:pt x="356" y="129"/>
                    </a:cubicBezTo>
                    <a:cubicBezTo>
                      <a:pt x="356" y="129"/>
                      <a:pt x="356" y="129"/>
                      <a:pt x="356" y="129"/>
                    </a:cubicBezTo>
                    <a:cubicBezTo>
                      <a:pt x="356" y="129"/>
                      <a:pt x="357" y="129"/>
                      <a:pt x="357" y="129"/>
                    </a:cubicBezTo>
                    <a:cubicBezTo>
                      <a:pt x="358" y="129"/>
                      <a:pt x="358" y="129"/>
                      <a:pt x="358" y="129"/>
                    </a:cubicBezTo>
                    <a:cubicBezTo>
                      <a:pt x="358" y="130"/>
                      <a:pt x="358" y="130"/>
                      <a:pt x="359" y="130"/>
                    </a:cubicBezTo>
                    <a:cubicBezTo>
                      <a:pt x="359" y="130"/>
                      <a:pt x="359" y="130"/>
                      <a:pt x="359" y="130"/>
                    </a:cubicBez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60" y="130"/>
                      <a:pt x="360" y="130"/>
                      <a:pt x="360" y="130"/>
                    </a:cubicBezTo>
                    <a:close/>
                    <a:moveTo>
                      <a:pt x="357" y="130"/>
                    </a:moveTo>
                    <a:cubicBezTo>
                      <a:pt x="357" y="130"/>
                      <a:pt x="357" y="130"/>
                      <a:pt x="357" y="130"/>
                    </a:cubicBezTo>
                    <a:cubicBezTo>
                      <a:pt x="357" y="130"/>
                      <a:pt x="357" y="130"/>
                      <a:pt x="357" y="130"/>
                    </a:cubicBezTo>
                    <a:cubicBezTo>
                      <a:pt x="357" y="130"/>
                      <a:pt x="357" y="130"/>
                      <a:pt x="357" y="130"/>
                    </a:cubicBezTo>
                    <a:cubicBezTo>
                      <a:pt x="357" y="130"/>
                      <a:pt x="357" y="130"/>
                      <a:pt x="357" y="130"/>
                    </a:cubicBezTo>
                    <a:close/>
                    <a:moveTo>
                      <a:pt x="360" y="129"/>
                    </a:moveTo>
                    <a:cubicBezTo>
                      <a:pt x="360" y="129"/>
                      <a:pt x="360" y="129"/>
                      <a:pt x="360" y="129"/>
                    </a:cubicBezTo>
                    <a:cubicBezTo>
                      <a:pt x="360" y="129"/>
                      <a:pt x="360" y="129"/>
                      <a:pt x="360" y="129"/>
                    </a:cubicBezTo>
                    <a:cubicBezTo>
                      <a:pt x="360" y="129"/>
                      <a:pt x="360" y="129"/>
                      <a:pt x="360" y="129"/>
                    </a:cubicBezTo>
                    <a:cubicBezTo>
                      <a:pt x="360" y="129"/>
                      <a:pt x="360" y="129"/>
                      <a:pt x="360" y="129"/>
                    </a:cubicBezTo>
                    <a:close/>
                    <a:moveTo>
                      <a:pt x="324" y="129"/>
                    </a:moveTo>
                    <a:cubicBezTo>
                      <a:pt x="324" y="129"/>
                      <a:pt x="324" y="129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9"/>
                      <a:pt x="324" y="129"/>
                      <a:pt x="324" y="129"/>
                    </a:cubicBezTo>
                    <a:cubicBezTo>
                      <a:pt x="324" y="129"/>
                      <a:pt x="324" y="129"/>
                      <a:pt x="324" y="129"/>
                    </a:cubicBezTo>
                    <a:cubicBezTo>
                      <a:pt x="324" y="129"/>
                      <a:pt x="324" y="129"/>
                      <a:pt x="324" y="129"/>
                    </a:cubicBezTo>
                    <a:close/>
                    <a:moveTo>
                      <a:pt x="274" y="129"/>
                    </a:moveTo>
                    <a:cubicBezTo>
                      <a:pt x="274" y="129"/>
                      <a:pt x="274" y="129"/>
                      <a:pt x="274" y="129"/>
                    </a:cubicBezTo>
                    <a:cubicBezTo>
                      <a:pt x="274" y="129"/>
                      <a:pt x="274" y="129"/>
                      <a:pt x="274" y="129"/>
                    </a:cubicBezTo>
                    <a:cubicBezTo>
                      <a:pt x="274" y="129"/>
                      <a:pt x="274" y="129"/>
                      <a:pt x="274" y="129"/>
                    </a:cubicBezTo>
                    <a:cubicBezTo>
                      <a:pt x="274" y="129"/>
                      <a:pt x="274" y="129"/>
                      <a:pt x="274" y="129"/>
                    </a:cubicBezTo>
                    <a:close/>
                    <a:moveTo>
                      <a:pt x="276" y="128"/>
                    </a:moveTo>
                    <a:cubicBezTo>
                      <a:pt x="276" y="128"/>
                      <a:pt x="276" y="128"/>
                      <a:pt x="276" y="128"/>
                    </a:cubicBezTo>
                    <a:cubicBezTo>
                      <a:pt x="276" y="128"/>
                      <a:pt x="276" y="128"/>
                      <a:pt x="276" y="128"/>
                    </a:cubicBezTo>
                    <a:cubicBezTo>
                      <a:pt x="276" y="128"/>
                      <a:pt x="276" y="128"/>
                      <a:pt x="276" y="128"/>
                    </a:cubicBezTo>
                    <a:close/>
                    <a:moveTo>
                      <a:pt x="354" y="128"/>
                    </a:moveTo>
                    <a:cubicBezTo>
                      <a:pt x="354" y="128"/>
                      <a:pt x="354" y="128"/>
                      <a:pt x="354" y="128"/>
                    </a:cubicBezTo>
                    <a:cubicBezTo>
                      <a:pt x="354" y="128"/>
                      <a:pt x="354" y="128"/>
                      <a:pt x="354" y="128"/>
                    </a:cubicBezTo>
                    <a:cubicBezTo>
                      <a:pt x="354" y="128"/>
                      <a:pt x="354" y="128"/>
                      <a:pt x="354" y="128"/>
                    </a:cubicBezTo>
                    <a:cubicBezTo>
                      <a:pt x="354" y="128"/>
                      <a:pt x="354" y="128"/>
                      <a:pt x="354" y="128"/>
                    </a:cubicBezTo>
                    <a:close/>
                    <a:moveTo>
                      <a:pt x="324" y="128"/>
                    </a:move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lose/>
                    <a:moveTo>
                      <a:pt x="141" y="128"/>
                    </a:move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1" y="127"/>
                      <a:pt x="141" y="128"/>
                      <a:pt x="141" y="128"/>
                    </a:cubicBezTo>
                    <a:cubicBezTo>
                      <a:pt x="141" y="128"/>
                      <a:pt x="141" y="128"/>
                      <a:pt x="141" y="128"/>
                    </a:cubicBezTo>
                    <a:close/>
                    <a:moveTo>
                      <a:pt x="346" y="126"/>
                    </a:moveTo>
                    <a:cubicBezTo>
                      <a:pt x="346" y="126"/>
                      <a:pt x="346" y="125"/>
                      <a:pt x="346" y="125"/>
                    </a:cubicBezTo>
                    <a:cubicBezTo>
                      <a:pt x="346" y="125"/>
                      <a:pt x="346" y="125"/>
                      <a:pt x="345" y="125"/>
                    </a:cubicBezTo>
                    <a:cubicBezTo>
                      <a:pt x="345" y="125"/>
                      <a:pt x="344" y="125"/>
                      <a:pt x="344" y="125"/>
                    </a:cubicBezTo>
                    <a:cubicBezTo>
                      <a:pt x="344" y="125"/>
                      <a:pt x="344" y="124"/>
                      <a:pt x="344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2" y="124"/>
                      <a:pt x="342" y="124"/>
                    </a:cubicBezTo>
                    <a:cubicBezTo>
                      <a:pt x="342" y="124"/>
                      <a:pt x="341" y="124"/>
                      <a:pt x="341" y="124"/>
                    </a:cubicBezTo>
                    <a:cubicBezTo>
                      <a:pt x="341" y="124"/>
                      <a:pt x="340" y="124"/>
                      <a:pt x="340" y="124"/>
                    </a:cubicBez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40" y="124"/>
                      <a:pt x="339" y="124"/>
                    </a:cubicBezTo>
                    <a:cubicBezTo>
                      <a:pt x="339" y="124"/>
                      <a:pt x="339" y="124"/>
                      <a:pt x="339" y="124"/>
                    </a:cubicBezTo>
                    <a:cubicBezTo>
                      <a:pt x="339" y="124"/>
                      <a:pt x="339" y="124"/>
                      <a:pt x="339" y="124"/>
                    </a:cubicBezTo>
                    <a:cubicBezTo>
                      <a:pt x="338" y="124"/>
                      <a:pt x="338" y="124"/>
                      <a:pt x="336" y="124"/>
                    </a:cubicBezTo>
                    <a:cubicBezTo>
                      <a:pt x="336" y="124"/>
                      <a:pt x="336" y="124"/>
                      <a:pt x="335" y="124"/>
                    </a:cubicBezTo>
                    <a:cubicBezTo>
                      <a:pt x="335" y="124"/>
                      <a:pt x="335" y="124"/>
                      <a:pt x="335" y="124"/>
                    </a:cubicBezTo>
                    <a:cubicBezTo>
                      <a:pt x="335" y="124"/>
                      <a:pt x="335" y="124"/>
                      <a:pt x="335" y="124"/>
                    </a:cubicBezTo>
                    <a:cubicBezTo>
                      <a:pt x="335" y="124"/>
                      <a:pt x="337" y="124"/>
                      <a:pt x="337" y="124"/>
                    </a:cubicBezTo>
                    <a:cubicBezTo>
                      <a:pt x="337" y="124"/>
                      <a:pt x="338" y="124"/>
                      <a:pt x="338" y="124"/>
                    </a:cubicBezTo>
                    <a:cubicBezTo>
                      <a:pt x="339" y="124"/>
                      <a:pt x="339" y="124"/>
                      <a:pt x="339" y="124"/>
                    </a:cubicBezTo>
                    <a:cubicBezTo>
                      <a:pt x="340" y="124"/>
                      <a:pt x="340" y="124"/>
                      <a:pt x="341" y="124"/>
                    </a:cubicBezTo>
                    <a:cubicBezTo>
                      <a:pt x="342" y="124"/>
                      <a:pt x="342" y="124"/>
                      <a:pt x="342" y="124"/>
                    </a:cubicBezTo>
                    <a:cubicBezTo>
                      <a:pt x="343" y="124"/>
                      <a:pt x="344" y="124"/>
                      <a:pt x="344" y="124"/>
                    </a:cubicBezTo>
                    <a:cubicBezTo>
                      <a:pt x="344" y="123"/>
                      <a:pt x="343" y="123"/>
                      <a:pt x="343" y="123"/>
                    </a:cubicBezTo>
                    <a:cubicBezTo>
                      <a:pt x="343" y="123"/>
                      <a:pt x="343" y="123"/>
                      <a:pt x="342" y="122"/>
                    </a:cubicBezTo>
                    <a:cubicBezTo>
                      <a:pt x="341" y="122"/>
                      <a:pt x="341" y="122"/>
                      <a:pt x="341" y="122"/>
                    </a:cubicBezTo>
                    <a:cubicBezTo>
                      <a:pt x="341" y="122"/>
                      <a:pt x="342" y="122"/>
                      <a:pt x="341" y="122"/>
                    </a:cubicBezTo>
                    <a:cubicBezTo>
                      <a:pt x="341" y="122"/>
                      <a:pt x="341" y="122"/>
                      <a:pt x="341" y="122"/>
                    </a:cubicBezTo>
                    <a:cubicBezTo>
                      <a:pt x="341" y="122"/>
                      <a:pt x="341" y="122"/>
                      <a:pt x="341" y="122"/>
                    </a:cubicBezTo>
                    <a:cubicBezTo>
                      <a:pt x="340" y="121"/>
                      <a:pt x="340" y="121"/>
                      <a:pt x="340" y="121"/>
                    </a:cubicBezTo>
                    <a:cubicBezTo>
                      <a:pt x="340" y="121"/>
                      <a:pt x="339" y="121"/>
                      <a:pt x="339" y="121"/>
                    </a:cubicBezTo>
                    <a:cubicBezTo>
                      <a:pt x="339" y="121"/>
                      <a:pt x="339" y="121"/>
                      <a:pt x="338" y="121"/>
                    </a:cubicBezTo>
                    <a:cubicBezTo>
                      <a:pt x="338" y="121"/>
                      <a:pt x="338" y="121"/>
                      <a:pt x="338" y="121"/>
                    </a:cubicBezTo>
                    <a:cubicBezTo>
                      <a:pt x="338" y="121"/>
                      <a:pt x="338" y="121"/>
                      <a:pt x="337" y="121"/>
                    </a:cubicBezTo>
                    <a:cubicBezTo>
                      <a:pt x="336" y="121"/>
                      <a:pt x="336" y="121"/>
                      <a:pt x="336" y="121"/>
                    </a:cubicBezTo>
                    <a:cubicBezTo>
                      <a:pt x="336" y="121"/>
                      <a:pt x="336" y="121"/>
                      <a:pt x="336" y="121"/>
                    </a:cubicBezTo>
                    <a:cubicBezTo>
                      <a:pt x="336" y="121"/>
                      <a:pt x="336" y="121"/>
                      <a:pt x="336" y="121"/>
                    </a:cubicBezTo>
                    <a:cubicBezTo>
                      <a:pt x="337" y="120"/>
                      <a:pt x="336" y="120"/>
                      <a:pt x="336" y="120"/>
                    </a:cubicBezTo>
                    <a:cubicBezTo>
                      <a:pt x="335" y="120"/>
                      <a:pt x="335" y="120"/>
                      <a:pt x="335" y="120"/>
                    </a:cubicBezTo>
                    <a:cubicBezTo>
                      <a:pt x="335" y="120"/>
                      <a:pt x="335" y="120"/>
                      <a:pt x="334" y="120"/>
                    </a:cubicBezTo>
                    <a:cubicBezTo>
                      <a:pt x="334" y="120"/>
                      <a:pt x="334" y="120"/>
                      <a:pt x="335" y="121"/>
                    </a:cubicBezTo>
                    <a:cubicBezTo>
                      <a:pt x="335" y="121"/>
                      <a:pt x="335" y="121"/>
                      <a:pt x="335" y="121"/>
                    </a:cubicBezTo>
                    <a:cubicBezTo>
                      <a:pt x="335" y="121"/>
                      <a:pt x="335" y="121"/>
                      <a:pt x="335" y="121"/>
                    </a:cubicBezTo>
                    <a:cubicBezTo>
                      <a:pt x="335" y="121"/>
                      <a:pt x="335" y="121"/>
                      <a:pt x="335" y="121"/>
                    </a:cubicBezTo>
                    <a:cubicBezTo>
                      <a:pt x="335" y="121"/>
                      <a:pt x="334" y="121"/>
                      <a:pt x="334" y="121"/>
                    </a:cubicBezTo>
                    <a:cubicBezTo>
                      <a:pt x="335" y="121"/>
                      <a:pt x="334" y="121"/>
                      <a:pt x="334" y="121"/>
                    </a:cubicBezTo>
                    <a:cubicBezTo>
                      <a:pt x="334" y="121"/>
                      <a:pt x="334" y="120"/>
                      <a:pt x="334" y="120"/>
                    </a:cubicBezTo>
                    <a:cubicBezTo>
                      <a:pt x="334" y="120"/>
                      <a:pt x="333" y="120"/>
                      <a:pt x="333" y="120"/>
                    </a:cubicBezTo>
                    <a:cubicBezTo>
                      <a:pt x="333" y="121"/>
                      <a:pt x="333" y="121"/>
                      <a:pt x="333" y="121"/>
                    </a:cubicBezTo>
                    <a:cubicBezTo>
                      <a:pt x="333" y="121"/>
                      <a:pt x="333" y="121"/>
                      <a:pt x="333" y="121"/>
                    </a:cubicBezTo>
                    <a:cubicBezTo>
                      <a:pt x="333" y="121"/>
                      <a:pt x="332" y="121"/>
                      <a:pt x="332" y="121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3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3" y="119"/>
                      <a:pt x="332" y="119"/>
                      <a:pt x="331" y="119"/>
                    </a:cubicBezTo>
                    <a:cubicBezTo>
                      <a:pt x="331" y="119"/>
                      <a:pt x="330" y="119"/>
                      <a:pt x="330" y="119"/>
                    </a:cubicBezTo>
                    <a:cubicBezTo>
                      <a:pt x="330" y="119"/>
                      <a:pt x="330" y="119"/>
                      <a:pt x="330" y="119"/>
                    </a:cubicBezTo>
                    <a:cubicBezTo>
                      <a:pt x="330" y="119"/>
                      <a:pt x="330" y="119"/>
                      <a:pt x="329" y="119"/>
                    </a:cubicBezTo>
                    <a:cubicBezTo>
                      <a:pt x="329" y="119"/>
                      <a:pt x="329" y="119"/>
                      <a:pt x="329" y="119"/>
                    </a:cubicBezTo>
                    <a:cubicBezTo>
                      <a:pt x="329" y="119"/>
                      <a:pt x="328" y="118"/>
                      <a:pt x="328" y="118"/>
                    </a:cubicBezTo>
                    <a:cubicBezTo>
                      <a:pt x="327" y="118"/>
                      <a:pt x="327" y="118"/>
                      <a:pt x="328" y="118"/>
                    </a:cubicBezTo>
                    <a:cubicBezTo>
                      <a:pt x="328" y="118"/>
                      <a:pt x="328" y="118"/>
                      <a:pt x="327" y="117"/>
                    </a:cubicBezTo>
                    <a:cubicBezTo>
                      <a:pt x="327" y="117"/>
                      <a:pt x="327" y="117"/>
                      <a:pt x="327" y="117"/>
                    </a:cubicBezTo>
                    <a:cubicBezTo>
                      <a:pt x="327" y="117"/>
                      <a:pt x="327" y="117"/>
                      <a:pt x="326" y="117"/>
                    </a:cubicBezTo>
                    <a:cubicBezTo>
                      <a:pt x="326" y="117"/>
                      <a:pt x="326" y="117"/>
                      <a:pt x="326" y="117"/>
                    </a:cubicBezTo>
                    <a:cubicBezTo>
                      <a:pt x="326" y="117"/>
                      <a:pt x="326" y="117"/>
                      <a:pt x="326" y="117"/>
                    </a:cubicBezTo>
                    <a:cubicBezTo>
                      <a:pt x="326" y="117"/>
                      <a:pt x="325" y="117"/>
                      <a:pt x="325" y="117"/>
                    </a:cubicBezTo>
                    <a:cubicBezTo>
                      <a:pt x="325" y="117"/>
                      <a:pt x="325" y="117"/>
                      <a:pt x="325" y="117"/>
                    </a:cubicBezTo>
                    <a:cubicBezTo>
                      <a:pt x="325" y="117"/>
                      <a:pt x="325" y="117"/>
                      <a:pt x="325" y="117"/>
                    </a:cubicBezTo>
                    <a:cubicBezTo>
                      <a:pt x="324" y="117"/>
                      <a:pt x="324" y="117"/>
                      <a:pt x="324" y="117"/>
                    </a:cubicBezTo>
                    <a:cubicBezTo>
                      <a:pt x="324" y="117"/>
                      <a:pt x="323" y="117"/>
                      <a:pt x="323" y="116"/>
                    </a:cubicBezTo>
                    <a:cubicBezTo>
                      <a:pt x="322" y="116"/>
                      <a:pt x="322" y="116"/>
                      <a:pt x="322" y="116"/>
                    </a:cubicBezTo>
                    <a:cubicBezTo>
                      <a:pt x="322" y="116"/>
                      <a:pt x="322" y="116"/>
                      <a:pt x="321" y="116"/>
                    </a:cubicBezTo>
                    <a:cubicBezTo>
                      <a:pt x="321" y="116"/>
                      <a:pt x="320" y="116"/>
                      <a:pt x="320" y="116"/>
                    </a:cubicBezTo>
                    <a:cubicBezTo>
                      <a:pt x="320" y="116"/>
                      <a:pt x="320" y="116"/>
                      <a:pt x="319" y="116"/>
                    </a:cubicBezTo>
                    <a:cubicBezTo>
                      <a:pt x="319" y="116"/>
                      <a:pt x="319" y="116"/>
                      <a:pt x="319" y="116"/>
                    </a:cubicBezTo>
                    <a:cubicBezTo>
                      <a:pt x="318" y="116"/>
                      <a:pt x="318" y="116"/>
                      <a:pt x="317" y="116"/>
                    </a:cubicBezTo>
                    <a:cubicBezTo>
                      <a:pt x="317" y="115"/>
                      <a:pt x="317" y="115"/>
                      <a:pt x="316" y="115"/>
                    </a:cubicBezTo>
                    <a:cubicBezTo>
                      <a:pt x="315" y="115"/>
                      <a:pt x="315" y="115"/>
                      <a:pt x="314" y="115"/>
                    </a:cubicBezTo>
                    <a:cubicBezTo>
                      <a:pt x="313" y="115"/>
                      <a:pt x="313" y="115"/>
                      <a:pt x="312" y="115"/>
                    </a:cubicBezTo>
                    <a:cubicBezTo>
                      <a:pt x="311" y="115"/>
                      <a:pt x="310" y="115"/>
                      <a:pt x="310" y="115"/>
                    </a:cubicBezTo>
                    <a:cubicBezTo>
                      <a:pt x="310" y="115"/>
                      <a:pt x="310" y="115"/>
                      <a:pt x="309" y="115"/>
                    </a:cubicBezTo>
                    <a:cubicBezTo>
                      <a:pt x="309" y="115"/>
                      <a:pt x="309" y="115"/>
                      <a:pt x="309" y="114"/>
                    </a:cubicBezTo>
                    <a:cubicBezTo>
                      <a:pt x="309" y="114"/>
                      <a:pt x="308" y="114"/>
                      <a:pt x="308" y="114"/>
                    </a:cubicBezTo>
                    <a:cubicBezTo>
                      <a:pt x="307" y="114"/>
                      <a:pt x="307" y="114"/>
                      <a:pt x="306" y="114"/>
                    </a:cubicBezTo>
                    <a:cubicBezTo>
                      <a:pt x="306" y="114"/>
                      <a:pt x="305" y="114"/>
                      <a:pt x="304" y="114"/>
                    </a:cubicBezTo>
                    <a:cubicBezTo>
                      <a:pt x="304" y="114"/>
                      <a:pt x="303" y="114"/>
                      <a:pt x="302" y="114"/>
                    </a:cubicBezTo>
                    <a:cubicBezTo>
                      <a:pt x="301" y="114"/>
                      <a:pt x="301" y="114"/>
                      <a:pt x="301" y="114"/>
                    </a:cubicBezTo>
                    <a:cubicBezTo>
                      <a:pt x="300" y="114"/>
                      <a:pt x="299" y="114"/>
                      <a:pt x="299" y="113"/>
                    </a:cubicBezTo>
                    <a:cubicBezTo>
                      <a:pt x="299" y="113"/>
                      <a:pt x="298" y="113"/>
                      <a:pt x="297" y="113"/>
                    </a:cubicBezTo>
                    <a:cubicBezTo>
                      <a:pt x="296" y="113"/>
                      <a:pt x="295" y="113"/>
                      <a:pt x="295" y="113"/>
                    </a:cubicBezTo>
                    <a:cubicBezTo>
                      <a:pt x="295" y="113"/>
                      <a:pt x="294" y="113"/>
                      <a:pt x="294" y="113"/>
                    </a:cubicBezTo>
                    <a:cubicBezTo>
                      <a:pt x="293" y="113"/>
                      <a:pt x="293" y="113"/>
                      <a:pt x="294" y="113"/>
                    </a:cubicBezTo>
                    <a:cubicBezTo>
                      <a:pt x="295" y="113"/>
                      <a:pt x="295" y="113"/>
                      <a:pt x="296" y="113"/>
                    </a:cubicBezTo>
                    <a:cubicBezTo>
                      <a:pt x="296" y="113"/>
                      <a:pt x="299" y="113"/>
                      <a:pt x="299" y="113"/>
                    </a:cubicBezTo>
                    <a:cubicBezTo>
                      <a:pt x="299" y="113"/>
                      <a:pt x="299" y="113"/>
                      <a:pt x="300" y="113"/>
                    </a:cubicBezTo>
                    <a:cubicBezTo>
                      <a:pt x="300" y="113"/>
                      <a:pt x="300" y="113"/>
                      <a:pt x="301" y="113"/>
                    </a:cubicBezTo>
                    <a:cubicBezTo>
                      <a:pt x="302" y="113"/>
                      <a:pt x="303" y="113"/>
                      <a:pt x="303" y="113"/>
                    </a:cubicBezTo>
                    <a:cubicBezTo>
                      <a:pt x="304" y="113"/>
                      <a:pt x="304" y="113"/>
                      <a:pt x="304" y="113"/>
                    </a:cubicBezTo>
                    <a:cubicBezTo>
                      <a:pt x="304" y="113"/>
                      <a:pt x="305" y="113"/>
                      <a:pt x="305" y="114"/>
                    </a:cubicBezTo>
                    <a:cubicBezTo>
                      <a:pt x="305" y="114"/>
                      <a:pt x="306" y="114"/>
                      <a:pt x="306" y="114"/>
                    </a:cubicBezTo>
                    <a:cubicBezTo>
                      <a:pt x="307" y="114"/>
                      <a:pt x="308" y="114"/>
                      <a:pt x="308" y="114"/>
                    </a:cubicBezTo>
                    <a:cubicBezTo>
                      <a:pt x="308" y="114"/>
                      <a:pt x="309" y="114"/>
                      <a:pt x="309" y="114"/>
                    </a:cubicBezTo>
                    <a:cubicBezTo>
                      <a:pt x="309" y="114"/>
                      <a:pt x="310" y="114"/>
                      <a:pt x="311" y="114"/>
                    </a:cubicBezTo>
                    <a:cubicBezTo>
                      <a:pt x="311" y="114"/>
                      <a:pt x="312" y="114"/>
                      <a:pt x="313" y="114"/>
                    </a:cubicBezTo>
                    <a:cubicBezTo>
                      <a:pt x="314" y="114"/>
                      <a:pt x="315" y="114"/>
                      <a:pt x="315" y="115"/>
                    </a:cubicBezTo>
                    <a:cubicBezTo>
                      <a:pt x="316" y="115"/>
                      <a:pt x="316" y="115"/>
                      <a:pt x="316" y="115"/>
                    </a:cubicBezTo>
                    <a:cubicBezTo>
                      <a:pt x="316" y="114"/>
                      <a:pt x="316" y="114"/>
                      <a:pt x="316" y="114"/>
                    </a:cubicBezTo>
                    <a:cubicBezTo>
                      <a:pt x="316" y="114"/>
                      <a:pt x="316" y="114"/>
                      <a:pt x="316" y="114"/>
                    </a:cubicBezTo>
                    <a:cubicBezTo>
                      <a:pt x="317" y="114"/>
                      <a:pt x="317" y="114"/>
                      <a:pt x="317" y="114"/>
                    </a:cubicBezTo>
                    <a:cubicBezTo>
                      <a:pt x="317" y="114"/>
                      <a:pt x="318" y="115"/>
                      <a:pt x="318" y="115"/>
                    </a:cubicBezTo>
                    <a:cubicBezTo>
                      <a:pt x="318" y="115"/>
                      <a:pt x="318" y="115"/>
                      <a:pt x="318" y="115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19" y="115"/>
                      <a:pt x="319" y="115"/>
                      <a:pt x="320" y="115"/>
                    </a:cubicBezTo>
                    <a:cubicBezTo>
                      <a:pt x="320" y="115"/>
                      <a:pt x="320" y="114"/>
                      <a:pt x="320" y="114"/>
                    </a:cubicBezTo>
                    <a:cubicBezTo>
                      <a:pt x="320" y="114"/>
                      <a:pt x="319" y="114"/>
                      <a:pt x="319" y="114"/>
                    </a:cubicBezTo>
                    <a:cubicBezTo>
                      <a:pt x="319" y="114"/>
                      <a:pt x="319" y="114"/>
                      <a:pt x="319" y="114"/>
                    </a:cubicBezTo>
                    <a:cubicBezTo>
                      <a:pt x="319" y="114"/>
                      <a:pt x="319" y="114"/>
                      <a:pt x="318" y="114"/>
                    </a:cubicBezTo>
                    <a:cubicBezTo>
                      <a:pt x="318" y="114"/>
                      <a:pt x="318" y="114"/>
                      <a:pt x="318" y="114"/>
                    </a:cubicBezTo>
                    <a:cubicBezTo>
                      <a:pt x="318" y="114"/>
                      <a:pt x="319" y="114"/>
                      <a:pt x="319" y="114"/>
                    </a:cubicBezTo>
                    <a:cubicBezTo>
                      <a:pt x="319" y="114"/>
                      <a:pt x="318" y="114"/>
                      <a:pt x="318" y="114"/>
                    </a:cubicBezTo>
                    <a:cubicBezTo>
                      <a:pt x="318" y="114"/>
                      <a:pt x="318" y="113"/>
                      <a:pt x="317" y="113"/>
                    </a:cubicBezTo>
                    <a:cubicBezTo>
                      <a:pt x="317" y="113"/>
                      <a:pt x="316" y="113"/>
                      <a:pt x="316" y="113"/>
                    </a:cubicBezTo>
                    <a:cubicBezTo>
                      <a:pt x="316" y="113"/>
                      <a:pt x="316" y="113"/>
                      <a:pt x="315" y="113"/>
                    </a:cubicBezTo>
                    <a:cubicBezTo>
                      <a:pt x="315" y="113"/>
                      <a:pt x="315" y="113"/>
                      <a:pt x="315" y="113"/>
                    </a:cubicBezTo>
                    <a:cubicBezTo>
                      <a:pt x="314" y="113"/>
                      <a:pt x="314" y="113"/>
                      <a:pt x="314" y="113"/>
                    </a:cubicBezTo>
                    <a:cubicBezTo>
                      <a:pt x="314" y="113"/>
                      <a:pt x="313" y="113"/>
                      <a:pt x="313" y="113"/>
                    </a:cubicBezTo>
                    <a:cubicBezTo>
                      <a:pt x="313" y="113"/>
                      <a:pt x="313" y="112"/>
                      <a:pt x="313" y="112"/>
                    </a:cubicBezTo>
                    <a:cubicBezTo>
                      <a:pt x="313" y="112"/>
                      <a:pt x="313" y="112"/>
                      <a:pt x="312" y="112"/>
                    </a:cubicBezTo>
                    <a:cubicBezTo>
                      <a:pt x="312" y="112"/>
                      <a:pt x="311" y="112"/>
                      <a:pt x="311" y="112"/>
                    </a:cubicBezTo>
                    <a:cubicBezTo>
                      <a:pt x="311" y="112"/>
                      <a:pt x="310" y="112"/>
                      <a:pt x="310" y="112"/>
                    </a:cubicBezTo>
                    <a:cubicBezTo>
                      <a:pt x="310" y="112"/>
                      <a:pt x="309" y="112"/>
                      <a:pt x="309" y="112"/>
                    </a:cubicBezTo>
                    <a:cubicBezTo>
                      <a:pt x="309" y="112"/>
                      <a:pt x="308" y="112"/>
                      <a:pt x="307" y="112"/>
                    </a:cubicBezTo>
                    <a:cubicBezTo>
                      <a:pt x="307" y="112"/>
                      <a:pt x="306" y="112"/>
                      <a:pt x="306" y="112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6" y="112"/>
                      <a:pt x="305" y="112"/>
                      <a:pt x="305" y="112"/>
                    </a:cubicBezTo>
                    <a:cubicBezTo>
                      <a:pt x="305" y="112"/>
                      <a:pt x="305" y="112"/>
                      <a:pt x="304" y="112"/>
                    </a:cubicBezTo>
                    <a:cubicBezTo>
                      <a:pt x="304" y="112"/>
                      <a:pt x="303" y="111"/>
                      <a:pt x="303" y="111"/>
                    </a:cubicBezTo>
                    <a:cubicBezTo>
                      <a:pt x="303" y="111"/>
                      <a:pt x="302" y="111"/>
                      <a:pt x="301" y="111"/>
                    </a:cubicBezTo>
                    <a:cubicBezTo>
                      <a:pt x="300" y="111"/>
                      <a:pt x="299" y="111"/>
                      <a:pt x="299" y="111"/>
                    </a:cubicBezTo>
                    <a:cubicBezTo>
                      <a:pt x="299" y="111"/>
                      <a:pt x="298" y="111"/>
                      <a:pt x="297" y="111"/>
                    </a:cubicBezTo>
                    <a:cubicBezTo>
                      <a:pt x="296" y="111"/>
                      <a:pt x="296" y="111"/>
                      <a:pt x="295" y="111"/>
                    </a:cubicBezTo>
                    <a:cubicBezTo>
                      <a:pt x="295" y="111"/>
                      <a:pt x="294" y="111"/>
                      <a:pt x="294" y="111"/>
                    </a:cubicBez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3" y="111"/>
                      <a:pt x="293" y="111"/>
                      <a:pt x="292" y="111"/>
                    </a:cubicBezTo>
                    <a:cubicBezTo>
                      <a:pt x="291" y="111"/>
                      <a:pt x="291" y="111"/>
                      <a:pt x="291" y="111"/>
                    </a:cubicBezTo>
                    <a:cubicBezTo>
                      <a:pt x="290" y="111"/>
                      <a:pt x="287" y="110"/>
                      <a:pt x="286" y="110"/>
                    </a:cubicBezTo>
                    <a:cubicBezTo>
                      <a:pt x="285" y="110"/>
                      <a:pt x="285" y="110"/>
                      <a:pt x="284" y="110"/>
                    </a:cubicBezTo>
                    <a:cubicBezTo>
                      <a:pt x="283" y="110"/>
                      <a:pt x="283" y="110"/>
                      <a:pt x="282" y="110"/>
                    </a:cubicBezTo>
                    <a:cubicBezTo>
                      <a:pt x="282" y="110"/>
                      <a:pt x="282" y="111"/>
                      <a:pt x="282" y="110"/>
                    </a:cubicBezTo>
                    <a:cubicBezTo>
                      <a:pt x="281" y="110"/>
                      <a:pt x="281" y="110"/>
                      <a:pt x="280" y="110"/>
                    </a:cubicBezTo>
                    <a:cubicBezTo>
                      <a:pt x="280" y="110"/>
                      <a:pt x="280" y="110"/>
                      <a:pt x="279" y="110"/>
                    </a:cubicBezTo>
                    <a:cubicBezTo>
                      <a:pt x="279" y="110"/>
                      <a:pt x="279" y="110"/>
                      <a:pt x="279" y="110"/>
                    </a:cubicBezTo>
                    <a:cubicBezTo>
                      <a:pt x="279" y="110"/>
                      <a:pt x="279" y="110"/>
                      <a:pt x="280" y="110"/>
                    </a:cubicBezTo>
                    <a:cubicBezTo>
                      <a:pt x="281" y="110"/>
                      <a:pt x="281" y="110"/>
                      <a:pt x="281" y="110"/>
                    </a:cubicBezTo>
                    <a:cubicBezTo>
                      <a:pt x="282" y="110"/>
                      <a:pt x="281" y="110"/>
                      <a:pt x="281" y="110"/>
                    </a:cubicBezTo>
                    <a:cubicBezTo>
                      <a:pt x="281" y="110"/>
                      <a:pt x="281" y="110"/>
                      <a:pt x="281" y="110"/>
                    </a:cubicBezTo>
                    <a:cubicBezTo>
                      <a:pt x="281" y="109"/>
                      <a:pt x="282" y="109"/>
                      <a:pt x="282" y="109"/>
                    </a:cubicBezTo>
                    <a:cubicBezTo>
                      <a:pt x="282" y="109"/>
                      <a:pt x="283" y="109"/>
                      <a:pt x="283" y="109"/>
                    </a:cubicBezTo>
                    <a:cubicBezTo>
                      <a:pt x="284" y="109"/>
                      <a:pt x="284" y="109"/>
                      <a:pt x="284" y="109"/>
                    </a:cubicBezTo>
                    <a:cubicBezTo>
                      <a:pt x="284" y="109"/>
                      <a:pt x="284" y="109"/>
                      <a:pt x="284" y="109"/>
                    </a:cubicBezTo>
                    <a:cubicBezTo>
                      <a:pt x="284" y="109"/>
                      <a:pt x="284" y="109"/>
                      <a:pt x="285" y="109"/>
                    </a:cubicBezTo>
                    <a:cubicBezTo>
                      <a:pt x="285" y="109"/>
                      <a:pt x="285" y="109"/>
                      <a:pt x="285" y="109"/>
                    </a:cubicBezTo>
                    <a:cubicBezTo>
                      <a:pt x="285" y="109"/>
                      <a:pt x="285" y="108"/>
                      <a:pt x="285" y="108"/>
                    </a:cubicBezTo>
                    <a:cubicBezTo>
                      <a:pt x="285" y="108"/>
                      <a:pt x="286" y="108"/>
                      <a:pt x="286" y="108"/>
                    </a:cubicBezTo>
                    <a:cubicBezTo>
                      <a:pt x="286" y="108"/>
                      <a:pt x="286" y="108"/>
                      <a:pt x="286" y="108"/>
                    </a:cubicBezTo>
                    <a:cubicBezTo>
                      <a:pt x="285" y="109"/>
                      <a:pt x="285" y="109"/>
                      <a:pt x="285" y="109"/>
                    </a:cubicBezTo>
                    <a:cubicBezTo>
                      <a:pt x="285" y="109"/>
                      <a:pt x="285" y="109"/>
                      <a:pt x="285" y="109"/>
                    </a:cubicBezTo>
                    <a:cubicBezTo>
                      <a:pt x="285" y="110"/>
                      <a:pt x="287" y="110"/>
                      <a:pt x="287" y="110"/>
                    </a:cubicBezTo>
                    <a:cubicBezTo>
                      <a:pt x="288" y="109"/>
                      <a:pt x="288" y="109"/>
                      <a:pt x="288" y="110"/>
                    </a:cubicBezTo>
                    <a:cubicBezTo>
                      <a:pt x="288" y="110"/>
                      <a:pt x="289" y="110"/>
                      <a:pt x="290" y="110"/>
                    </a:cubicBezTo>
                    <a:cubicBezTo>
                      <a:pt x="290" y="110"/>
                      <a:pt x="291" y="110"/>
                      <a:pt x="292" y="110"/>
                    </a:cubicBezTo>
                    <a:cubicBezTo>
                      <a:pt x="293" y="110"/>
                      <a:pt x="293" y="110"/>
                      <a:pt x="293" y="109"/>
                    </a:cubicBezTo>
                    <a:cubicBezTo>
                      <a:pt x="293" y="109"/>
                      <a:pt x="293" y="109"/>
                      <a:pt x="293" y="109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94" y="109"/>
                      <a:pt x="295" y="109"/>
                      <a:pt x="296" y="109"/>
                    </a:cubicBezTo>
                    <a:cubicBezTo>
                      <a:pt x="296" y="109"/>
                      <a:pt x="298" y="109"/>
                      <a:pt x="298" y="109"/>
                    </a:cubicBezTo>
                    <a:cubicBezTo>
                      <a:pt x="300" y="109"/>
                      <a:pt x="300" y="109"/>
                      <a:pt x="301" y="109"/>
                    </a:cubicBezTo>
                    <a:cubicBezTo>
                      <a:pt x="301" y="109"/>
                      <a:pt x="301" y="109"/>
                      <a:pt x="302" y="109"/>
                    </a:cubicBezTo>
                    <a:cubicBezTo>
                      <a:pt x="302" y="109"/>
                      <a:pt x="302" y="110"/>
                      <a:pt x="303" y="110"/>
                    </a:cubicBezTo>
                    <a:cubicBezTo>
                      <a:pt x="303" y="110"/>
                      <a:pt x="304" y="110"/>
                      <a:pt x="304" y="110"/>
                    </a:cubicBezTo>
                    <a:cubicBezTo>
                      <a:pt x="304" y="110"/>
                      <a:pt x="305" y="110"/>
                      <a:pt x="305" y="110"/>
                    </a:cubicBezTo>
                    <a:cubicBezTo>
                      <a:pt x="305" y="110"/>
                      <a:pt x="305" y="110"/>
                      <a:pt x="305" y="110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5" y="109"/>
                      <a:pt x="304" y="109"/>
                      <a:pt x="304" y="109"/>
                    </a:cubicBezTo>
                    <a:cubicBezTo>
                      <a:pt x="304" y="109"/>
                      <a:pt x="304" y="109"/>
                      <a:pt x="304" y="108"/>
                    </a:cubicBezTo>
                    <a:cubicBezTo>
                      <a:pt x="304" y="108"/>
                      <a:pt x="304" y="108"/>
                      <a:pt x="304" y="108"/>
                    </a:cubicBezTo>
                    <a:cubicBezTo>
                      <a:pt x="304" y="108"/>
                      <a:pt x="304" y="108"/>
                      <a:pt x="304" y="108"/>
                    </a:cubicBezTo>
                    <a:cubicBezTo>
                      <a:pt x="304" y="108"/>
                      <a:pt x="305" y="108"/>
                      <a:pt x="305" y="108"/>
                    </a:cubicBezTo>
                    <a:cubicBezTo>
                      <a:pt x="305" y="108"/>
                      <a:pt x="305" y="108"/>
                      <a:pt x="306" y="109"/>
                    </a:cubicBezTo>
                    <a:cubicBezTo>
                      <a:pt x="306" y="109"/>
                      <a:pt x="306" y="109"/>
                      <a:pt x="306" y="110"/>
                    </a:cubicBezTo>
                    <a:cubicBezTo>
                      <a:pt x="306" y="110"/>
                      <a:pt x="307" y="110"/>
                      <a:pt x="307" y="110"/>
                    </a:cubicBezTo>
                    <a:cubicBezTo>
                      <a:pt x="307" y="110"/>
                      <a:pt x="307" y="110"/>
                      <a:pt x="307" y="110"/>
                    </a:cubicBezTo>
                    <a:cubicBezTo>
                      <a:pt x="308" y="110"/>
                      <a:pt x="309" y="110"/>
                      <a:pt x="309" y="110"/>
                    </a:cubicBezTo>
                    <a:cubicBezTo>
                      <a:pt x="310" y="110"/>
                      <a:pt x="311" y="110"/>
                      <a:pt x="312" y="111"/>
                    </a:cubicBezTo>
                    <a:cubicBezTo>
                      <a:pt x="312" y="111"/>
                      <a:pt x="312" y="111"/>
                      <a:pt x="313" y="111"/>
                    </a:cubicBezTo>
                    <a:cubicBezTo>
                      <a:pt x="313" y="111"/>
                      <a:pt x="314" y="111"/>
                      <a:pt x="314" y="111"/>
                    </a:cubicBezTo>
                    <a:cubicBezTo>
                      <a:pt x="315" y="111"/>
                      <a:pt x="316" y="111"/>
                      <a:pt x="316" y="111"/>
                    </a:cubicBezTo>
                    <a:cubicBezTo>
                      <a:pt x="316" y="111"/>
                      <a:pt x="316" y="111"/>
                      <a:pt x="316" y="111"/>
                    </a:cubicBezTo>
                    <a:cubicBezTo>
                      <a:pt x="316" y="111"/>
                      <a:pt x="316" y="112"/>
                      <a:pt x="316" y="112"/>
                    </a:cubicBezTo>
                    <a:cubicBezTo>
                      <a:pt x="317" y="112"/>
                      <a:pt x="317" y="112"/>
                      <a:pt x="317" y="112"/>
                    </a:cubicBezTo>
                    <a:cubicBezTo>
                      <a:pt x="317" y="112"/>
                      <a:pt x="317" y="112"/>
                      <a:pt x="317" y="112"/>
                    </a:cubicBezTo>
                    <a:cubicBezTo>
                      <a:pt x="318" y="112"/>
                      <a:pt x="318" y="112"/>
                      <a:pt x="318" y="112"/>
                    </a:cubicBezTo>
                    <a:cubicBezTo>
                      <a:pt x="318" y="112"/>
                      <a:pt x="318" y="112"/>
                      <a:pt x="318" y="112"/>
                    </a:cubicBezTo>
                    <a:cubicBezTo>
                      <a:pt x="318" y="112"/>
                      <a:pt x="318" y="112"/>
                      <a:pt x="318" y="112"/>
                    </a:cubicBezTo>
                    <a:cubicBezTo>
                      <a:pt x="319" y="112"/>
                      <a:pt x="319" y="112"/>
                      <a:pt x="319" y="112"/>
                    </a:cubicBezTo>
                    <a:cubicBezTo>
                      <a:pt x="319" y="112"/>
                      <a:pt x="319" y="113"/>
                      <a:pt x="319" y="113"/>
                    </a:cubicBezTo>
                    <a:cubicBezTo>
                      <a:pt x="319" y="113"/>
                      <a:pt x="319" y="113"/>
                      <a:pt x="319" y="113"/>
                    </a:cubicBezTo>
                    <a:cubicBezTo>
                      <a:pt x="319" y="113"/>
                      <a:pt x="319" y="113"/>
                      <a:pt x="319" y="113"/>
                    </a:cubicBezTo>
                    <a:cubicBezTo>
                      <a:pt x="319" y="112"/>
                      <a:pt x="318" y="112"/>
                      <a:pt x="318" y="112"/>
                    </a:cubicBezTo>
                    <a:cubicBezTo>
                      <a:pt x="318" y="112"/>
                      <a:pt x="318" y="112"/>
                      <a:pt x="318" y="112"/>
                    </a:cubicBezTo>
                    <a:cubicBezTo>
                      <a:pt x="318" y="112"/>
                      <a:pt x="318" y="112"/>
                      <a:pt x="317" y="112"/>
                    </a:cubicBezTo>
                    <a:cubicBezTo>
                      <a:pt x="317" y="112"/>
                      <a:pt x="317" y="113"/>
                      <a:pt x="317" y="113"/>
                    </a:cubicBezTo>
                    <a:cubicBezTo>
                      <a:pt x="317" y="113"/>
                      <a:pt x="318" y="113"/>
                      <a:pt x="318" y="113"/>
                    </a:cubicBezTo>
                    <a:cubicBezTo>
                      <a:pt x="318" y="113"/>
                      <a:pt x="318" y="113"/>
                      <a:pt x="318" y="113"/>
                    </a:cubicBezTo>
                    <a:cubicBezTo>
                      <a:pt x="319" y="113"/>
                      <a:pt x="319" y="113"/>
                      <a:pt x="319" y="113"/>
                    </a:cubicBezTo>
                    <a:cubicBezTo>
                      <a:pt x="319" y="113"/>
                      <a:pt x="319" y="114"/>
                      <a:pt x="319" y="114"/>
                    </a:cubicBezTo>
                    <a:cubicBezTo>
                      <a:pt x="319" y="114"/>
                      <a:pt x="320" y="114"/>
                      <a:pt x="320" y="114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1" y="114"/>
                      <a:pt x="321" y="114"/>
                      <a:pt x="322" y="114"/>
                    </a:cubicBezTo>
                    <a:cubicBezTo>
                      <a:pt x="322" y="114"/>
                      <a:pt x="322" y="115"/>
                      <a:pt x="323" y="115"/>
                    </a:cubicBezTo>
                    <a:cubicBezTo>
                      <a:pt x="323" y="115"/>
                      <a:pt x="323" y="115"/>
                      <a:pt x="324" y="115"/>
                    </a:cubicBezTo>
                    <a:cubicBezTo>
                      <a:pt x="324" y="115"/>
                      <a:pt x="325" y="115"/>
                      <a:pt x="325" y="115"/>
                    </a:cubicBezTo>
                    <a:cubicBezTo>
                      <a:pt x="325" y="115"/>
                      <a:pt x="325" y="115"/>
                      <a:pt x="325" y="115"/>
                    </a:cubicBezTo>
                    <a:cubicBezTo>
                      <a:pt x="325" y="115"/>
                      <a:pt x="326" y="115"/>
                      <a:pt x="326" y="115"/>
                    </a:cubicBezTo>
                    <a:cubicBezTo>
                      <a:pt x="326" y="115"/>
                      <a:pt x="326" y="115"/>
                      <a:pt x="327" y="115"/>
                    </a:cubicBezTo>
                    <a:cubicBezTo>
                      <a:pt x="327" y="115"/>
                      <a:pt x="327" y="115"/>
                      <a:pt x="327" y="115"/>
                    </a:cubicBezTo>
                    <a:cubicBezTo>
                      <a:pt x="327" y="115"/>
                      <a:pt x="328" y="115"/>
                      <a:pt x="328" y="115"/>
                    </a:cubicBezTo>
                    <a:cubicBezTo>
                      <a:pt x="328" y="115"/>
                      <a:pt x="329" y="116"/>
                      <a:pt x="329" y="116"/>
                    </a:cubicBezTo>
                    <a:cubicBezTo>
                      <a:pt x="329" y="116"/>
                      <a:pt x="330" y="116"/>
                      <a:pt x="330" y="116"/>
                    </a:cubicBezTo>
                    <a:cubicBezTo>
                      <a:pt x="331" y="116"/>
                      <a:pt x="331" y="116"/>
                      <a:pt x="331" y="116"/>
                    </a:cubicBezTo>
                    <a:cubicBezTo>
                      <a:pt x="332" y="116"/>
                      <a:pt x="334" y="117"/>
                      <a:pt x="335" y="117"/>
                    </a:cubicBezTo>
                    <a:cubicBezTo>
                      <a:pt x="335" y="117"/>
                      <a:pt x="335" y="117"/>
                      <a:pt x="335" y="117"/>
                    </a:cubicBezTo>
                    <a:cubicBezTo>
                      <a:pt x="336" y="117"/>
                      <a:pt x="336" y="117"/>
                      <a:pt x="336" y="117"/>
                    </a:cubicBezTo>
                    <a:cubicBezTo>
                      <a:pt x="336" y="117"/>
                      <a:pt x="336" y="117"/>
                      <a:pt x="337" y="117"/>
                    </a:cubicBezTo>
                    <a:cubicBezTo>
                      <a:pt x="338" y="117"/>
                      <a:pt x="338" y="117"/>
                      <a:pt x="338" y="117"/>
                    </a:cubicBezTo>
                    <a:cubicBezTo>
                      <a:pt x="338" y="117"/>
                      <a:pt x="338" y="117"/>
                      <a:pt x="338" y="116"/>
                    </a:cubicBezTo>
                    <a:cubicBezTo>
                      <a:pt x="338" y="116"/>
                      <a:pt x="338" y="116"/>
                      <a:pt x="338" y="116"/>
                    </a:cubicBezTo>
                    <a:cubicBezTo>
                      <a:pt x="338" y="116"/>
                      <a:pt x="338" y="116"/>
                      <a:pt x="338" y="116"/>
                    </a:cubicBezTo>
                    <a:cubicBezTo>
                      <a:pt x="337" y="116"/>
                      <a:pt x="337" y="116"/>
                      <a:pt x="337" y="116"/>
                    </a:cubicBezTo>
                    <a:cubicBezTo>
                      <a:pt x="337" y="116"/>
                      <a:pt x="336" y="116"/>
                      <a:pt x="336" y="116"/>
                    </a:cubicBezTo>
                    <a:cubicBezTo>
                      <a:pt x="336" y="116"/>
                      <a:pt x="336" y="116"/>
                      <a:pt x="337" y="116"/>
                    </a:cubicBezTo>
                    <a:cubicBezTo>
                      <a:pt x="337" y="116"/>
                      <a:pt x="337" y="116"/>
                      <a:pt x="337" y="116"/>
                    </a:cubicBezTo>
                    <a:cubicBezTo>
                      <a:pt x="337" y="116"/>
                      <a:pt x="338" y="116"/>
                      <a:pt x="338" y="116"/>
                    </a:cubicBezTo>
                    <a:cubicBezTo>
                      <a:pt x="339" y="116"/>
                      <a:pt x="339" y="116"/>
                      <a:pt x="339" y="116"/>
                    </a:cubicBezTo>
                    <a:cubicBezTo>
                      <a:pt x="339" y="116"/>
                      <a:pt x="339" y="116"/>
                      <a:pt x="339" y="116"/>
                    </a:cubicBezTo>
                    <a:cubicBezTo>
                      <a:pt x="339" y="116"/>
                      <a:pt x="339" y="116"/>
                      <a:pt x="340" y="117"/>
                    </a:cubicBezTo>
                    <a:cubicBezTo>
                      <a:pt x="340" y="117"/>
                      <a:pt x="340" y="117"/>
                      <a:pt x="341" y="117"/>
                    </a:cubicBezTo>
                    <a:cubicBezTo>
                      <a:pt x="342" y="117"/>
                      <a:pt x="342" y="117"/>
                      <a:pt x="342" y="117"/>
                    </a:cubicBezTo>
                    <a:cubicBezTo>
                      <a:pt x="342" y="117"/>
                      <a:pt x="342" y="117"/>
                      <a:pt x="341" y="116"/>
                    </a:cubicBezTo>
                    <a:cubicBezTo>
                      <a:pt x="341" y="116"/>
                      <a:pt x="341" y="116"/>
                      <a:pt x="341" y="116"/>
                    </a:cubicBezTo>
                    <a:cubicBezTo>
                      <a:pt x="342" y="116"/>
                      <a:pt x="342" y="116"/>
                      <a:pt x="342" y="116"/>
                    </a:cubicBezTo>
                    <a:cubicBezTo>
                      <a:pt x="342" y="116"/>
                      <a:pt x="342" y="116"/>
                      <a:pt x="342" y="116"/>
                    </a:cubicBezTo>
                    <a:cubicBezTo>
                      <a:pt x="342" y="116"/>
                      <a:pt x="342" y="116"/>
                      <a:pt x="342" y="116"/>
                    </a:cubicBezTo>
                    <a:cubicBezTo>
                      <a:pt x="343" y="116"/>
                      <a:pt x="343" y="117"/>
                      <a:pt x="343" y="117"/>
                    </a:cubicBezTo>
                    <a:cubicBezTo>
                      <a:pt x="343" y="117"/>
                      <a:pt x="343" y="117"/>
                      <a:pt x="343" y="117"/>
                    </a:cubicBezTo>
                    <a:cubicBezTo>
                      <a:pt x="342" y="117"/>
                      <a:pt x="342" y="117"/>
                      <a:pt x="342" y="117"/>
                    </a:cubicBezTo>
                    <a:cubicBezTo>
                      <a:pt x="342" y="117"/>
                      <a:pt x="342" y="117"/>
                      <a:pt x="343" y="117"/>
                    </a:cubicBezTo>
                    <a:cubicBezTo>
                      <a:pt x="343" y="117"/>
                      <a:pt x="343" y="117"/>
                      <a:pt x="342" y="117"/>
                    </a:cubicBezTo>
                    <a:cubicBezTo>
                      <a:pt x="342" y="118"/>
                      <a:pt x="342" y="118"/>
                      <a:pt x="342" y="118"/>
                    </a:cubicBezTo>
                    <a:cubicBezTo>
                      <a:pt x="342" y="118"/>
                      <a:pt x="342" y="118"/>
                      <a:pt x="342" y="118"/>
                    </a:cubicBezTo>
                    <a:cubicBezTo>
                      <a:pt x="342" y="118"/>
                      <a:pt x="341" y="118"/>
                      <a:pt x="341" y="118"/>
                    </a:cubicBezTo>
                    <a:cubicBezTo>
                      <a:pt x="340" y="117"/>
                      <a:pt x="340" y="117"/>
                      <a:pt x="340" y="117"/>
                    </a:cubicBezTo>
                    <a:cubicBezTo>
                      <a:pt x="339" y="117"/>
                      <a:pt x="339" y="117"/>
                      <a:pt x="339" y="117"/>
                    </a:cubicBezTo>
                    <a:cubicBezTo>
                      <a:pt x="339" y="117"/>
                      <a:pt x="339" y="117"/>
                      <a:pt x="339" y="117"/>
                    </a:cubicBezTo>
                    <a:cubicBezTo>
                      <a:pt x="339" y="117"/>
                      <a:pt x="339" y="117"/>
                      <a:pt x="339" y="117"/>
                    </a:cubicBezTo>
                    <a:cubicBezTo>
                      <a:pt x="339" y="118"/>
                      <a:pt x="340" y="118"/>
                      <a:pt x="340" y="118"/>
                    </a:cubicBezTo>
                    <a:cubicBezTo>
                      <a:pt x="340" y="118"/>
                      <a:pt x="340" y="118"/>
                      <a:pt x="341" y="119"/>
                    </a:cubicBezTo>
                    <a:cubicBezTo>
                      <a:pt x="341" y="119"/>
                      <a:pt x="341" y="119"/>
                      <a:pt x="342" y="119"/>
                    </a:cubicBezTo>
                    <a:cubicBezTo>
                      <a:pt x="342" y="119"/>
                      <a:pt x="342" y="119"/>
                      <a:pt x="342" y="119"/>
                    </a:cubicBezTo>
                    <a:cubicBezTo>
                      <a:pt x="342" y="119"/>
                      <a:pt x="342" y="119"/>
                      <a:pt x="342" y="119"/>
                    </a:cubicBezTo>
                    <a:cubicBezTo>
                      <a:pt x="342" y="119"/>
                      <a:pt x="342" y="119"/>
                      <a:pt x="342" y="119"/>
                    </a:cubicBezTo>
                    <a:cubicBezTo>
                      <a:pt x="342" y="119"/>
                      <a:pt x="342" y="119"/>
                      <a:pt x="342" y="119"/>
                    </a:cubicBezTo>
                    <a:cubicBezTo>
                      <a:pt x="342" y="120"/>
                      <a:pt x="342" y="120"/>
                      <a:pt x="342" y="120"/>
                    </a:cubicBezTo>
                    <a:cubicBezTo>
                      <a:pt x="343" y="120"/>
                      <a:pt x="343" y="120"/>
                      <a:pt x="343" y="120"/>
                    </a:cubicBezTo>
                    <a:cubicBezTo>
                      <a:pt x="343" y="120"/>
                      <a:pt x="343" y="120"/>
                      <a:pt x="343" y="121"/>
                    </a:cubicBezTo>
                    <a:cubicBezTo>
                      <a:pt x="344" y="121"/>
                      <a:pt x="344" y="121"/>
                      <a:pt x="344" y="121"/>
                    </a:cubicBezTo>
                    <a:cubicBezTo>
                      <a:pt x="345" y="122"/>
                      <a:pt x="345" y="122"/>
                      <a:pt x="346" y="122"/>
                    </a:cubicBezTo>
                    <a:cubicBezTo>
                      <a:pt x="346" y="122"/>
                      <a:pt x="347" y="122"/>
                      <a:pt x="347" y="123"/>
                    </a:cubicBezTo>
                    <a:cubicBezTo>
                      <a:pt x="347" y="123"/>
                      <a:pt x="348" y="123"/>
                      <a:pt x="348" y="124"/>
                    </a:cubicBezTo>
                    <a:cubicBezTo>
                      <a:pt x="348" y="124"/>
                      <a:pt x="348" y="124"/>
                      <a:pt x="348" y="124"/>
                    </a:cubicBezTo>
                    <a:cubicBezTo>
                      <a:pt x="348" y="124"/>
                      <a:pt x="348" y="124"/>
                      <a:pt x="349" y="124"/>
                    </a:cubicBezTo>
                    <a:cubicBezTo>
                      <a:pt x="349" y="125"/>
                      <a:pt x="349" y="125"/>
                      <a:pt x="349" y="125"/>
                    </a:cubicBezTo>
                    <a:cubicBezTo>
                      <a:pt x="349" y="126"/>
                      <a:pt x="348" y="126"/>
                      <a:pt x="348" y="126"/>
                    </a:cubicBezTo>
                    <a:cubicBezTo>
                      <a:pt x="348" y="126"/>
                      <a:pt x="348" y="126"/>
                      <a:pt x="348" y="125"/>
                    </a:cubicBezTo>
                    <a:cubicBezTo>
                      <a:pt x="348" y="125"/>
                      <a:pt x="347" y="125"/>
                      <a:pt x="347" y="125"/>
                    </a:cubicBezTo>
                    <a:cubicBezTo>
                      <a:pt x="347" y="125"/>
                      <a:pt x="347" y="125"/>
                      <a:pt x="347" y="125"/>
                    </a:cubicBezTo>
                    <a:cubicBezTo>
                      <a:pt x="347" y="125"/>
                      <a:pt x="347" y="125"/>
                      <a:pt x="346" y="125"/>
                    </a:cubicBezTo>
                    <a:cubicBezTo>
                      <a:pt x="346" y="125"/>
                      <a:pt x="346" y="125"/>
                      <a:pt x="346" y="125"/>
                    </a:cubicBezTo>
                    <a:cubicBezTo>
                      <a:pt x="346" y="125"/>
                      <a:pt x="346" y="125"/>
                      <a:pt x="346" y="125"/>
                    </a:cubicBezTo>
                    <a:cubicBezTo>
                      <a:pt x="346" y="125"/>
                      <a:pt x="346" y="125"/>
                      <a:pt x="346" y="125"/>
                    </a:cubicBezTo>
                    <a:cubicBezTo>
                      <a:pt x="347" y="126"/>
                      <a:pt x="347" y="126"/>
                      <a:pt x="347" y="126"/>
                    </a:cubicBezTo>
                    <a:cubicBezTo>
                      <a:pt x="347" y="126"/>
                      <a:pt x="347" y="126"/>
                      <a:pt x="346" y="126"/>
                    </a:cubicBezTo>
                    <a:close/>
                    <a:moveTo>
                      <a:pt x="345" y="124"/>
                    </a:moveTo>
                    <a:cubicBezTo>
                      <a:pt x="345" y="124"/>
                      <a:pt x="345" y="124"/>
                      <a:pt x="345" y="123"/>
                    </a:cubicBezTo>
                    <a:cubicBezTo>
                      <a:pt x="345" y="123"/>
                      <a:pt x="345" y="123"/>
                      <a:pt x="344" y="123"/>
                    </a:cubicBezTo>
                    <a:cubicBezTo>
                      <a:pt x="344" y="123"/>
                      <a:pt x="344" y="123"/>
                      <a:pt x="344" y="123"/>
                    </a:cubicBezTo>
                    <a:cubicBezTo>
                      <a:pt x="343" y="123"/>
                      <a:pt x="343" y="123"/>
                      <a:pt x="344" y="123"/>
                    </a:cubicBezTo>
                    <a:cubicBezTo>
                      <a:pt x="344" y="123"/>
                      <a:pt x="344" y="123"/>
                      <a:pt x="344" y="123"/>
                    </a:cubicBezTo>
                    <a:cubicBezTo>
                      <a:pt x="344" y="123"/>
                      <a:pt x="345" y="124"/>
                      <a:pt x="345" y="124"/>
                    </a:cubicBezTo>
                    <a:cubicBezTo>
                      <a:pt x="345" y="124"/>
                      <a:pt x="345" y="124"/>
                      <a:pt x="345" y="124"/>
                    </a:cubicBezTo>
                    <a:close/>
                    <a:moveTo>
                      <a:pt x="343" y="122"/>
                    </a:moveTo>
                    <a:cubicBezTo>
                      <a:pt x="343" y="122"/>
                      <a:pt x="343" y="122"/>
                      <a:pt x="342" y="122"/>
                    </a:cubicBezTo>
                    <a:cubicBezTo>
                      <a:pt x="342" y="121"/>
                      <a:pt x="342" y="121"/>
                      <a:pt x="342" y="121"/>
                    </a:cubicBezTo>
                    <a:cubicBezTo>
                      <a:pt x="341" y="121"/>
                      <a:pt x="341" y="121"/>
                      <a:pt x="341" y="121"/>
                    </a:cubicBezTo>
                    <a:cubicBezTo>
                      <a:pt x="341" y="121"/>
                      <a:pt x="341" y="122"/>
                      <a:pt x="342" y="122"/>
                    </a:cubicBezTo>
                    <a:cubicBezTo>
                      <a:pt x="342" y="122"/>
                      <a:pt x="343" y="122"/>
                      <a:pt x="343" y="122"/>
                    </a:cubicBezTo>
                    <a:close/>
                    <a:moveTo>
                      <a:pt x="335" y="120"/>
                    </a:moveTo>
                    <a:cubicBezTo>
                      <a:pt x="335" y="120"/>
                      <a:pt x="335" y="120"/>
                      <a:pt x="334" y="120"/>
                    </a:cubicBezTo>
                    <a:cubicBezTo>
                      <a:pt x="334" y="119"/>
                      <a:pt x="334" y="119"/>
                      <a:pt x="334" y="120"/>
                    </a:cubicBezTo>
                    <a:cubicBezTo>
                      <a:pt x="334" y="120"/>
                      <a:pt x="334" y="120"/>
                      <a:pt x="334" y="120"/>
                    </a:cubicBezTo>
                    <a:cubicBezTo>
                      <a:pt x="334" y="120"/>
                      <a:pt x="334" y="120"/>
                      <a:pt x="335" y="120"/>
                    </a:cubicBezTo>
                    <a:close/>
                    <a:moveTo>
                      <a:pt x="338" y="119"/>
                    </a:moveTo>
                    <a:cubicBezTo>
                      <a:pt x="338" y="119"/>
                      <a:pt x="338" y="119"/>
                      <a:pt x="338" y="119"/>
                    </a:cubicBezTo>
                    <a:cubicBezTo>
                      <a:pt x="338" y="118"/>
                      <a:pt x="337" y="118"/>
                      <a:pt x="337" y="118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35" y="118"/>
                      <a:pt x="335" y="118"/>
                      <a:pt x="334" y="118"/>
                    </a:cubicBezTo>
                    <a:cubicBezTo>
                      <a:pt x="334" y="118"/>
                      <a:pt x="334" y="118"/>
                      <a:pt x="333" y="118"/>
                    </a:cubicBezTo>
                    <a:cubicBezTo>
                      <a:pt x="333" y="118"/>
                      <a:pt x="333" y="118"/>
                      <a:pt x="333" y="118"/>
                    </a:cubicBezTo>
                    <a:cubicBezTo>
                      <a:pt x="333" y="118"/>
                      <a:pt x="334" y="118"/>
                      <a:pt x="334" y="118"/>
                    </a:cubicBezTo>
                    <a:cubicBezTo>
                      <a:pt x="334" y="118"/>
                      <a:pt x="334" y="118"/>
                      <a:pt x="334" y="118"/>
                    </a:cubicBezTo>
                    <a:cubicBezTo>
                      <a:pt x="335" y="119"/>
                      <a:pt x="335" y="119"/>
                      <a:pt x="335" y="119"/>
                    </a:cubicBezTo>
                    <a:cubicBezTo>
                      <a:pt x="336" y="119"/>
                      <a:pt x="336" y="119"/>
                      <a:pt x="336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8" y="119"/>
                      <a:pt x="338" y="119"/>
                      <a:pt x="338" y="119"/>
                    </a:cubicBezTo>
                    <a:close/>
                    <a:moveTo>
                      <a:pt x="333" y="118"/>
                    </a:moveTo>
                    <a:cubicBezTo>
                      <a:pt x="333" y="118"/>
                      <a:pt x="333" y="118"/>
                      <a:pt x="332" y="117"/>
                    </a:cubicBezTo>
                    <a:cubicBezTo>
                      <a:pt x="332" y="117"/>
                      <a:pt x="332" y="117"/>
                      <a:pt x="332" y="117"/>
                    </a:cubicBezTo>
                    <a:cubicBezTo>
                      <a:pt x="332" y="117"/>
                      <a:pt x="332" y="117"/>
                      <a:pt x="332" y="117"/>
                    </a:cubicBezTo>
                    <a:cubicBezTo>
                      <a:pt x="332" y="117"/>
                      <a:pt x="332" y="117"/>
                      <a:pt x="332" y="117"/>
                    </a:cubicBezTo>
                    <a:cubicBezTo>
                      <a:pt x="332" y="117"/>
                      <a:pt x="332" y="117"/>
                      <a:pt x="332" y="117"/>
                    </a:cubicBezTo>
                    <a:cubicBezTo>
                      <a:pt x="332" y="117"/>
                      <a:pt x="331" y="117"/>
                      <a:pt x="331" y="117"/>
                    </a:cubicBezTo>
                    <a:cubicBezTo>
                      <a:pt x="331" y="117"/>
                      <a:pt x="331" y="117"/>
                      <a:pt x="330" y="117"/>
                    </a:cubicBezTo>
                    <a:cubicBezTo>
                      <a:pt x="330" y="117"/>
                      <a:pt x="330" y="117"/>
                      <a:pt x="329" y="116"/>
                    </a:cubicBezTo>
                    <a:cubicBezTo>
                      <a:pt x="329" y="116"/>
                      <a:pt x="329" y="116"/>
                      <a:pt x="329" y="116"/>
                    </a:cubicBezTo>
                    <a:cubicBezTo>
                      <a:pt x="329" y="116"/>
                      <a:pt x="328" y="116"/>
                      <a:pt x="328" y="116"/>
                    </a:cubicBezTo>
                    <a:cubicBezTo>
                      <a:pt x="328" y="116"/>
                      <a:pt x="328" y="116"/>
                      <a:pt x="328" y="116"/>
                    </a:cubicBezTo>
                    <a:cubicBezTo>
                      <a:pt x="328" y="116"/>
                      <a:pt x="327" y="116"/>
                      <a:pt x="327" y="116"/>
                    </a:cubicBezTo>
                    <a:cubicBezTo>
                      <a:pt x="327" y="116"/>
                      <a:pt x="326" y="116"/>
                      <a:pt x="326" y="116"/>
                    </a:cubicBezTo>
                    <a:cubicBezTo>
                      <a:pt x="326" y="116"/>
                      <a:pt x="326" y="116"/>
                      <a:pt x="325" y="116"/>
                    </a:cubicBezTo>
                    <a:cubicBezTo>
                      <a:pt x="325" y="116"/>
                      <a:pt x="325" y="116"/>
                      <a:pt x="325" y="116"/>
                    </a:cubicBezTo>
                    <a:cubicBezTo>
                      <a:pt x="325" y="115"/>
                      <a:pt x="324" y="115"/>
                      <a:pt x="323" y="115"/>
                    </a:cubicBezTo>
                    <a:cubicBezTo>
                      <a:pt x="323" y="115"/>
                      <a:pt x="323" y="115"/>
                      <a:pt x="322" y="115"/>
                    </a:cubicBezTo>
                    <a:cubicBezTo>
                      <a:pt x="322" y="115"/>
                      <a:pt x="321" y="115"/>
                      <a:pt x="321" y="115"/>
                    </a:cubicBezTo>
                    <a:cubicBezTo>
                      <a:pt x="321" y="115"/>
                      <a:pt x="321" y="115"/>
                      <a:pt x="321" y="115"/>
                    </a:cubicBezTo>
                    <a:cubicBezTo>
                      <a:pt x="321" y="115"/>
                      <a:pt x="321" y="115"/>
                      <a:pt x="322" y="115"/>
                    </a:cubicBezTo>
                    <a:cubicBezTo>
                      <a:pt x="323" y="115"/>
                      <a:pt x="323" y="116"/>
                      <a:pt x="324" y="116"/>
                    </a:cubicBezTo>
                    <a:cubicBezTo>
                      <a:pt x="324" y="116"/>
                      <a:pt x="325" y="116"/>
                      <a:pt x="325" y="116"/>
                    </a:cubicBezTo>
                    <a:cubicBezTo>
                      <a:pt x="325" y="116"/>
                      <a:pt x="325" y="116"/>
                      <a:pt x="325" y="116"/>
                    </a:cubicBezTo>
                    <a:cubicBezTo>
                      <a:pt x="325" y="116"/>
                      <a:pt x="326" y="116"/>
                      <a:pt x="326" y="116"/>
                    </a:cubicBezTo>
                    <a:cubicBezTo>
                      <a:pt x="326" y="116"/>
                      <a:pt x="327" y="116"/>
                      <a:pt x="327" y="116"/>
                    </a:cubicBezTo>
                    <a:cubicBezTo>
                      <a:pt x="327" y="116"/>
                      <a:pt x="327" y="117"/>
                      <a:pt x="328" y="117"/>
                    </a:cubicBezTo>
                    <a:cubicBezTo>
                      <a:pt x="328" y="117"/>
                      <a:pt x="328" y="117"/>
                      <a:pt x="328" y="117"/>
                    </a:cubicBezTo>
                    <a:cubicBezTo>
                      <a:pt x="328" y="117"/>
                      <a:pt x="328" y="117"/>
                      <a:pt x="328" y="117"/>
                    </a:cubicBezTo>
                    <a:cubicBezTo>
                      <a:pt x="328" y="117"/>
                      <a:pt x="328" y="117"/>
                      <a:pt x="328" y="117"/>
                    </a:cubicBezTo>
                    <a:cubicBezTo>
                      <a:pt x="329" y="117"/>
                      <a:pt x="329" y="117"/>
                      <a:pt x="329" y="117"/>
                    </a:cubicBezTo>
                    <a:cubicBezTo>
                      <a:pt x="330" y="117"/>
                      <a:pt x="330" y="117"/>
                      <a:pt x="330" y="117"/>
                    </a:cubicBezTo>
                    <a:cubicBezTo>
                      <a:pt x="330" y="117"/>
                      <a:pt x="331" y="117"/>
                      <a:pt x="331" y="117"/>
                    </a:cubicBezTo>
                    <a:cubicBezTo>
                      <a:pt x="332" y="117"/>
                      <a:pt x="332" y="117"/>
                      <a:pt x="332" y="118"/>
                    </a:cubicBezTo>
                    <a:cubicBezTo>
                      <a:pt x="332" y="118"/>
                      <a:pt x="332" y="118"/>
                      <a:pt x="332" y="118"/>
                    </a:cubicBezTo>
                    <a:cubicBezTo>
                      <a:pt x="332" y="118"/>
                      <a:pt x="333" y="118"/>
                      <a:pt x="333" y="118"/>
                    </a:cubicBezTo>
                    <a:close/>
                    <a:moveTo>
                      <a:pt x="342" y="118"/>
                    </a:moveTo>
                    <a:cubicBezTo>
                      <a:pt x="342" y="118"/>
                      <a:pt x="342" y="117"/>
                      <a:pt x="342" y="117"/>
                    </a:cubicBezTo>
                    <a:cubicBezTo>
                      <a:pt x="342" y="117"/>
                      <a:pt x="342" y="117"/>
                      <a:pt x="341" y="117"/>
                    </a:cubicBezTo>
                    <a:cubicBezTo>
                      <a:pt x="341" y="117"/>
                      <a:pt x="341" y="117"/>
                      <a:pt x="341" y="117"/>
                    </a:cubicBezTo>
                    <a:cubicBezTo>
                      <a:pt x="341" y="117"/>
                      <a:pt x="341" y="117"/>
                      <a:pt x="341" y="117"/>
                    </a:cubicBezTo>
                    <a:cubicBezTo>
                      <a:pt x="341" y="118"/>
                      <a:pt x="341" y="118"/>
                      <a:pt x="342" y="118"/>
                    </a:cubicBezTo>
                    <a:close/>
                    <a:moveTo>
                      <a:pt x="320" y="115"/>
                    </a:moveTo>
                    <a:cubicBezTo>
                      <a:pt x="320" y="115"/>
                      <a:pt x="320" y="115"/>
                      <a:pt x="320" y="115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19" y="115"/>
                      <a:pt x="320" y="115"/>
                      <a:pt x="320" y="115"/>
                    </a:cubicBezTo>
                    <a:close/>
                    <a:moveTo>
                      <a:pt x="321" y="115"/>
                    </a:moveTo>
                    <a:cubicBezTo>
                      <a:pt x="321" y="115"/>
                      <a:pt x="321" y="115"/>
                      <a:pt x="321" y="115"/>
                    </a:cubicBezTo>
                    <a:cubicBezTo>
                      <a:pt x="321" y="114"/>
                      <a:pt x="321" y="114"/>
                      <a:pt x="321" y="114"/>
                    </a:cubicBezTo>
                    <a:cubicBezTo>
                      <a:pt x="321" y="115"/>
                      <a:pt x="321" y="115"/>
                      <a:pt x="321" y="115"/>
                    </a:cubicBezTo>
                    <a:cubicBezTo>
                      <a:pt x="321" y="115"/>
                      <a:pt x="321" y="115"/>
                      <a:pt x="321" y="115"/>
                    </a:cubicBezTo>
                    <a:close/>
                    <a:moveTo>
                      <a:pt x="365" y="126"/>
                    </a:moveTo>
                    <a:cubicBezTo>
                      <a:pt x="365" y="126"/>
                      <a:pt x="365" y="126"/>
                      <a:pt x="365" y="125"/>
                    </a:cubicBezTo>
                    <a:cubicBezTo>
                      <a:pt x="364" y="125"/>
                      <a:pt x="364" y="125"/>
                      <a:pt x="364" y="125"/>
                    </a:cubicBezTo>
                    <a:cubicBezTo>
                      <a:pt x="364" y="125"/>
                      <a:pt x="364" y="125"/>
                      <a:pt x="364" y="125"/>
                    </a:cubicBezTo>
                    <a:cubicBezTo>
                      <a:pt x="364" y="125"/>
                      <a:pt x="364" y="125"/>
                      <a:pt x="364" y="125"/>
                    </a:cubicBezTo>
                    <a:cubicBezTo>
                      <a:pt x="365" y="125"/>
                      <a:pt x="365" y="125"/>
                      <a:pt x="365" y="125"/>
                    </a:cubicBezTo>
                    <a:cubicBezTo>
                      <a:pt x="366" y="125"/>
                      <a:pt x="366" y="125"/>
                      <a:pt x="366" y="126"/>
                    </a:cubicBezTo>
                    <a:cubicBezTo>
                      <a:pt x="366" y="126"/>
                      <a:pt x="366" y="126"/>
                      <a:pt x="365" y="126"/>
                    </a:cubicBezTo>
                    <a:close/>
                    <a:moveTo>
                      <a:pt x="299" y="124"/>
                    </a:moveTo>
                    <a:cubicBezTo>
                      <a:pt x="299" y="124"/>
                      <a:pt x="298" y="124"/>
                      <a:pt x="298" y="124"/>
                    </a:cubicBezTo>
                    <a:cubicBezTo>
                      <a:pt x="298" y="124"/>
                      <a:pt x="298" y="124"/>
                      <a:pt x="298" y="124"/>
                    </a:cubicBezTo>
                    <a:cubicBezTo>
                      <a:pt x="298" y="124"/>
                      <a:pt x="298" y="124"/>
                      <a:pt x="298" y="124"/>
                    </a:cubicBezTo>
                    <a:cubicBezTo>
                      <a:pt x="298" y="124"/>
                      <a:pt x="299" y="124"/>
                      <a:pt x="299" y="124"/>
                    </a:cubicBezTo>
                    <a:cubicBezTo>
                      <a:pt x="299" y="124"/>
                      <a:pt x="299" y="124"/>
                      <a:pt x="299" y="124"/>
                    </a:cubicBezTo>
                    <a:cubicBezTo>
                      <a:pt x="300" y="124"/>
                      <a:pt x="300" y="124"/>
                      <a:pt x="300" y="124"/>
                    </a:cubicBezTo>
                    <a:cubicBezTo>
                      <a:pt x="301" y="124"/>
                      <a:pt x="301" y="124"/>
                      <a:pt x="301" y="124"/>
                    </a:cubicBezTo>
                    <a:cubicBezTo>
                      <a:pt x="301" y="124"/>
                      <a:pt x="301" y="124"/>
                      <a:pt x="302" y="124"/>
                    </a:cubicBezTo>
                    <a:cubicBezTo>
                      <a:pt x="302" y="124"/>
                      <a:pt x="302" y="124"/>
                      <a:pt x="301" y="124"/>
                    </a:cubicBezTo>
                    <a:cubicBezTo>
                      <a:pt x="301" y="124"/>
                      <a:pt x="299" y="124"/>
                      <a:pt x="299" y="124"/>
                    </a:cubicBezTo>
                    <a:close/>
                    <a:moveTo>
                      <a:pt x="207" y="124"/>
                    </a:move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7" y="124"/>
                    </a:cubicBezTo>
                    <a:cubicBezTo>
                      <a:pt x="208" y="124"/>
                      <a:pt x="208" y="124"/>
                      <a:pt x="208" y="123"/>
                    </a:cubicBezTo>
                    <a:cubicBezTo>
                      <a:pt x="208" y="123"/>
                      <a:pt x="208" y="123"/>
                      <a:pt x="208" y="123"/>
                    </a:cubicBezTo>
                    <a:cubicBezTo>
                      <a:pt x="208" y="123"/>
                      <a:pt x="208" y="123"/>
                      <a:pt x="208" y="123"/>
                    </a:cubicBezTo>
                    <a:cubicBezTo>
                      <a:pt x="208" y="123"/>
                      <a:pt x="209" y="123"/>
                      <a:pt x="209" y="123"/>
                    </a:cubicBezTo>
                    <a:cubicBezTo>
                      <a:pt x="209" y="123"/>
                      <a:pt x="210" y="123"/>
                      <a:pt x="211" y="123"/>
                    </a:cubicBezTo>
                    <a:cubicBezTo>
                      <a:pt x="211" y="123"/>
                      <a:pt x="211" y="123"/>
                      <a:pt x="211" y="123"/>
                    </a:cubicBezTo>
                    <a:cubicBezTo>
                      <a:pt x="212" y="123"/>
                      <a:pt x="212" y="123"/>
                      <a:pt x="212" y="123"/>
                    </a:cubicBezTo>
                    <a:cubicBezTo>
                      <a:pt x="212" y="123"/>
                      <a:pt x="213" y="123"/>
                      <a:pt x="213" y="123"/>
                    </a:cubicBezTo>
                    <a:cubicBezTo>
                      <a:pt x="213" y="123"/>
                      <a:pt x="213" y="123"/>
                      <a:pt x="213" y="123"/>
                    </a:cubicBezTo>
                    <a:cubicBezTo>
                      <a:pt x="213" y="123"/>
                      <a:pt x="213" y="123"/>
                      <a:pt x="213" y="123"/>
                    </a:cubicBezTo>
                    <a:cubicBezTo>
                      <a:pt x="212" y="124"/>
                      <a:pt x="212" y="124"/>
                      <a:pt x="212" y="124"/>
                    </a:cubicBezTo>
                    <a:cubicBezTo>
                      <a:pt x="212" y="123"/>
                      <a:pt x="212" y="123"/>
                      <a:pt x="211" y="124"/>
                    </a:cubicBezTo>
                    <a:cubicBezTo>
                      <a:pt x="211" y="124"/>
                      <a:pt x="211" y="124"/>
                      <a:pt x="211" y="124"/>
                    </a:cubicBezTo>
                    <a:cubicBezTo>
                      <a:pt x="211" y="124"/>
                      <a:pt x="210" y="124"/>
                      <a:pt x="210" y="124"/>
                    </a:cubicBezTo>
                    <a:cubicBezTo>
                      <a:pt x="210" y="124"/>
                      <a:pt x="210" y="124"/>
                      <a:pt x="209" y="124"/>
                    </a:cubicBezTo>
                    <a:cubicBezTo>
                      <a:pt x="209" y="124"/>
                      <a:pt x="209" y="124"/>
                      <a:pt x="208" y="124"/>
                    </a:cubicBezTo>
                    <a:cubicBezTo>
                      <a:pt x="208" y="124"/>
                      <a:pt x="208" y="124"/>
                      <a:pt x="207" y="124"/>
                    </a:cubicBezTo>
                    <a:close/>
                    <a:moveTo>
                      <a:pt x="325" y="124"/>
                    </a:move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3"/>
                    </a:cubicBezTo>
                    <a:cubicBezTo>
                      <a:pt x="325" y="123"/>
                      <a:pt x="324" y="123"/>
                      <a:pt x="324" y="123"/>
                    </a:cubicBezTo>
                    <a:cubicBezTo>
                      <a:pt x="324" y="123"/>
                      <a:pt x="324" y="123"/>
                      <a:pt x="324" y="123"/>
                    </a:cubicBezTo>
                    <a:cubicBezTo>
                      <a:pt x="324" y="123"/>
                      <a:pt x="324" y="123"/>
                      <a:pt x="324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2" y="123"/>
                      <a:pt x="322" y="123"/>
                      <a:pt x="322" y="123"/>
                    </a:cubicBezTo>
                    <a:cubicBezTo>
                      <a:pt x="322" y="122"/>
                      <a:pt x="322" y="122"/>
                      <a:pt x="321" y="122"/>
                    </a:cubicBezTo>
                    <a:cubicBezTo>
                      <a:pt x="321" y="122"/>
                      <a:pt x="321" y="122"/>
                      <a:pt x="321" y="122"/>
                    </a:cubicBezTo>
                    <a:cubicBezTo>
                      <a:pt x="320" y="122"/>
                      <a:pt x="320" y="122"/>
                      <a:pt x="320" y="122"/>
                    </a:cubicBezTo>
                    <a:cubicBezTo>
                      <a:pt x="319" y="122"/>
                      <a:pt x="318" y="122"/>
                      <a:pt x="318" y="122"/>
                    </a:cubicBezTo>
                    <a:cubicBezTo>
                      <a:pt x="318" y="122"/>
                      <a:pt x="318" y="122"/>
                      <a:pt x="318" y="122"/>
                    </a:cubicBezTo>
                    <a:cubicBezTo>
                      <a:pt x="318" y="122"/>
                      <a:pt x="318" y="122"/>
                      <a:pt x="317" y="122"/>
                    </a:cubicBezTo>
                    <a:cubicBezTo>
                      <a:pt x="317" y="122"/>
                      <a:pt x="316" y="122"/>
                      <a:pt x="316" y="122"/>
                    </a:cubicBezTo>
                    <a:cubicBezTo>
                      <a:pt x="316" y="122"/>
                      <a:pt x="315" y="122"/>
                      <a:pt x="315" y="122"/>
                    </a:cubicBezTo>
                    <a:cubicBezTo>
                      <a:pt x="315" y="122"/>
                      <a:pt x="316" y="122"/>
                      <a:pt x="316" y="122"/>
                    </a:cubicBezTo>
                    <a:cubicBezTo>
                      <a:pt x="317" y="122"/>
                      <a:pt x="317" y="122"/>
                      <a:pt x="317" y="121"/>
                    </a:cubicBezTo>
                    <a:cubicBezTo>
                      <a:pt x="317" y="121"/>
                      <a:pt x="317" y="121"/>
                      <a:pt x="318" y="121"/>
                    </a:cubicBezTo>
                    <a:cubicBezTo>
                      <a:pt x="318" y="121"/>
                      <a:pt x="318" y="121"/>
                      <a:pt x="318" y="121"/>
                    </a:cubicBezTo>
                    <a:cubicBezTo>
                      <a:pt x="318" y="121"/>
                      <a:pt x="318" y="121"/>
                      <a:pt x="318" y="121"/>
                    </a:cubicBezTo>
                    <a:cubicBezTo>
                      <a:pt x="318" y="121"/>
                      <a:pt x="318" y="121"/>
                      <a:pt x="318" y="121"/>
                    </a:cubicBezTo>
                    <a:cubicBezTo>
                      <a:pt x="318" y="121"/>
                      <a:pt x="318" y="121"/>
                      <a:pt x="318" y="121"/>
                    </a:cubicBezTo>
                    <a:cubicBezTo>
                      <a:pt x="318" y="121"/>
                      <a:pt x="318" y="121"/>
                      <a:pt x="319" y="121"/>
                    </a:cubicBezTo>
                    <a:cubicBezTo>
                      <a:pt x="319" y="121"/>
                      <a:pt x="319" y="121"/>
                      <a:pt x="319" y="121"/>
                    </a:cubicBezTo>
                    <a:cubicBezTo>
                      <a:pt x="319" y="121"/>
                      <a:pt x="320" y="121"/>
                      <a:pt x="320" y="121"/>
                    </a:cubicBezTo>
                    <a:cubicBezTo>
                      <a:pt x="321" y="121"/>
                      <a:pt x="321" y="121"/>
                      <a:pt x="321" y="121"/>
                    </a:cubicBezTo>
                    <a:cubicBezTo>
                      <a:pt x="322" y="121"/>
                      <a:pt x="322" y="121"/>
                      <a:pt x="322" y="121"/>
                    </a:cubicBezTo>
                    <a:cubicBezTo>
                      <a:pt x="322" y="121"/>
                      <a:pt x="323" y="121"/>
                      <a:pt x="323" y="121"/>
                    </a:cubicBezTo>
                    <a:cubicBezTo>
                      <a:pt x="323" y="121"/>
                      <a:pt x="323" y="121"/>
                      <a:pt x="323" y="122"/>
                    </a:cubicBezTo>
                    <a:cubicBezTo>
                      <a:pt x="323" y="122"/>
                      <a:pt x="324" y="122"/>
                      <a:pt x="324" y="122"/>
                    </a:cubicBezTo>
                    <a:cubicBezTo>
                      <a:pt x="324" y="122"/>
                      <a:pt x="324" y="122"/>
                      <a:pt x="324" y="122"/>
                    </a:cubicBezTo>
                    <a:cubicBezTo>
                      <a:pt x="324" y="122"/>
                      <a:pt x="324" y="122"/>
                      <a:pt x="324" y="122"/>
                    </a:cubicBezTo>
                    <a:cubicBezTo>
                      <a:pt x="324" y="122"/>
                      <a:pt x="325" y="122"/>
                      <a:pt x="325" y="122"/>
                    </a:cubicBezTo>
                    <a:cubicBezTo>
                      <a:pt x="325" y="122"/>
                      <a:pt x="325" y="123"/>
                      <a:pt x="325" y="123"/>
                    </a:cubicBezTo>
                    <a:cubicBezTo>
                      <a:pt x="325" y="123"/>
                      <a:pt x="325" y="123"/>
                      <a:pt x="325" y="123"/>
                    </a:cubicBezTo>
                    <a:cubicBezTo>
                      <a:pt x="325" y="123"/>
                      <a:pt x="325" y="123"/>
                      <a:pt x="325" y="123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lose/>
                    <a:moveTo>
                      <a:pt x="323" y="122"/>
                    </a:moveTo>
                    <a:cubicBezTo>
                      <a:pt x="323" y="122"/>
                      <a:pt x="323" y="122"/>
                      <a:pt x="323" y="122"/>
                    </a:cubicBezTo>
                    <a:cubicBezTo>
                      <a:pt x="323" y="122"/>
                      <a:pt x="323" y="122"/>
                      <a:pt x="323" y="122"/>
                    </a:cubicBezTo>
                    <a:cubicBezTo>
                      <a:pt x="322" y="122"/>
                      <a:pt x="322" y="122"/>
                      <a:pt x="322" y="122"/>
                    </a:cubicBezTo>
                    <a:cubicBezTo>
                      <a:pt x="322" y="122"/>
                      <a:pt x="321" y="121"/>
                      <a:pt x="321" y="121"/>
                    </a:cubicBezTo>
                    <a:cubicBezTo>
                      <a:pt x="320" y="121"/>
                      <a:pt x="319" y="121"/>
                      <a:pt x="319" y="121"/>
                    </a:cubicBezTo>
                    <a:cubicBezTo>
                      <a:pt x="319" y="121"/>
                      <a:pt x="319" y="121"/>
                      <a:pt x="319" y="121"/>
                    </a:cubicBezTo>
                    <a:cubicBezTo>
                      <a:pt x="320" y="122"/>
                      <a:pt x="320" y="122"/>
                      <a:pt x="320" y="122"/>
                    </a:cubicBezTo>
                    <a:cubicBezTo>
                      <a:pt x="319" y="122"/>
                      <a:pt x="319" y="122"/>
                      <a:pt x="319" y="122"/>
                    </a:cubicBezTo>
                    <a:cubicBezTo>
                      <a:pt x="320" y="122"/>
                      <a:pt x="320" y="122"/>
                      <a:pt x="320" y="122"/>
                    </a:cubicBezTo>
                    <a:cubicBezTo>
                      <a:pt x="320" y="122"/>
                      <a:pt x="321" y="122"/>
                      <a:pt x="321" y="122"/>
                    </a:cubicBezTo>
                    <a:cubicBezTo>
                      <a:pt x="322" y="122"/>
                      <a:pt x="323" y="122"/>
                      <a:pt x="323" y="122"/>
                    </a:cubicBezTo>
                    <a:cubicBezTo>
                      <a:pt x="323" y="122"/>
                      <a:pt x="323" y="122"/>
                      <a:pt x="323" y="122"/>
                    </a:cubicBezTo>
                    <a:close/>
                    <a:moveTo>
                      <a:pt x="294" y="124"/>
                    </a:moveTo>
                    <a:cubicBezTo>
                      <a:pt x="294" y="123"/>
                      <a:pt x="294" y="123"/>
                      <a:pt x="294" y="123"/>
                    </a:cubicBezTo>
                    <a:cubicBezTo>
                      <a:pt x="294" y="123"/>
                      <a:pt x="294" y="123"/>
                      <a:pt x="294" y="124"/>
                    </a:cubicBezTo>
                    <a:cubicBezTo>
                      <a:pt x="294" y="124"/>
                      <a:pt x="294" y="124"/>
                      <a:pt x="294" y="124"/>
                    </a:cubicBezTo>
                    <a:cubicBezTo>
                      <a:pt x="294" y="124"/>
                      <a:pt x="294" y="124"/>
                      <a:pt x="294" y="124"/>
                    </a:cubicBezTo>
                    <a:close/>
                    <a:moveTo>
                      <a:pt x="282" y="124"/>
                    </a:moveTo>
                    <a:cubicBezTo>
                      <a:pt x="282" y="123"/>
                      <a:pt x="282" y="123"/>
                      <a:pt x="283" y="123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3" y="124"/>
                      <a:pt x="283" y="124"/>
                      <a:pt x="282" y="124"/>
                    </a:cubicBezTo>
                    <a:close/>
                    <a:moveTo>
                      <a:pt x="192" y="123"/>
                    </a:moveTo>
                    <a:cubicBezTo>
                      <a:pt x="192" y="123"/>
                      <a:pt x="192" y="123"/>
                      <a:pt x="192" y="123"/>
                    </a:cubicBezTo>
                    <a:cubicBezTo>
                      <a:pt x="192" y="123"/>
                      <a:pt x="192" y="123"/>
                      <a:pt x="192" y="123"/>
                    </a:cubicBezTo>
                    <a:cubicBezTo>
                      <a:pt x="192" y="123"/>
                      <a:pt x="192" y="123"/>
                      <a:pt x="192" y="123"/>
                    </a:cubicBezTo>
                    <a:cubicBezTo>
                      <a:pt x="192" y="123"/>
                      <a:pt x="193" y="123"/>
                      <a:pt x="193" y="123"/>
                    </a:cubicBezTo>
                    <a:cubicBezTo>
                      <a:pt x="194" y="123"/>
                      <a:pt x="194" y="123"/>
                      <a:pt x="194" y="122"/>
                    </a:cubicBezTo>
                    <a:cubicBezTo>
                      <a:pt x="194" y="122"/>
                      <a:pt x="194" y="122"/>
                      <a:pt x="195" y="122"/>
                    </a:cubicBezTo>
                    <a:cubicBezTo>
                      <a:pt x="196" y="122"/>
                      <a:pt x="196" y="122"/>
                      <a:pt x="196" y="122"/>
                    </a:cubicBezTo>
                    <a:cubicBezTo>
                      <a:pt x="196" y="122"/>
                      <a:pt x="197" y="122"/>
                      <a:pt x="197" y="122"/>
                    </a:cubicBezTo>
                    <a:cubicBezTo>
                      <a:pt x="198" y="122"/>
                      <a:pt x="199" y="122"/>
                      <a:pt x="199" y="123"/>
                    </a:cubicBezTo>
                    <a:cubicBezTo>
                      <a:pt x="199" y="123"/>
                      <a:pt x="200" y="123"/>
                      <a:pt x="200" y="122"/>
                    </a:cubicBezTo>
                    <a:cubicBezTo>
                      <a:pt x="201" y="122"/>
                      <a:pt x="201" y="122"/>
                      <a:pt x="201" y="122"/>
                    </a:cubicBezTo>
                    <a:cubicBezTo>
                      <a:pt x="201" y="123"/>
                      <a:pt x="201" y="123"/>
                      <a:pt x="201" y="123"/>
                    </a:cubicBezTo>
                    <a:cubicBezTo>
                      <a:pt x="201" y="123"/>
                      <a:pt x="200" y="123"/>
                      <a:pt x="200" y="123"/>
                    </a:cubicBezTo>
                    <a:cubicBezTo>
                      <a:pt x="200" y="123"/>
                      <a:pt x="200" y="123"/>
                      <a:pt x="199" y="123"/>
                    </a:cubicBezTo>
                    <a:cubicBezTo>
                      <a:pt x="199" y="123"/>
                      <a:pt x="199" y="123"/>
                      <a:pt x="199" y="123"/>
                    </a:cubicBezTo>
                    <a:cubicBezTo>
                      <a:pt x="199" y="123"/>
                      <a:pt x="198" y="123"/>
                      <a:pt x="198" y="123"/>
                    </a:cubicBezTo>
                    <a:cubicBezTo>
                      <a:pt x="198" y="123"/>
                      <a:pt x="197" y="123"/>
                      <a:pt x="197" y="123"/>
                    </a:cubicBezTo>
                    <a:cubicBezTo>
                      <a:pt x="197" y="123"/>
                      <a:pt x="196" y="123"/>
                      <a:pt x="196" y="123"/>
                    </a:cubicBezTo>
                    <a:cubicBezTo>
                      <a:pt x="196" y="123"/>
                      <a:pt x="196" y="123"/>
                      <a:pt x="195" y="123"/>
                    </a:cubicBezTo>
                    <a:cubicBezTo>
                      <a:pt x="195" y="123"/>
                      <a:pt x="195" y="123"/>
                      <a:pt x="194" y="123"/>
                    </a:cubicBezTo>
                    <a:cubicBezTo>
                      <a:pt x="194" y="123"/>
                      <a:pt x="194" y="123"/>
                      <a:pt x="193" y="123"/>
                    </a:cubicBezTo>
                    <a:cubicBezTo>
                      <a:pt x="193" y="123"/>
                      <a:pt x="193" y="124"/>
                      <a:pt x="193" y="124"/>
                    </a:cubicBezTo>
                    <a:cubicBezTo>
                      <a:pt x="192" y="124"/>
                      <a:pt x="192" y="124"/>
                      <a:pt x="192" y="123"/>
                    </a:cubicBezTo>
                    <a:close/>
                    <a:moveTo>
                      <a:pt x="352" y="123"/>
                    </a:moveTo>
                    <a:cubicBezTo>
                      <a:pt x="352" y="123"/>
                      <a:pt x="352" y="123"/>
                      <a:pt x="352" y="123"/>
                    </a:cubicBezTo>
                    <a:cubicBezTo>
                      <a:pt x="352" y="123"/>
                      <a:pt x="352" y="123"/>
                      <a:pt x="352" y="123"/>
                    </a:cubicBezTo>
                    <a:cubicBezTo>
                      <a:pt x="351" y="122"/>
                      <a:pt x="351" y="122"/>
                      <a:pt x="350" y="122"/>
                    </a:cubicBezTo>
                    <a:cubicBezTo>
                      <a:pt x="350" y="122"/>
                      <a:pt x="350" y="122"/>
                      <a:pt x="350" y="122"/>
                    </a:cubicBezTo>
                    <a:cubicBezTo>
                      <a:pt x="350" y="122"/>
                      <a:pt x="350" y="122"/>
                      <a:pt x="349" y="121"/>
                    </a:cubicBezTo>
                    <a:cubicBezTo>
                      <a:pt x="349" y="121"/>
                      <a:pt x="349" y="121"/>
                      <a:pt x="349" y="121"/>
                    </a:cubicBezTo>
                    <a:cubicBezTo>
                      <a:pt x="348" y="121"/>
                      <a:pt x="350" y="121"/>
                      <a:pt x="350" y="122"/>
                    </a:cubicBezTo>
                    <a:cubicBezTo>
                      <a:pt x="350" y="122"/>
                      <a:pt x="351" y="122"/>
                      <a:pt x="351" y="122"/>
                    </a:cubicBezTo>
                    <a:cubicBezTo>
                      <a:pt x="351" y="122"/>
                      <a:pt x="351" y="122"/>
                      <a:pt x="351" y="122"/>
                    </a:cubicBezTo>
                    <a:cubicBezTo>
                      <a:pt x="351" y="122"/>
                      <a:pt x="352" y="122"/>
                      <a:pt x="352" y="122"/>
                    </a:cubicBezTo>
                    <a:cubicBezTo>
                      <a:pt x="352" y="122"/>
                      <a:pt x="353" y="123"/>
                      <a:pt x="353" y="123"/>
                    </a:cubicBezTo>
                    <a:cubicBezTo>
                      <a:pt x="353" y="123"/>
                      <a:pt x="353" y="123"/>
                      <a:pt x="352" y="123"/>
                    </a:cubicBezTo>
                    <a:close/>
                    <a:moveTo>
                      <a:pt x="322" y="123"/>
                    </a:moveTo>
                    <a:cubicBezTo>
                      <a:pt x="322" y="123"/>
                      <a:pt x="322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2" y="123"/>
                    </a:cubicBezTo>
                    <a:close/>
                    <a:moveTo>
                      <a:pt x="310" y="123"/>
                    </a:moveTo>
                    <a:cubicBezTo>
                      <a:pt x="310" y="123"/>
                      <a:pt x="310" y="123"/>
                      <a:pt x="309" y="123"/>
                    </a:cubicBezTo>
                    <a:cubicBezTo>
                      <a:pt x="309" y="123"/>
                      <a:pt x="309" y="122"/>
                      <a:pt x="309" y="122"/>
                    </a:cubicBezTo>
                    <a:cubicBezTo>
                      <a:pt x="309" y="122"/>
                      <a:pt x="309" y="122"/>
                      <a:pt x="309" y="122"/>
                    </a:cubicBezTo>
                    <a:cubicBezTo>
                      <a:pt x="308" y="122"/>
                      <a:pt x="308" y="122"/>
                      <a:pt x="308" y="122"/>
                    </a:cubicBezTo>
                    <a:cubicBezTo>
                      <a:pt x="308" y="122"/>
                      <a:pt x="307" y="122"/>
                      <a:pt x="306" y="122"/>
                    </a:cubicBezTo>
                    <a:cubicBezTo>
                      <a:pt x="306" y="122"/>
                      <a:pt x="306" y="122"/>
                      <a:pt x="306" y="122"/>
                    </a:cubicBezTo>
                    <a:cubicBezTo>
                      <a:pt x="306" y="122"/>
                      <a:pt x="306" y="122"/>
                      <a:pt x="306" y="122"/>
                    </a:cubicBezTo>
                    <a:cubicBezTo>
                      <a:pt x="306" y="122"/>
                      <a:pt x="306" y="122"/>
                      <a:pt x="306" y="122"/>
                    </a:cubicBezTo>
                    <a:cubicBezTo>
                      <a:pt x="307" y="122"/>
                      <a:pt x="307" y="122"/>
                      <a:pt x="306" y="121"/>
                    </a:cubicBezTo>
                    <a:cubicBezTo>
                      <a:pt x="306" y="121"/>
                      <a:pt x="306" y="121"/>
                      <a:pt x="306" y="121"/>
                    </a:cubicBezTo>
                    <a:cubicBezTo>
                      <a:pt x="306" y="121"/>
                      <a:pt x="306" y="121"/>
                      <a:pt x="306" y="121"/>
                    </a:cubicBezTo>
                    <a:cubicBezTo>
                      <a:pt x="306" y="121"/>
                      <a:pt x="307" y="122"/>
                      <a:pt x="308" y="122"/>
                    </a:cubicBezTo>
                    <a:cubicBezTo>
                      <a:pt x="308" y="122"/>
                      <a:pt x="308" y="122"/>
                      <a:pt x="308" y="122"/>
                    </a:cubicBezTo>
                    <a:cubicBezTo>
                      <a:pt x="308" y="122"/>
                      <a:pt x="309" y="122"/>
                      <a:pt x="309" y="122"/>
                    </a:cubicBezTo>
                    <a:cubicBezTo>
                      <a:pt x="309" y="122"/>
                      <a:pt x="309" y="122"/>
                      <a:pt x="309" y="122"/>
                    </a:cubicBezTo>
                    <a:cubicBezTo>
                      <a:pt x="309" y="122"/>
                      <a:pt x="310" y="122"/>
                      <a:pt x="310" y="123"/>
                    </a:cubicBezTo>
                    <a:cubicBezTo>
                      <a:pt x="310" y="123"/>
                      <a:pt x="310" y="123"/>
                      <a:pt x="310" y="123"/>
                    </a:cubicBezTo>
                    <a:close/>
                    <a:moveTo>
                      <a:pt x="244" y="123"/>
                    </a:moveTo>
                    <a:cubicBezTo>
                      <a:pt x="243" y="123"/>
                      <a:pt x="243" y="123"/>
                      <a:pt x="243" y="122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43" y="123"/>
                      <a:pt x="243" y="123"/>
                      <a:pt x="243" y="123"/>
                    </a:cubicBezTo>
                    <a:cubicBezTo>
                      <a:pt x="242" y="123"/>
                      <a:pt x="242" y="122"/>
                      <a:pt x="242" y="122"/>
                    </a:cubicBezTo>
                    <a:cubicBezTo>
                      <a:pt x="242" y="122"/>
                      <a:pt x="243" y="122"/>
                      <a:pt x="243" y="122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43" y="122"/>
                      <a:pt x="243" y="122"/>
                      <a:pt x="244" y="122"/>
                    </a:cubicBezTo>
                    <a:cubicBezTo>
                      <a:pt x="244" y="122"/>
                      <a:pt x="244" y="122"/>
                      <a:pt x="244" y="122"/>
                    </a:cubicBezTo>
                    <a:cubicBezTo>
                      <a:pt x="244" y="122"/>
                      <a:pt x="245" y="122"/>
                      <a:pt x="245" y="122"/>
                    </a:cubicBezTo>
                    <a:cubicBezTo>
                      <a:pt x="246" y="122"/>
                      <a:pt x="246" y="122"/>
                      <a:pt x="246" y="122"/>
                    </a:cubicBezTo>
                    <a:cubicBezTo>
                      <a:pt x="246" y="122"/>
                      <a:pt x="246" y="122"/>
                      <a:pt x="246" y="122"/>
                    </a:cubicBezTo>
                    <a:cubicBezTo>
                      <a:pt x="247" y="122"/>
                      <a:pt x="247" y="122"/>
                      <a:pt x="247" y="122"/>
                    </a:cubicBezTo>
                    <a:cubicBezTo>
                      <a:pt x="247" y="122"/>
                      <a:pt x="247" y="122"/>
                      <a:pt x="246" y="122"/>
                    </a:cubicBezTo>
                    <a:cubicBezTo>
                      <a:pt x="246" y="123"/>
                      <a:pt x="246" y="123"/>
                      <a:pt x="245" y="122"/>
                    </a:cubicBezTo>
                    <a:cubicBezTo>
                      <a:pt x="245" y="122"/>
                      <a:pt x="245" y="122"/>
                      <a:pt x="245" y="122"/>
                    </a:cubicBezTo>
                    <a:cubicBezTo>
                      <a:pt x="245" y="123"/>
                      <a:pt x="245" y="123"/>
                      <a:pt x="244" y="123"/>
                    </a:cubicBezTo>
                    <a:cubicBezTo>
                      <a:pt x="244" y="122"/>
                      <a:pt x="244" y="122"/>
                      <a:pt x="244" y="123"/>
                    </a:cubicBezTo>
                    <a:cubicBezTo>
                      <a:pt x="244" y="123"/>
                      <a:pt x="244" y="123"/>
                      <a:pt x="244" y="123"/>
                    </a:cubicBezTo>
                    <a:cubicBezTo>
                      <a:pt x="244" y="123"/>
                      <a:pt x="244" y="123"/>
                      <a:pt x="244" y="123"/>
                    </a:cubicBezTo>
                    <a:close/>
                    <a:moveTo>
                      <a:pt x="232" y="123"/>
                    </a:moveTo>
                    <a:cubicBezTo>
                      <a:pt x="232" y="123"/>
                      <a:pt x="232" y="122"/>
                      <a:pt x="232" y="123"/>
                    </a:cubicBezTo>
                    <a:cubicBezTo>
                      <a:pt x="232" y="123"/>
                      <a:pt x="232" y="123"/>
                      <a:pt x="232" y="123"/>
                    </a:cubicBezTo>
                    <a:cubicBezTo>
                      <a:pt x="232" y="123"/>
                      <a:pt x="232" y="123"/>
                      <a:pt x="232" y="123"/>
                    </a:cubicBezTo>
                    <a:close/>
                    <a:moveTo>
                      <a:pt x="331" y="122"/>
                    </a:moveTo>
                    <a:cubicBezTo>
                      <a:pt x="330" y="122"/>
                      <a:pt x="330" y="122"/>
                      <a:pt x="330" y="122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0"/>
                      <a:pt x="329" y="120"/>
                      <a:pt x="329" y="120"/>
                    </a:cubicBezTo>
                    <a:cubicBezTo>
                      <a:pt x="329" y="120"/>
                      <a:pt x="329" y="120"/>
                      <a:pt x="329" y="120"/>
                    </a:cubicBezTo>
                    <a:cubicBezTo>
                      <a:pt x="329" y="120"/>
                      <a:pt x="329" y="120"/>
                      <a:pt x="329" y="120"/>
                    </a:cubicBezTo>
                    <a:cubicBezTo>
                      <a:pt x="329" y="120"/>
                      <a:pt x="329" y="120"/>
                      <a:pt x="328" y="120"/>
                    </a:cubicBezTo>
                    <a:cubicBezTo>
                      <a:pt x="328" y="120"/>
                      <a:pt x="328" y="120"/>
                      <a:pt x="328" y="120"/>
                    </a:cubicBezTo>
                    <a:cubicBezTo>
                      <a:pt x="327" y="120"/>
                      <a:pt x="327" y="119"/>
                      <a:pt x="327" y="119"/>
                    </a:cubicBezTo>
                    <a:cubicBezTo>
                      <a:pt x="327" y="119"/>
                      <a:pt x="328" y="119"/>
                      <a:pt x="329" y="120"/>
                    </a:cubicBezTo>
                    <a:cubicBezTo>
                      <a:pt x="329" y="120"/>
                      <a:pt x="329" y="120"/>
                      <a:pt x="329" y="120"/>
                    </a:cubicBezTo>
                    <a:cubicBezTo>
                      <a:pt x="329" y="120"/>
                      <a:pt x="330" y="120"/>
                      <a:pt x="330" y="120"/>
                    </a:cubicBezTo>
                    <a:cubicBezTo>
                      <a:pt x="330" y="120"/>
                      <a:pt x="330" y="120"/>
                      <a:pt x="330" y="120"/>
                    </a:cubicBezTo>
                    <a:cubicBezTo>
                      <a:pt x="330" y="120"/>
                      <a:pt x="330" y="121"/>
                      <a:pt x="330" y="121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30" y="121"/>
                      <a:pt x="330" y="122"/>
                      <a:pt x="331" y="122"/>
                    </a:cubicBezTo>
                    <a:cubicBezTo>
                      <a:pt x="331" y="122"/>
                      <a:pt x="331" y="123"/>
                      <a:pt x="331" y="123"/>
                    </a:cubicBezTo>
                    <a:cubicBezTo>
                      <a:pt x="331" y="123"/>
                      <a:pt x="331" y="123"/>
                      <a:pt x="331" y="122"/>
                    </a:cubicBezTo>
                    <a:close/>
                    <a:moveTo>
                      <a:pt x="296" y="123"/>
                    </a:moveTo>
                    <a:cubicBezTo>
                      <a:pt x="296" y="122"/>
                      <a:pt x="296" y="122"/>
                      <a:pt x="296" y="122"/>
                    </a:cubicBezTo>
                    <a:cubicBezTo>
                      <a:pt x="296" y="122"/>
                      <a:pt x="296" y="122"/>
                      <a:pt x="296" y="122"/>
                    </a:cubicBezTo>
                    <a:cubicBezTo>
                      <a:pt x="296" y="122"/>
                      <a:pt x="296" y="123"/>
                      <a:pt x="296" y="123"/>
                    </a:cubicBezTo>
                    <a:close/>
                    <a:moveTo>
                      <a:pt x="240" y="122"/>
                    </a:moveTo>
                    <a:cubicBezTo>
                      <a:pt x="240" y="122"/>
                      <a:pt x="240" y="122"/>
                      <a:pt x="240" y="122"/>
                    </a:cubicBezTo>
                    <a:cubicBezTo>
                      <a:pt x="240" y="122"/>
                      <a:pt x="240" y="122"/>
                      <a:pt x="240" y="122"/>
                    </a:cubicBezTo>
                    <a:cubicBezTo>
                      <a:pt x="240" y="122"/>
                      <a:pt x="241" y="122"/>
                      <a:pt x="241" y="122"/>
                    </a:cubicBezTo>
                    <a:cubicBezTo>
                      <a:pt x="241" y="122"/>
                      <a:pt x="242" y="122"/>
                      <a:pt x="242" y="122"/>
                    </a:cubicBezTo>
                    <a:cubicBezTo>
                      <a:pt x="242" y="122"/>
                      <a:pt x="241" y="122"/>
                      <a:pt x="241" y="122"/>
                    </a:cubicBezTo>
                    <a:cubicBezTo>
                      <a:pt x="241" y="122"/>
                      <a:pt x="241" y="122"/>
                      <a:pt x="241" y="122"/>
                    </a:cubicBezTo>
                    <a:cubicBezTo>
                      <a:pt x="241" y="122"/>
                      <a:pt x="240" y="122"/>
                      <a:pt x="240" y="122"/>
                    </a:cubicBezTo>
                    <a:cubicBezTo>
                      <a:pt x="240" y="122"/>
                      <a:pt x="240" y="122"/>
                      <a:pt x="240" y="122"/>
                    </a:cubicBezTo>
                    <a:close/>
                    <a:moveTo>
                      <a:pt x="239" y="122"/>
                    </a:moveTo>
                    <a:cubicBezTo>
                      <a:pt x="239" y="122"/>
                      <a:pt x="239" y="122"/>
                      <a:pt x="239" y="122"/>
                    </a:cubicBezTo>
                    <a:cubicBezTo>
                      <a:pt x="239" y="122"/>
                      <a:pt x="240" y="122"/>
                      <a:pt x="239" y="122"/>
                    </a:cubicBezTo>
                    <a:cubicBezTo>
                      <a:pt x="239" y="122"/>
                      <a:pt x="239" y="122"/>
                      <a:pt x="239" y="122"/>
                    </a:cubicBezTo>
                    <a:close/>
                    <a:moveTo>
                      <a:pt x="235" y="122"/>
                    </a:moveTo>
                    <a:cubicBezTo>
                      <a:pt x="234" y="122"/>
                      <a:pt x="235" y="122"/>
                      <a:pt x="235" y="122"/>
                    </a:cubicBez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36" y="122"/>
                      <a:pt x="236" y="122"/>
                      <a:pt x="236" y="122"/>
                    </a:cubicBezTo>
                    <a:cubicBezTo>
                      <a:pt x="236" y="122"/>
                      <a:pt x="236" y="122"/>
                      <a:pt x="236" y="122"/>
                    </a:cubicBezTo>
                    <a:cubicBezTo>
                      <a:pt x="236" y="122"/>
                      <a:pt x="236" y="122"/>
                      <a:pt x="235" y="122"/>
                    </a:cubicBez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35" y="122"/>
                      <a:pt x="235" y="122"/>
                      <a:pt x="235" y="122"/>
                    </a:cubicBezTo>
                    <a:close/>
                    <a:moveTo>
                      <a:pt x="237" y="122"/>
                    </a:moveTo>
                    <a:cubicBezTo>
                      <a:pt x="237" y="122"/>
                      <a:pt x="237" y="122"/>
                      <a:pt x="237" y="122"/>
                    </a:cubicBezTo>
                    <a:cubicBezTo>
                      <a:pt x="237" y="122"/>
                      <a:pt x="237" y="122"/>
                      <a:pt x="237" y="122"/>
                    </a:cubicBezTo>
                    <a:cubicBezTo>
                      <a:pt x="237" y="122"/>
                      <a:pt x="237" y="122"/>
                      <a:pt x="237" y="122"/>
                    </a:cubicBezTo>
                    <a:cubicBezTo>
                      <a:pt x="237" y="122"/>
                      <a:pt x="237" y="122"/>
                      <a:pt x="237" y="122"/>
                    </a:cubicBezTo>
                    <a:close/>
                    <a:moveTo>
                      <a:pt x="198" y="121"/>
                    </a:moveTo>
                    <a:cubicBezTo>
                      <a:pt x="197" y="121"/>
                      <a:pt x="197" y="121"/>
                      <a:pt x="197" y="121"/>
                    </a:cubicBezTo>
                    <a:cubicBezTo>
                      <a:pt x="198" y="121"/>
                      <a:pt x="198" y="121"/>
                      <a:pt x="198" y="121"/>
                    </a:cubicBezTo>
                    <a:cubicBezTo>
                      <a:pt x="198" y="121"/>
                      <a:pt x="198" y="121"/>
                      <a:pt x="198" y="121"/>
                    </a:cubicBezTo>
                    <a:cubicBezTo>
                      <a:pt x="198" y="121"/>
                      <a:pt x="199" y="121"/>
                      <a:pt x="199" y="121"/>
                    </a:cubicBezTo>
                    <a:cubicBezTo>
                      <a:pt x="199" y="121"/>
                      <a:pt x="199" y="121"/>
                      <a:pt x="200" y="121"/>
                    </a:cubicBezTo>
                    <a:cubicBezTo>
                      <a:pt x="200" y="121"/>
                      <a:pt x="201" y="121"/>
                      <a:pt x="201" y="121"/>
                    </a:cubicBezTo>
                    <a:cubicBezTo>
                      <a:pt x="201" y="121"/>
                      <a:pt x="201" y="121"/>
                      <a:pt x="202" y="121"/>
                    </a:cubicBezTo>
                    <a:cubicBezTo>
                      <a:pt x="202" y="121"/>
                      <a:pt x="201" y="121"/>
                      <a:pt x="200" y="121"/>
                    </a:cubicBezTo>
                    <a:cubicBezTo>
                      <a:pt x="199" y="121"/>
                      <a:pt x="199" y="121"/>
                      <a:pt x="199" y="121"/>
                    </a:cubicBezTo>
                    <a:cubicBezTo>
                      <a:pt x="199" y="122"/>
                      <a:pt x="198" y="122"/>
                      <a:pt x="198" y="121"/>
                    </a:cubicBezTo>
                    <a:close/>
                    <a:moveTo>
                      <a:pt x="144" y="121"/>
                    </a:moveTo>
                    <a:cubicBezTo>
                      <a:pt x="143" y="121"/>
                      <a:pt x="143" y="121"/>
                      <a:pt x="144" y="121"/>
                    </a:cubicBezTo>
                    <a:cubicBezTo>
                      <a:pt x="144" y="121"/>
                      <a:pt x="144" y="121"/>
                      <a:pt x="145" y="121"/>
                    </a:cubicBezTo>
                    <a:cubicBezTo>
                      <a:pt x="146" y="121"/>
                      <a:pt x="146" y="121"/>
                      <a:pt x="147" y="121"/>
                    </a:cubicBezTo>
                    <a:cubicBezTo>
                      <a:pt x="147" y="121"/>
                      <a:pt x="147" y="120"/>
                      <a:pt x="147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50" y="120"/>
                      <a:pt x="150" y="120"/>
                    </a:cubicBezTo>
                    <a:cubicBezTo>
                      <a:pt x="150" y="120"/>
                      <a:pt x="150" y="120"/>
                      <a:pt x="151" y="120"/>
                    </a:cubicBezTo>
                    <a:cubicBezTo>
                      <a:pt x="151" y="120"/>
                      <a:pt x="152" y="120"/>
                      <a:pt x="152" y="120"/>
                    </a:cubicBezTo>
                    <a:cubicBezTo>
                      <a:pt x="152" y="120"/>
                      <a:pt x="152" y="120"/>
                      <a:pt x="151" y="121"/>
                    </a:cubicBezTo>
                    <a:cubicBezTo>
                      <a:pt x="151" y="121"/>
                      <a:pt x="151" y="121"/>
                      <a:pt x="150" y="121"/>
                    </a:cubicBezTo>
                    <a:cubicBezTo>
                      <a:pt x="150" y="121"/>
                      <a:pt x="150" y="121"/>
                      <a:pt x="149" y="121"/>
                    </a:cubicBezTo>
                    <a:cubicBezTo>
                      <a:pt x="149" y="121"/>
                      <a:pt x="149" y="121"/>
                      <a:pt x="148" y="121"/>
                    </a:cubicBezTo>
                    <a:cubicBezTo>
                      <a:pt x="148" y="121"/>
                      <a:pt x="148" y="121"/>
                      <a:pt x="148" y="121"/>
                    </a:cubicBezTo>
                    <a:cubicBezTo>
                      <a:pt x="148" y="121"/>
                      <a:pt x="147" y="121"/>
                      <a:pt x="147" y="121"/>
                    </a:cubicBezTo>
                    <a:cubicBezTo>
                      <a:pt x="147" y="121"/>
                      <a:pt x="146" y="121"/>
                      <a:pt x="146" y="121"/>
                    </a:cubicBezTo>
                    <a:cubicBezTo>
                      <a:pt x="146" y="121"/>
                      <a:pt x="145" y="121"/>
                      <a:pt x="145" y="121"/>
                    </a:cubicBezTo>
                    <a:cubicBezTo>
                      <a:pt x="145" y="121"/>
                      <a:pt x="144" y="121"/>
                      <a:pt x="144" y="121"/>
                    </a:cubicBezTo>
                    <a:cubicBezTo>
                      <a:pt x="144" y="121"/>
                      <a:pt x="144" y="121"/>
                      <a:pt x="144" y="121"/>
                    </a:cubicBezTo>
                    <a:cubicBezTo>
                      <a:pt x="144" y="121"/>
                      <a:pt x="144" y="121"/>
                      <a:pt x="144" y="121"/>
                    </a:cubicBezTo>
                    <a:close/>
                    <a:moveTo>
                      <a:pt x="331" y="121"/>
                    </a:moveTo>
                    <a:cubicBezTo>
                      <a:pt x="331" y="121"/>
                      <a:pt x="331" y="121"/>
                      <a:pt x="331" y="121"/>
                    </a:cubicBezTo>
                    <a:cubicBezTo>
                      <a:pt x="331" y="121"/>
                      <a:pt x="331" y="121"/>
                      <a:pt x="331" y="121"/>
                    </a:cubicBezTo>
                    <a:cubicBezTo>
                      <a:pt x="331" y="121"/>
                      <a:pt x="331" y="121"/>
                      <a:pt x="331" y="121"/>
                    </a:cubicBezTo>
                    <a:close/>
                    <a:moveTo>
                      <a:pt x="305" y="121"/>
                    </a:moveTo>
                    <a:cubicBezTo>
                      <a:pt x="304" y="121"/>
                      <a:pt x="304" y="121"/>
                      <a:pt x="303" y="121"/>
                    </a:cubicBezTo>
                    <a:cubicBezTo>
                      <a:pt x="302" y="121"/>
                      <a:pt x="302" y="121"/>
                      <a:pt x="302" y="120"/>
                    </a:cubicBezTo>
                    <a:cubicBezTo>
                      <a:pt x="302" y="120"/>
                      <a:pt x="302" y="120"/>
                      <a:pt x="302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02" y="120"/>
                      <a:pt x="302" y="120"/>
                      <a:pt x="303" y="120"/>
                    </a:cubicBezTo>
                    <a:cubicBezTo>
                      <a:pt x="303" y="120"/>
                      <a:pt x="303" y="120"/>
                      <a:pt x="304" y="121"/>
                    </a:cubicBezTo>
                    <a:cubicBezTo>
                      <a:pt x="304" y="121"/>
                      <a:pt x="304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21"/>
                      <a:pt x="305" y="121"/>
                      <a:pt x="305" y="121"/>
                    </a:cubicBezTo>
                    <a:close/>
                    <a:moveTo>
                      <a:pt x="235" y="121"/>
                    </a:moveTo>
                    <a:cubicBezTo>
                      <a:pt x="235" y="121"/>
                      <a:pt x="235" y="121"/>
                      <a:pt x="235" y="121"/>
                    </a:cubicBezTo>
                    <a:cubicBezTo>
                      <a:pt x="234" y="121"/>
                      <a:pt x="234" y="121"/>
                      <a:pt x="234" y="121"/>
                    </a:cubicBezTo>
                    <a:cubicBezTo>
                      <a:pt x="234" y="121"/>
                      <a:pt x="234" y="121"/>
                      <a:pt x="234" y="121"/>
                    </a:cubicBezTo>
                    <a:cubicBezTo>
                      <a:pt x="235" y="120"/>
                      <a:pt x="235" y="120"/>
                      <a:pt x="235" y="120"/>
                    </a:cubicBezTo>
                    <a:cubicBezTo>
                      <a:pt x="235" y="120"/>
                      <a:pt x="235" y="120"/>
                      <a:pt x="235" y="120"/>
                    </a:cubicBezTo>
                    <a:cubicBezTo>
                      <a:pt x="235" y="121"/>
                      <a:pt x="235" y="121"/>
                      <a:pt x="236" y="120"/>
                    </a:cubicBezTo>
                    <a:cubicBezTo>
                      <a:pt x="236" y="120"/>
                      <a:pt x="236" y="120"/>
                      <a:pt x="236" y="120"/>
                    </a:cubicBezTo>
                    <a:cubicBezTo>
                      <a:pt x="237" y="121"/>
                      <a:pt x="237" y="121"/>
                      <a:pt x="236" y="121"/>
                    </a:cubicBezTo>
                    <a:cubicBezTo>
                      <a:pt x="236" y="121"/>
                      <a:pt x="236" y="121"/>
                      <a:pt x="236" y="121"/>
                    </a:cubicBezTo>
                    <a:cubicBezTo>
                      <a:pt x="236" y="121"/>
                      <a:pt x="235" y="121"/>
                      <a:pt x="235" y="121"/>
                    </a:cubicBezTo>
                    <a:close/>
                    <a:moveTo>
                      <a:pt x="301" y="121"/>
                    </a:moveTo>
                    <a:cubicBezTo>
                      <a:pt x="301" y="121"/>
                      <a:pt x="301" y="121"/>
                      <a:pt x="300" y="121"/>
                    </a:cubicBezTo>
                    <a:cubicBezTo>
                      <a:pt x="300" y="121"/>
                      <a:pt x="300" y="121"/>
                      <a:pt x="300" y="121"/>
                    </a:cubicBezTo>
                    <a:cubicBezTo>
                      <a:pt x="300" y="121"/>
                      <a:pt x="300" y="121"/>
                      <a:pt x="300" y="121"/>
                    </a:cubicBezTo>
                    <a:cubicBezTo>
                      <a:pt x="300" y="121"/>
                      <a:pt x="300" y="121"/>
                      <a:pt x="300" y="121"/>
                    </a:cubicBezTo>
                    <a:cubicBezTo>
                      <a:pt x="300" y="121"/>
                      <a:pt x="300" y="121"/>
                      <a:pt x="301" y="121"/>
                    </a:cubicBezTo>
                    <a:cubicBezTo>
                      <a:pt x="301" y="121"/>
                      <a:pt x="301" y="121"/>
                      <a:pt x="302" y="121"/>
                    </a:cubicBezTo>
                    <a:cubicBezTo>
                      <a:pt x="302" y="121"/>
                      <a:pt x="302" y="121"/>
                      <a:pt x="301" y="121"/>
                    </a:cubicBezTo>
                    <a:cubicBezTo>
                      <a:pt x="301" y="121"/>
                      <a:pt x="301" y="121"/>
                      <a:pt x="301" y="121"/>
                    </a:cubicBezTo>
                    <a:close/>
                    <a:moveTo>
                      <a:pt x="233" y="121"/>
                    </a:moveTo>
                    <a:cubicBezTo>
                      <a:pt x="232" y="121"/>
                      <a:pt x="233" y="121"/>
                      <a:pt x="233" y="121"/>
                    </a:cubicBezTo>
                    <a:cubicBezTo>
                      <a:pt x="234" y="121"/>
                      <a:pt x="234" y="121"/>
                      <a:pt x="234" y="121"/>
                    </a:cubicBezTo>
                    <a:cubicBezTo>
                      <a:pt x="234" y="121"/>
                      <a:pt x="233" y="121"/>
                      <a:pt x="233" y="121"/>
                    </a:cubicBezTo>
                    <a:close/>
                    <a:moveTo>
                      <a:pt x="350" y="120"/>
                    </a:move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50" y="120"/>
                      <a:pt x="351" y="120"/>
                      <a:pt x="351" y="120"/>
                    </a:cubicBezTo>
                    <a:cubicBezTo>
                      <a:pt x="351" y="120"/>
                      <a:pt x="351" y="120"/>
                      <a:pt x="350" y="120"/>
                    </a:cubicBezTo>
                    <a:close/>
                    <a:moveTo>
                      <a:pt x="319" y="120"/>
                    </a:moveTo>
                    <a:cubicBezTo>
                      <a:pt x="319" y="120"/>
                      <a:pt x="319" y="120"/>
                      <a:pt x="319" y="120"/>
                    </a:cubicBezTo>
                    <a:cubicBezTo>
                      <a:pt x="319" y="120"/>
                      <a:pt x="319" y="120"/>
                      <a:pt x="319" y="120"/>
                    </a:cubicBezTo>
                    <a:cubicBezTo>
                      <a:pt x="319" y="120"/>
                      <a:pt x="319" y="120"/>
                      <a:pt x="319" y="120"/>
                    </a:cubicBezTo>
                    <a:close/>
                    <a:moveTo>
                      <a:pt x="332" y="120"/>
                    </a:move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lose/>
                    <a:moveTo>
                      <a:pt x="319" y="119"/>
                    </a:moveTo>
                    <a:cubicBezTo>
                      <a:pt x="319" y="118"/>
                      <a:pt x="319" y="118"/>
                      <a:pt x="319" y="118"/>
                    </a:cubicBezTo>
                    <a:cubicBezTo>
                      <a:pt x="319" y="118"/>
                      <a:pt x="319" y="118"/>
                      <a:pt x="319" y="119"/>
                    </a:cubicBezTo>
                    <a:cubicBezTo>
                      <a:pt x="319" y="119"/>
                      <a:pt x="319" y="119"/>
                      <a:pt x="319" y="119"/>
                    </a:cubicBezTo>
                    <a:close/>
                    <a:moveTo>
                      <a:pt x="307" y="118"/>
                    </a:moveTo>
                    <a:cubicBezTo>
                      <a:pt x="307" y="118"/>
                      <a:pt x="307" y="118"/>
                      <a:pt x="307" y="118"/>
                    </a:cubicBezTo>
                    <a:cubicBezTo>
                      <a:pt x="307" y="117"/>
                      <a:pt x="306" y="117"/>
                      <a:pt x="306" y="117"/>
                    </a:cubicBezTo>
                    <a:cubicBezTo>
                      <a:pt x="306" y="117"/>
                      <a:pt x="306" y="117"/>
                      <a:pt x="306" y="117"/>
                    </a:cubicBezTo>
                    <a:cubicBezTo>
                      <a:pt x="306" y="117"/>
                      <a:pt x="306" y="117"/>
                      <a:pt x="306" y="117"/>
                    </a:cubicBezTo>
                    <a:cubicBezTo>
                      <a:pt x="306" y="117"/>
                      <a:pt x="306" y="117"/>
                      <a:pt x="307" y="117"/>
                    </a:cubicBezTo>
                    <a:cubicBezTo>
                      <a:pt x="307" y="117"/>
                      <a:pt x="307" y="117"/>
                      <a:pt x="307" y="117"/>
                    </a:cubicBezTo>
                    <a:cubicBezTo>
                      <a:pt x="307" y="117"/>
                      <a:pt x="307" y="117"/>
                      <a:pt x="307" y="117"/>
                    </a:cubicBezTo>
                    <a:cubicBezTo>
                      <a:pt x="307" y="118"/>
                      <a:pt x="307" y="118"/>
                      <a:pt x="307" y="118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7" y="118"/>
                      <a:pt x="307" y="118"/>
                      <a:pt x="307" y="118"/>
                    </a:cubicBezTo>
                    <a:close/>
                    <a:moveTo>
                      <a:pt x="343" y="118"/>
                    </a:moveTo>
                    <a:cubicBezTo>
                      <a:pt x="343" y="118"/>
                      <a:pt x="343" y="118"/>
                      <a:pt x="343" y="118"/>
                    </a:cubicBezTo>
                    <a:cubicBezTo>
                      <a:pt x="343" y="118"/>
                      <a:pt x="343" y="118"/>
                      <a:pt x="343" y="118"/>
                    </a:cubicBezTo>
                    <a:cubicBezTo>
                      <a:pt x="343" y="118"/>
                      <a:pt x="343" y="118"/>
                      <a:pt x="343" y="118"/>
                    </a:cubicBezTo>
                    <a:cubicBezTo>
                      <a:pt x="343" y="118"/>
                      <a:pt x="343" y="118"/>
                      <a:pt x="343" y="118"/>
                    </a:cubicBezTo>
                    <a:close/>
                    <a:moveTo>
                      <a:pt x="258" y="118"/>
                    </a:moveTo>
                    <a:cubicBezTo>
                      <a:pt x="258" y="118"/>
                      <a:pt x="258" y="118"/>
                      <a:pt x="258" y="118"/>
                    </a:cubicBezTo>
                    <a:cubicBezTo>
                      <a:pt x="258" y="118"/>
                      <a:pt x="258" y="118"/>
                      <a:pt x="258" y="118"/>
                    </a:cubicBezTo>
                    <a:cubicBezTo>
                      <a:pt x="258" y="118"/>
                      <a:pt x="258" y="118"/>
                      <a:pt x="258" y="118"/>
                    </a:cubicBezTo>
                    <a:cubicBezTo>
                      <a:pt x="258" y="118"/>
                      <a:pt x="258" y="118"/>
                      <a:pt x="258" y="118"/>
                    </a:cubicBezTo>
                    <a:close/>
                    <a:moveTo>
                      <a:pt x="259" y="118"/>
                    </a:moveTo>
                    <a:cubicBezTo>
                      <a:pt x="259" y="118"/>
                      <a:pt x="259" y="118"/>
                      <a:pt x="259" y="118"/>
                    </a:cubicBezTo>
                    <a:cubicBezTo>
                      <a:pt x="259" y="118"/>
                      <a:pt x="259" y="118"/>
                      <a:pt x="259" y="118"/>
                    </a:cubicBezTo>
                    <a:cubicBezTo>
                      <a:pt x="259" y="118"/>
                      <a:pt x="260" y="118"/>
                      <a:pt x="260" y="117"/>
                    </a:cubicBezTo>
                    <a:cubicBezTo>
                      <a:pt x="260" y="117"/>
                      <a:pt x="260" y="117"/>
                      <a:pt x="260" y="117"/>
                    </a:cubicBezTo>
                    <a:cubicBezTo>
                      <a:pt x="260" y="117"/>
                      <a:pt x="261" y="117"/>
                      <a:pt x="261" y="117"/>
                    </a:cubicBezTo>
                    <a:cubicBezTo>
                      <a:pt x="261" y="117"/>
                      <a:pt x="261" y="117"/>
                      <a:pt x="261" y="117"/>
                    </a:cubicBezTo>
                    <a:cubicBezTo>
                      <a:pt x="261" y="117"/>
                      <a:pt x="262" y="117"/>
                      <a:pt x="263" y="117"/>
                    </a:cubicBezTo>
                    <a:cubicBezTo>
                      <a:pt x="263" y="117"/>
                      <a:pt x="263" y="117"/>
                      <a:pt x="263" y="116"/>
                    </a:cubicBezTo>
                    <a:cubicBezTo>
                      <a:pt x="264" y="116"/>
                      <a:pt x="264" y="116"/>
                      <a:pt x="264" y="116"/>
                    </a:cubicBezTo>
                    <a:cubicBezTo>
                      <a:pt x="264" y="116"/>
                      <a:pt x="265" y="116"/>
                      <a:pt x="265" y="116"/>
                    </a:cubicBezTo>
                    <a:cubicBezTo>
                      <a:pt x="265" y="116"/>
                      <a:pt x="266" y="115"/>
                      <a:pt x="266" y="115"/>
                    </a:cubicBezTo>
                    <a:cubicBezTo>
                      <a:pt x="266" y="115"/>
                      <a:pt x="266" y="115"/>
                      <a:pt x="266" y="115"/>
                    </a:cubicBezTo>
                    <a:cubicBezTo>
                      <a:pt x="266" y="116"/>
                      <a:pt x="266" y="116"/>
                      <a:pt x="266" y="116"/>
                    </a:cubicBezTo>
                    <a:cubicBezTo>
                      <a:pt x="266" y="116"/>
                      <a:pt x="266" y="116"/>
                      <a:pt x="265" y="116"/>
                    </a:cubicBezTo>
                    <a:cubicBezTo>
                      <a:pt x="265" y="116"/>
                      <a:pt x="264" y="116"/>
                      <a:pt x="264" y="116"/>
                    </a:cubicBezTo>
                    <a:cubicBezTo>
                      <a:pt x="264" y="116"/>
                      <a:pt x="264" y="116"/>
                      <a:pt x="264" y="116"/>
                    </a:cubicBezTo>
                    <a:cubicBezTo>
                      <a:pt x="264" y="117"/>
                      <a:pt x="263" y="117"/>
                      <a:pt x="263" y="117"/>
                    </a:cubicBezTo>
                    <a:cubicBezTo>
                      <a:pt x="263" y="117"/>
                      <a:pt x="263" y="117"/>
                      <a:pt x="263" y="117"/>
                    </a:cubicBezTo>
                    <a:cubicBezTo>
                      <a:pt x="263" y="117"/>
                      <a:pt x="262" y="117"/>
                      <a:pt x="261" y="117"/>
                    </a:cubicBezTo>
                    <a:cubicBezTo>
                      <a:pt x="261" y="117"/>
                      <a:pt x="261" y="117"/>
                      <a:pt x="261" y="117"/>
                    </a:cubicBezTo>
                    <a:cubicBezTo>
                      <a:pt x="261" y="117"/>
                      <a:pt x="261" y="117"/>
                      <a:pt x="261" y="117"/>
                    </a:cubicBezTo>
                    <a:cubicBezTo>
                      <a:pt x="261" y="117"/>
                      <a:pt x="260" y="118"/>
                      <a:pt x="260" y="118"/>
                    </a:cubicBezTo>
                    <a:cubicBezTo>
                      <a:pt x="259" y="118"/>
                      <a:pt x="259" y="118"/>
                      <a:pt x="259" y="118"/>
                    </a:cubicBezTo>
                    <a:cubicBezTo>
                      <a:pt x="259" y="118"/>
                      <a:pt x="259" y="118"/>
                      <a:pt x="259" y="118"/>
                    </a:cubicBezTo>
                    <a:close/>
                    <a:moveTo>
                      <a:pt x="268" y="117"/>
                    </a:move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lose/>
                    <a:moveTo>
                      <a:pt x="344" y="117"/>
                    </a:moveTo>
                    <a:cubicBezTo>
                      <a:pt x="344" y="117"/>
                      <a:pt x="343" y="117"/>
                      <a:pt x="343" y="117"/>
                    </a:cubicBezTo>
                    <a:cubicBezTo>
                      <a:pt x="343" y="117"/>
                      <a:pt x="343" y="117"/>
                      <a:pt x="344" y="117"/>
                    </a:cubicBezTo>
                    <a:cubicBezTo>
                      <a:pt x="344" y="116"/>
                      <a:pt x="344" y="116"/>
                      <a:pt x="344" y="116"/>
                    </a:cubicBezTo>
                    <a:cubicBezTo>
                      <a:pt x="343" y="116"/>
                      <a:pt x="343" y="116"/>
                      <a:pt x="344" y="116"/>
                    </a:cubicBezTo>
                    <a:cubicBezTo>
                      <a:pt x="344" y="116"/>
                      <a:pt x="344" y="116"/>
                      <a:pt x="344" y="115"/>
                    </a:cubicBezTo>
                    <a:cubicBezTo>
                      <a:pt x="344" y="115"/>
                      <a:pt x="344" y="115"/>
                      <a:pt x="344" y="115"/>
                    </a:cubicBezTo>
                    <a:cubicBezTo>
                      <a:pt x="343" y="115"/>
                      <a:pt x="343" y="115"/>
                      <a:pt x="342" y="115"/>
                    </a:cubicBezTo>
                    <a:cubicBezTo>
                      <a:pt x="341" y="115"/>
                      <a:pt x="341" y="114"/>
                      <a:pt x="340" y="114"/>
                    </a:cubicBezTo>
                    <a:cubicBezTo>
                      <a:pt x="340" y="114"/>
                      <a:pt x="338" y="114"/>
                      <a:pt x="338" y="114"/>
                    </a:cubicBezTo>
                    <a:cubicBezTo>
                      <a:pt x="338" y="114"/>
                      <a:pt x="337" y="114"/>
                      <a:pt x="337" y="114"/>
                    </a:cubicBezTo>
                    <a:cubicBezTo>
                      <a:pt x="337" y="114"/>
                      <a:pt x="337" y="114"/>
                      <a:pt x="338" y="114"/>
                    </a:cubicBezTo>
                    <a:cubicBezTo>
                      <a:pt x="338" y="114"/>
                      <a:pt x="338" y="114"/>
                      <a:pt x="338" y="114"/>
                    </a:cubicBezTo>
                    <a:cubicBezTo>
                      <a:pt x="339" y="114"/>
                      <a:pt x="339" y="114"/>
                      <a:pt x="339" y="114"/>
                    </a:cubicBezTo>
                    <a:cubicBezTo>
                      <a:pt x="339" y="114"/>
                      <a:pt x="339" y="114"/>
                      <a:pt x="339" y="114"/>
                    </a:cubicBezTo>
                    <a:cubicBezTo>
                      <a:pt x="339" y="114"/>
                      <a:pt x="340" y="114"/>
                      <a:pt x="340" y="114"/>
                    </a:cubicBezTo>
                    <a:cubicBezTo>
                      <a:pt x="341" y="114"/>
                      <a:pt x="341" y="114"/>
                      <a:pt x="342" y="114"/>
                    </a:cubicBezTo>
                    <a:cubicBezTo>
                      <a:pt x="342" y="114"/>
                      <a:pt x="343" y="114"/>
                      <a:pt x="343" y="114"/>
                    </a:cubicBezTo>
                    <a:cubicBezTo>
                      <a:pt x="343" y="114"/>
                      <a:pt x="343" y="114"/>
                      <a:pt x="343" y="114"/>
                    </a:cubicBezTo>
                    <a:cubicBezTo>
                      <a:pt x="344" y="114"/>
                      <a:pt x="344" y="114"/>
                      <a:pt x="344" y="114"/>
                    </a:cubicBezTo>
                    <a:cubicBezTo>
                      <a:pt x="344" y="114"/>
                      <a:pt x="344" y="113"/>
                      <a:pt x="343" y="113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2"/>
                      <a:pt x="343" y="112"/>
                      <a:pt x="343" y="112"/>
                    </a:cubicBezTo>
                    <a:cubicBezTo>
                      <a:pt x="343" y="112"/>
                      <a:pt x="343" y="112"/>
                      <a:pt x="343" y="112"/>
                    </a:cubicBezTo>
                    <a:cubicBezTo>
                      <a:pt x="343" y="112"/>
                      <a:pt x="343" y="111"/>
                      <a:pt x="343" y="111"/>
                    </a:cubicBezTo>
                    <a:cubicBezTo>
                      <a:pt x="343" y="111"/>
                      <a:pt x="343" y="111"/>
                      <a:pt x="343" y="111"/>
                    </a:cubicBezTo>
                    <a:cubicBezTo>
                      <a:pt x="344" y="111"/>
                      <a:pt x="344" y="111"/>
                      <a:pt x="344" y="111"/>
                    </a:cubicBezTo>
                    <a:cubicBezTo>
                      <a:pt x="344" y="111"/>
                      <a:pt x="344" y="112"/>
                      <a:pt x="344" y="112"/>
                    </a:cubicBezTo>
                    <a:cubicBezTo>
                      <a:pt x="344" y="112"/>
                      <a:pt x="344" y="112"/>
                      <a:pt x="344" y="112"/>
                    </a:cubicBezTo>
                    <a:cubicBezTo>
                      <a:pt x="344" y="112"/>
                      <a:pt x="344" y="112"/>
                      <a:pt x="344" y="113"/>
                    </a:cubicBezTo>
                    <a:cubicBezTo>
                      <a:pt x="344" y="113"/>
                      <a:pt x="344" y="113"/>
                      <a:pt x="344" y="113"/>
                    </a:cubicBezTo>
                    <a:cubicBezTo>
                      <a:pt x="344" y="113"/>
                      <a:pt x="344" y="113"/>
                      <a:pt x="344" y="114"/>
                    </a:cubicBezTo>
                    <a:cubicBezTo>
                      <a:pt x="344" y="114"/>
                      <a:pt x="344" y="114"/>
                      <a:pt x="344" y="115"/>
                    </a:cubicBezTo>
                    <a:cubicBezTo>
                      <a:pt x="345" y="115"/>
                      <a:pt x="345" y="115"/>
                      <a:pt x="344" y="116"/>
                    </a:cubicBezTo>
                    <a:cubicBezTo>
                      <a:pt x="344" y="116"/>
                      <a:pt x="344" y="116"/>
                      <a:pt x="344" y="116"/>
                    </a:cubicBezTo>
                    <a:cubicBezTo>
                      <a:pt x="344" y="117"/>
                      <a:pt x="344" y="117"/>
                      <a:pt x="344" y="117"/>
                    </a:cubicBezTo>
                    <a:cubicBezTo>
                      <a:pt x="344" y="117"/>
                      <a:pt x="344" y="117"/>
                      <a:pt x="344" y="117"/>
                    </a:cubicBezTo>
                    <a:close/>
                    <a:moveTo>
                      <a:pt x="269" y="117"/>
                    </a:moveTo>
                    <a:cubicBezTo>
                      <a:pt x="269" y="117"/>
                      <a:pt x="269" y="117"/>
                      <a:pt x="269" y="117"/>
                    </a:cubicBezTo>
                    <a:cubicBezTo>
                      <a:pt x="269" y="117"/>
                      <a:pt x="269" y="117"/>
                      <a:pt x="269" y="117"/>
                    </a:cubicBezTo>
                    <a:cubicBezTo>
                      <a:pt x="269" y="117"/>
                      <a:pt x="269" y="117"/>
                      <a:pt x="269" y="117"/>
                    </a:cubicBezTo>
                    <a:cubicBezTo>
                      <a:pt x="269" y="117"/>
                      <a:pt x="269" y="117"/>
                      <a:pt x="269" y="117"/>
                    </a:cubicBezTo>
                    <a:close/>
                    <a:moveTo>
                      <a:pt x="353" y="117"/>
                    </a:moveTo>
                    <a:cubicBezTo>
                      <a:pt x="353" y="116"/>
                      <a:pt x="352" y="116"/>
                      <a:pt x="353" y="116"/>
                    </a:cubicBezTo>
                    <a:cubicBezTo>
                      <a:pt x="353" y="116"/>
                      <a:pt x="353" y="116"/>
                      <a:pt x="353" y="117"/>
                    </a:cubicBezTo>
                    <a:cubicBezTo>
                      <a:pt x="353" y="117"/>
                      <a:pt x="354" y="117"/>
                      <a:pt x="354" y="117"/>
                    </a:cubicBezTo>
                    <a:cubicBezTo>
                      <a:pt x="354" y="117"/>
                      <a:pt x="353" y="117"/>
                      <a:pt x="353" y="117"/>
                    </a:cubicBezTo>
                    <a:close/>
                    <a:moveTo>
                      <a:pt x="270" y="116"/>
                    </a:moveTo>
                    <a:cubicBezTo>
                      <a:pt x="270" y="116"/>
                      <a:pt x="270" y="116"/>
                      <a:pt x="270" y="116"/>
                    </a:cubicBezTo>
                    <a:cubicBezTo>
                      <a:pt x="270" y="116"/>
                      <a:pt x="271" y="116"/>
                      <a:pt x="271" y="116"/>
                    </a:cubicBezTo>
                    <a:cubicBezTo>
                      <a:pt x="271" y="116"/>
                      <a:pt x="270" y="117"/>
                      <a:pt x="270" y="117"/>
                    </a:cubicBezTo>
                    <a:cubicBezTo>
                      <a:pt x="270" y="117"/>
                      <a:pt x="270" y="116"/>
                      <a:pt x="270" y="116"/>
                    </a:cubicBezTo>
                    <a:close/>
                    <a:moveTo>
                      <a:pt x="338" y="116"/>
                    </a:moveTo>
                    <a:cubicBezTo>
                      <a:pt x="338" y="116"/>
                      <a:pt x="338" y="116"/>
                      <a:pt x="338" y="116"/>
                    </a:cubicBezTo>
                    <a:cubicBezTo>
                      <a:pt x="338" y="115"/>
                      <a:pt x="339" y="115"/>
                      <a:pt x="339" y="116"/>
                    </a:cubicBezTo>
                    <a:cubicBezTo>
                      <a:pt x="339" y="116"/>
                      <a:pt x="338" y="116"/>
                      <a:pt x="338" y="116"/>
                    </a:cubicBezTo>
                    <a:close/>
                    <a:moveTo>
                      <a:pt x="267" y="115"/>
                    </a:moveTo>
                    <a:cubicBezTo>
                      <a:pt x="267" y="115"/>
                      <a:pt x="267" y="115"/>
                      <a:pt x="267" y="115"/>
                    </a:cubicBezTo>
                    <a:cubicBezTo>
                      <a:pt x="267" y="115"/>
                      <a:pt x="267" y="115"/>
                      <a:pt x="267" y="115"/>
                    </a:cubicBezTo>
                    <a:cubicBezTo>
                      <a:pt x="267" y="115"/>
                      <a:pt x="267" y="115"/>
                      <a:pt x="267" y="115"/>
                    </a:cubicBezTo>
                    <a:cubicBezTo>
                      <a:pt x="267" y="115"/>
                      <a:pt x="267" y="115"/>
                      <a:pt x="267" y="115"/>
                    </a:cubicBezTo>
                    <a:close/>
                    <a:moveTo>
                      <a:pt x="27" y="115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lose/>
                    <a:moveTo>
                      <a:pt x="349" y="114"/>
                    </a:moveTo>
                    <a:cubicBezTo>
                      <a:pt x="349" y="114"/>
                      <a:pt x="349" y="113"/>
                      <a:pt x="348" y="113"/>
                    </a:cubicBezTo>
                    <a:cubicBezTo>
                      <a:pt x="348" y="113"/>
                      <a:pt x="348" y="113"/>
                      <a:pt x="348" y="113"/>
                    </a:cubicBezTo>
                    <a:cubicBezTo>
                      <a:pt x="348" y="113"/>
                      <a:pt x="346" y="112"/>
                      <a:pt x="346" y="112"/>
                    </a:cubicBezTo>
                    <a:cubicBezTo>
                      <a:pt x="346" y="112"/>
                      <a:pt x="345" y="111"/>
                      <a:pt x="345" y="111"/>
                    </a:cubicBezTo>
                    <a:cubicBezTo>
                      <a:pt x="345" y="111"/>
                      <a:pt x="345" y="111"/>
                      <a:pt x="345" y="111"/>
                    </a:cubicBezTo>
                    <a:cubicBezTo>
                      <a:pt x="345" y="111"/>
                      <a:pt x="346" y="111"/>
                      <a:pt x="346" y="111"/>
                    </a:cubicBezTo>
                    <a:cubicBezTo>
                      <a:pt x="346" y="111"/>
                      <a:pt x="346" y="112"/>
                      <a:pt x="347" y="112"/>
                    </a:cubicBezTo>
                    <a:cubicBezTo>
                      <a:pt x="347" y="112"/>
                      <a:pt x="347" y="112"/>
                      <a:pt x="347" y="112"/>
                    </a:cubicBezTo>
                    <a:cubicBezTo>
                      <a:pt x="347" y="112"/>
                      <a:pt x="347" y="112"/>
                      <a:pt x="348" y="112"/>
                    </a:cubicBezTo>
                    <a:cubicBezTo>
                      <a:pt x="348" y="112"/>
                      <a:pt x="348" y="113"/>
                      <a:pt x="348" y="113"/>
                    </a:cubicBezTo>
                    <a:cubicBezTo>
                      <a:pt x="349" y="113"/>
                      <a:pt x="349" y="113"/>
                      <a:pt x="349" y="113"/>
                    </a:cubicBezTo>
                    <a:cubicBezTo>
                      <a:pt x="350" y="113"/>
                      <a:pt x="350" y="114"/>
                      <a:pt x="350" y="114"/>
                    </a:cubicBezTo>
                    <a:cubicBezTo>
                      <a:pt x="350" y="114"/>
                      <a:pt x="350" y="114"/>
                      <a:pt x="350" y="114"/>
                    </a:cubicBezTo>
                    <a:cubicBezTo>
                      <a:pt x="349" y="114"/>
                      <a:pt x="349" y="114"/>
                      <a:pt x="349" y="114"/>
                    </a:cubicBezTo>
                    <a:close/>
                    <a:moveTo>
                      <a:pt x="49" y="114"/>
                    </a:moveTo>
                    <a:cubicBezTo>
                      <a:pt x="49" y="114"/>
                      <a:pt x="49" y="114"/>
                      <a:pt x="48" y="114"/>
                    </a:cubicBezTo>
                    <a:cubicBezTo>
                      <a:pt x="48" y="114"/>
                      <a:pt x="48" y="113"/>
                      <a:pt x="48" y="113"/>
                    </a:cubicBezTo>
                    <a:cubicBezTo>
                      <a:pt x="48" y="113"/>
                      <a:pt x="49" y="113"/>
                      <a:pt x="49" y="113"/>
                    </a:cubicBezTo>
                    <a:cubicBezTo>
                      <a:pt x="49" y="114"/>
                      <a:pt x="49" y="114"/>
                      <a:pt x="49" y="113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49" y="114"/>
                      <a:pt x="49" y="114"/>
                      <a:pt x="49" y="114"/>
                    </a:cubicBezTo>
                    <a:close/>
                    <a:moveTo>
                      <a:pt x="47" y="113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8" y="113"/>
                      <a:pt x="48" y="113"/>
                    </a:cubicBezTo>
                    <a:cubicBezTo>
                      <a:pt x="48" y="114"/>
                      <a:pt x="47" y="114"/>
                      <a:pt x="47" y="113"/>
                    </a:cubicBezTo>
                    <a:close/>
                    <a:moveTo>
                      <a:pt x="56" y="113"/>
                    </a:moveTo>
                    <a:cubicBezTo>
                      <a:pt x="56" y="113"/>
                      <a:pt x="56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6" y="113"/>
                      <a:pt x="57" y="113"/>
                      <a:pt x="57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7" y="113"/>
                      <a:pt x="57" y="113"/>
                      <a:pt x="56" y="113"/>
                    </a:cubicBezTo>
                    <a:cubicBezTo>
                      <a:pt x="56" y="114"/>
                      <a:pt x="56" y="114"/>
                      <a:pt x="56" y="113"/>
                    </a:cubicBezTo>
                    <a:close/>
                    <a:moveTo>
                      <a:pt x="231" y="113"/>
                    </a:moveTo>
                    <a:cubicBezTo>
                      <a:pt x="231" y="113"/>
                      <a:pt x="231" y="113"/>
                      <a:pt x="232" y="113"/>
                    </a:cubicBezTo>
                    <a:cubicBezTo>
                      <a:pt x="232" y="113"/>
                      <a:pt x="232" y="113"/>
                      <a:pt x="232" y="113"/>
                    </a:cubicBezTo>
                    <a:cubicBezTo>
                      <a:pt x="232" y="113"/>
                      <a:pt x="232" y="113"/>
                      <a:pt x="232" y="113"/>
                    </a:cubicBezTo>
                    <a:cubicBezTo>
                      <a:pt x="231" y="113"/>
                      <a:pt x="231" y="113"/>
                      <a:pt x="231" y="113"/>
                    </a:cubicBezTo>
                    <a:close/>
                    <a:moveTo>
                      <a:pt x="170" y="113"/>
                    </a:moveTo>
                    <a:cubicBezTo>
                      <a:pt x="170" y="113"/>
                      <a:pt x="170" y="113"/>
                      <a:pt x="170" y="113"/>
                    </a:cubicBezTo>
                    <a:cubicBezTo>
                      <a:pt x="170" y="113"/>
                      <a:pt x="170" y="113"/>
                      <a:pt x="170" y="113"/>
                    </a:cubicBezTo>
                    <a:cubicBezTo>
                      <a:pt x="170" y="113"/>
                      <a:pt x="170" y="113"/>
                      <a:pt x="170" y="113"/>
                    </a:cubicBezTo>
                    <a:close/>
                    <a:moveTo>
                      <a:pt x="234" y="113"/>
                    </a:move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33" y="113"/>
                      <a:pt x="234" y="113"/>
                      <a:pt x="234" y="113"/>
                    </a:cubicBezTo>
                    <a:cubicBezTo>
                      <a:pt x="235" y="113"/>
                      <a:pt x="235" y="113"/>
                      <a:pt x="235" y="113"/>
                    </a:cubicBezTo>
                    <a:cubicBezTo>
                      <a:pt x="235" y="113"/>
                      <a:pt x="235" y="113"/>
                      <a:pt x="236" y="113"/>
                    </a:cubicBezTo>
                    <a:cubicBezTo>
                      <a:pt x="236" y="113"/>
                      <a:pt x="236" y="113"/>
                      <a:pt x="237" y="113"/>
                    </a:cubicBezTo>
                    <a:cubicBezTo>
                      <a:pt x="237" y="113"/>
                      <a:pt x="238" y="113"/>
                      <a:pt x="238" y="113"/>
                    </a:cubicBezTo>
                    <a:cubicBezTo>
                      <a:pt x="238" y="113"/>
                      <a:pt x="238" y="113"/>
                      <a:pt x="238" y="113"/>
                    </a:cubicBezTo>
                    <a:cubicBezTo>
                      <a:pt x="238" y="113"/>
                      <a:pt x="237" y="113"/>
                      <a:pt x="236" y="113"/>
                    </a:cubicBezTo>
                    <a:cubicBezTo>
                      <a:pt x="236" y="113"/>
                      <a:pt x="235" y="113"/>
                      <a:pt x="234" y="113"/>
                    </a:cubicBezTo>
                    <a:cubicBezTo>
                      <a:pt x="234" y="113"/>
                      <a:pt x="234" y="113"/>
                      <a:pt x="234" y="113"/>
                    </a:cubicBezTo>
                    <a:close/>
                    <a:moveTo>
                      <a:pt x="233" y="113"/>
                    </a:move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33" y="113"/>
                      <a:pt x="233" y="113"/>
                      <a:pt x="233" y="113"/>
                    </a:cubicBezTo>
                    <a:close/>
                    <a:moveTo>
                      <a:pt x="351" y="113"/>
                    </a:moveTo>
                    <a:cubicBezTo>
                      <a:pt x="350" y="113"/>
                      <a:pt x="350" y="112"/>
                      <a:pt x="350" y="112"/>
                    </a:cubicBezTo>
                    <a:cubicBezTo>
                      <a:pt x="349" y="112"/>
                      <a:pt x="349" y="113"/>
                      <a:pt x="349" y="113"/>
                    </a:cubicBezTo>
                    <a:cubicBezTo>
                      <a:pt x="349" y="113"/>
                      <a:pt x="349" y="113"/>
                      <a:pt x="349" y="113"/>
                    </a:cubicBezTo>
                    <a:cubicBezTo>
                      <a:pt x="349" y="113"/>
                      <a:pt x="349" y="113"/>
                      <a:pt x="349" y="113"/>
                    </a:cubicBezTo>
                    <a:cubicBezTo>
                      <a:pt x="349" y="112"/>
                      <a:pt x="348" y="112"/>
                      <a:pt x="348" y="112"/>
                    </a:cubicBezTo>
                    <a:cubicBezTo>
                      <a:pt x="348" y="112"/>
                      <a:pt x="347" y="112"/>
                      <a:pt x="347" y="112"/>
                    </a:cubicBezTo>
                    <a:cubicBezTo>
                      <a:pt x="347" y="111"/>
                      <a:pt x="347" y="111"/>
                      <a:pt x="347" y="111"/>
                    </a:cubicBezTo>
                    <a:cubicBezTo>
                      <a:pt x="348" y="111"/>
                      <a:pt x="348" y="111"/>
                      <a:pt x="348" y="111"/>
                    </a:cubicBezTo>
                    <a:cubicBezTo>
                      <a:pt x="348" y="111"/>
                      <a:pt x="348" y="111"/>
                      <a:pt x="348" y="111"/>
                    </a:cubicBezTo>
                    <a:cubicBezTo>
                      <a:pt x="347" y="110"/>
                      <a:pt x="347" y="110"/>
                      <a:pt x="347" y="110"/>
                    </a:cubicBezTo>
                    <a:cubicBezTo>
                      <a:pt x="347" y="110"/>
                      <a:pt x="347" y="110"/>
                      <a:pt x="347" y="109"/>
                    </a:cubicBezTo>
                    <a:cubicBezTo>
                      <a:pt x="347" y="109"/>
                      <a:pt x="347" y="109"/>
                      <a:pt x="346" y="109"/>
                    </a:cubicBezTo>
                    <a:cubicBezTo>
                      <a:pt x="346" y="108"/>
                      <a:pt x="346" y="108"/>
                      <a:pt x="345" y="108"/>
                    </a:cubicBezTo>
                    <a:cubicBezTo>
                      <a:pt x="345" y="108"/>
                      <a:pt x="345" y="108"/>
                      <a:pt x="344" y="108"/>
                    </a:cubicBezTo>
                    <a:cubicBezTo>
                      <a:pt x="344" y="107"/>
                      <a:pt x="343" y="107"/>
                      <a:pt x="343" y="107"/>
                    </a:cubicBezTo>
                    <a:cubicBezTo>
                      <a:pt x="343" y="107"/>
                      <a:pt x="344" y="107"/>
                      <a:pt x="344" y="107"/>
                    </a:cubicBezTo>
                    <a:cubicBezTo>
                      <a:pt x="344" y="107"/>
                      <a:pt x="344" y="107"/>
                      <a:pt x="344" y="107"/>
                    </a:cubicBezTo>
                    <a:cubicBezTo>
                      <a:pt x="344" y="107"/>
                      <a:pt x="344" y="107"/>
                      <a:pt x="343" y="107"/>
                    </a:cubicBezTo>
                    <a:cubicBezTo>
                      <a:pt x="343" y="107"/>
                      <a:pt x="343" y="107"/>
                      <a:pt x="343" y="107"/>
                    </a:cubicBezTo>
                    <a:cubicBezTo>
                      <a:pt x="343" y="107"/>
                      <a:pt x="343" y="107"/>
                      <a:pt x="343" y="106"/>
                    </a:cubicBezTo>
                    <a:cubicBezTo>
                      <a:pt x="343" y="106"/>
                      <a:pt x="343" y="106"/>
                      <a:pt x="343" y="106"/>
                    </a:cubicBezTo>
                    <a:cubicBezTo>
                      <a:pt x="343" y="106"/>
                      <a:pt x="342" y="106"/>
                      <a:pt x="342" y="106"/>
                    </a:cubicBezTo>
                    <a:cubicBezTo>
                      <a:pt x="342" y="106"/>
                      <a:pt x="342" y="106"/>
                      <a:pt x="342" y="106"/>
                    </a:cubicBezTo>
                    <a:cubicBezTo>
                      <a:pt x="342" y="105"/>
                      <a:pt x="342" y="105"/>
                      <a:pt x="342" y="105"/>
                    </a:cubicBezTo>
                    <a:cubicBezTo>
                      <a:pt x="342" y="105"/>
                      <a:pt x="342" y="105"/>
                      <a:pt x="341" y="105"/>
                    </a:cubicBezTo>
                    <a:cubicBezTo>
                      <a:pt x="341" y="105"/>
                      <a:pt x="340" y="105"/>
                      <a:pt x="340" y="105"/>
                    </a:cubicBezTo>
                    <a:cubicBezTo>
                      <a:pt x="339" y="105"/>
                      <a:pt x="339" y="104"/>
                      <a:pt x="339" y="104"/>
                    </a:cubicBezTo>
                    <a:cubicBezTo>
                      <a:pt x="339" y="104"/>
                      <a:pt x="339" y="104"/>
                      <a:pt x="339" y="104"/>
                    </a:cubicBezTo>
                    <a:cubicBezTo>
                      <a:pt x="339" y="104"/>
                      <a:pt x="339" y="104"/>
                      <a:pt x="339" y="104"/>
                    </a:cubicBezTo>
                    <a:cubicBezTo>
                      <a:pt x="339" y="104"/>
                      <a:pt x="339" y="104"/>
                      <a:pt x="340" y="104"/>
                    </a:cubicBezTo>
                    <a:cubicBezTo>
                      <a:pt x="340" y="104"/>
                      <a:pt x="340" y="104"/>
                      <a:pt x="340" y="104"/>
                    </a:cubicBezTo>
                    <a:cubicBezTo>
                      <a:pt x="340" y="104"/>
                      <a:pt x="340" y="104"/>
                      <a:pt x="340" y="104"/>
                    </a:cubicBezTo>
                    <a:cubicBezTo>
                      <a:pt x="340" y="104"/>
                      <a:pt x="341" y="104"/>
                      <a:pt x="341" y="104"/>
                    </a:cubicBezTo>
                    <a:cubicBezTo>
                      <a:pt x="341" y="104"/>
                      <a:pt x="341" y="105"/>
                      <a:pt x="342" y="105"/>
                    </a:cubicBezTo>
                    <a:cubicBezTo>
                      <a:pt x="342" y="105"/>
                      <a:pt x="342" y="105"/>
                      <a:pt x="342" y="105"/>
                    </a:cubicBezTo>
                    <a:cubicBezTo>
                      <a:pt x="342" y="105"/>
                      <a:pt x="342" y="105"/>
                      <a:pt x="342" y="105"/>
                    </a:cubicBezTo>
                    <a:cubicBezTo>
                      <a:pt x="343" y="106"/>
                      <a:pt x="344" y="106"/>
                      <a:pt x="344" y="106"/>
                    </a:cubicBezTo>
                    <a:cubicBezTo>
                      <a:pt x="344" y="106"/>
                      <a:pt x="344" y="106"/>
                      <a:pt x="345" y="107"/>
                    </a:cubicBezTo>
                    <a:cubicBezTo>
                      <a:pt x="345" y="107"/>
                      <a:pt x="345" y="107"/>
                      <a:pt x="345" y="107"/>
                    </a:cubicBezTo>
                    <a:cubicBezTo>
                      <a:pt x="345" y="106"/>
                      <a:pt x="345" y="106"/>
                      <a:pt x="345" y="106"/>
                    </a:cubicBezTo>
                    <a:cubicBezTo>
                      <a:pt x="345" y="106"/>
                      <a:pt x="345" y="106"/>
                      <a:pt x="345" y="106"/>
                    </a:cubicBezTo>
                    <a:cubicBezTo>
                      <a:pt x="345" y="106"/>
                      <a:pt x="345" y="106"/>
                      <a:pt x="345" y="106"/>
                    </a:cubicBezTo>
                    <a:cubicBezTo>
                      <a:pt x="345" y="106"/>
                      <a:pt x="345" y="105"/>
                      <a:pt x="345" y="105"/>
                    </a:cubicBezTo>
                    <a:cubicBezTo>
                      <a:pt x="345" y="105"/>
                      <a:pt x="344" y="105"/>
                      <a:pt x="344" y="105"/>
                    </a:cubicBezTo>
                    <a:cubicBezTo>
                      <a:pt x="344" y="105"/>
                      <a:pt x="344" y="105"/>
                      <a:pt x="344" y="105"/>
                    </a:cubicBezTo>
                    <a:cubicBezTo>
                      <a:pt x="344" y="105"/>
                      <a:pt x="344" y="105"/>
                      <a:pt x="344" y="105"/>
                    </a:cubicBezTo>
                    <a:cubicBezTo>
                      <a:pt x="344" y="105"/>
                      <a:pt x="345" y="105"/>
                      <a:pt x="345" y="105"/>
                    </a:cubicBezTo>
                    <a:cubicBezTo>
                      <a:pt x="345" y="104"/>
                      <a:pt x="345" y="104"/>
                      <a:pt x="345" y="104"/>
                    </a:cubicBezTo>
                    <a:cubicBezTo>
                      <a:pt x="345" y="104"/>
                      <a:pt x="345" y="104"/>
                      <a:pt x="345" y="104"/>
                    </a:cubicBezTo>
                    <a:cubicBezTo>
                      <a:pt x="345" y="104"/>
                      <a:pt x="345" y="104"/>
                      <a:pt x="345" y="104"/>
                    </a:cubicBezTo>
                    <a:cubicBezTo>
                      <a:pt x="344" y="103"/>
                      <a:pt x="344" y="103"/>
                      <a:pt x="344" y="103"/>
                    </a:cubicBezTo>
                    <a:cubicBezTo>
                      <a:pt x="344" y="103"/>
                      <a:pt x="344" y="103"/>
                      <a:pt x="343" y="103"/>
                    </a:cubicBezTo>
                    <a:cubicBezTo>
                      <a:pt x="343" y="102"/>
                      <a:pt x="343" y="102"/>
                      <a:pt x="343" y="102"/>
                    </a:cubicBezTo>
                    <a:cubicBezTo>
                      <a:pt x="343" y="102"/>
                      <a:pt x="343" y="102"/>
                      <a:pt x="342" y="102"/>
                    </a:cubicBezTo>
                    <a:cubicBezTo>
                      <a:pt x="342" y="102"/>
                      <a:pt x="342" y="102"/>
                      <a:pt x="342" y="102"/>
                    </a:cubicBezTo>
                    <a:cubicBezTo>
                      <a:pt x="341" y="102"/>
                      <a:pt x="341" y="102"/>
                      <a:pt x="341" y="102"/>
                    </a:cubicBezTo>
                    <a:cubicBezTo>
                      <a:pt x="341" y="101"/>
                      <a:pt x="341" y="101"/>
                      <a:pt x="341" y="101"/>
                    </a:cubicBezTo>
                    <a:cubicBezTo>
                      <a:pt x="340" y="101"/>
                      <a:pt x="340" y="101"/>
                      <a:pt x="339" y="101"/>
                    </a:cubicBezTo>
                    <a:cubicBezTo>
                      <a:pt x="339" y="101"/>
                      <a:pt x="338" y="101"/>
                      <a:pt x="338" y="101"/>
                    </a:cubicBezTo>
                    <a:cubicBezTo>
                      <a:pt x="338" y="101"/>
                      <a:pt x="337" y="101"/>
                      <a:pt x="337" y="101"/>
                    </a:cubicBezTo>
                    <a:cubicBezTo>
                      <a:pt x="336" y="101"/>
                      <a:pt x="336" y="101"/>
                      <a:pt x="336" y="101"/>
                    </a:cubicBezTo>
                    <a:cubicBezTo>
                      <a:pt x="336" y="101"/>
                      <a:pt x="335" y="101"/>
                      <a:pt x="335" y="101"/>
                    </a:cubicBezTo>
                    <a:cubicBezTo>
                      <a:pt x="335" y="101"/>
                      <a:pt x="335" y="101"/>
                      <a:pt x="335" y="101"/>
                    </a:cubicBezTo>
                    <a:cubicBezTo>
                      <a:pt x="335" y="101"/>
                      <a:pt x="335" y="101"/>
                      <a:pt x="335" y="101"/>
                    </a:cubicBezTo>
                    <a:cubicBezTo>
                      <a:pt x="334" y="100"/>
                      <a:pt x="334" y="100"/>
                      <a:pt x="334" y="100"/>
                    </a:cubicBezTo>
                    <a:cubicBezTo>
                      <a:pt x="334" y="100"/>
                      <a:pt x="334" y="100"/>
                      <a:pt x="334" y="100"/>
                    </a:cubicBezTo>
                    <a:cubicBezTo>
                      <a:pt x="335" y="100"/>
                      <a:pt x="335" y="100"/>
                      <a:pt x="335" y="100"/>
                    </a:cubicBezTo>
                    <a:cubicBezTo>
                      <a:pt x="335" y="100"/>
                      <a:pt x="335" y="100"/>
                      <a:pt x="336" y="100"/>
                    </a:cubicBezTo>
                    <a:cubicBezTo>
                      <a:pt x="336" y="100"/>
                      <a:pt x="336" y="100"/>
                      <a:pt x="336" y="101"/>
                    </a:cubicBezTo>
                    <a:cubicBezTo>
                      <a:pt x="337" y="101"/>
                      <a:pt x="337" y="101"/>
                      <a:pt x="337" y="101"/>
                    </a:cubicBezTo>
                    <a:cubicBezTo>
                      <a:pt x="337" y="100"/>
                      <a:pt x="337" y="100"/>
                      <a:pt x="337" y="100"/>
                    </a:cubicBezTo>
                    <a:cubicBezTo>
                      <a:pt x="337" y="100"/>
                      <a:pt x="337" y="100"/>
                      <a:pt x="337" y="100"/>
                    </a:cubicBezTo>
                    <a:cubicBezTo>
                      <a:pt x="337" y="100"/>
                      <a:pt x="337" y="100"/>
                      <a:pt x="337" y="100"/>
                    </a:cubicBezTo>
                    <a:cubicBezTo>
                      <a:pt x="337" y="100"/>
                      <a:pt x="338" y="100"/>
                      <a:pt x="338" y="100"/>
                    </a:cubicBezTo>
                    <a:cubicBezTo>
                      <a:pt x="339" y="100"/>
                      <a:pt x="339" y="100"/>
                      <a:pt x="340" y="100"/>
                    </a:cubicBezTo>
                    <a:cubicBezTo>
                      <a:pt x="340" y="100"/>
                      <a:pt x="340" y="100"/>
                      <a:pt x="340" y="100"/>
                    </a:cubicBezTo>
                    <a:cubicBezTo>
                      <a:pt x="340" y="100"/>
                      <a:pt x="340" y="100"/>
                      <a:pt x="340" y="100"/>
                    </a:cubicBezTo>
                    <a:cubicBezTo>
                      <a:pt x="340" y="100"/>
                      <a:pt x="340" y="100"/>
                      <a:pt x="340" y="100"/>
                    </a:cubicBezTo>
                    <a:cubicBezTo>
                      <a:pt x="340" y="99"/>
                      <a:pt x="340" y="99"/>
                      <a:pt x="340" y="99"/>
                    </a:cubicBezTo>
                    <a:cubicBezTo>
                      <a:pt x="340" y="99"/>
                      <a:pt x="340" y="99"/>
                      <a:pt x="339" y="99"/>
                    </a:cubicBezTo>
                    <a:cubicBezTo>
                      <a:pt x="339" y="99"/>
                      <a:pt x="339" y="99"/>
                      <a:pt x="338" y="99"/>
                    </a:cubicBezTo>
                    <a:cubicBezTo>
                      <a:pt x="338" y="98"/>
                      <a:pt x="338" y="98"/>
                      <a:pt x="338" y="98"/>
                    </a:cubicBezTo>
                    <a:cubicBezTo>
                      <a:pt x="337" y="98"/>
                      <a:pt x="337" y="98"/>
                      <a:pt x="337" y="98"/>
                    </a:cubicBezTo>
                    <a:cubicBezTo>
                      <a:pt x="336" y="98"/>
                      <a:pt x="336" y="98"/>
                      <a:pt x="336" y="98"/>
                    </a:cubicBezTo>
                    <a:cubicBezTo>
                      <a:pt x="336" y="98"/>
                      <a:pt x="335" y="98"/>
                      <a:pt x="335" y="98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4" y="99"/>
                      <a:pt x="334" y="99"/>
                      <a:pt x="334" y="99"/>
                    </a:cubicBezTo>
                    <a:cubicBezTo>
                      <a:pt x="334" y="99"/>
                      <a:pt x="334" y="99"/>
                      <a:pt x="333" y="98"/>
                    </a:cubicBezTo>
                    <a:cubicBezTo>
                      <a:pt x="333" y="98"/>
                      <a:pt x="333" y="98"/>
                      <a:pt x="333" y="98"/>
                    </a:cubicBezTo>
                    <a:cubicBezTo>
                      <a:pt x="332" y="98"/>
                      <a:pt x="332" y="98"/>
                      <a:pt x="332" y="98"/>
                    </a:cubicBezTo>
                    <a:cubicBezTo>
                      <a:pt x="332" y="98"/>
                      <a:pt x="331" y="98"/>
                      <a:pt x="331" y="99"/>
                    </a:cubicBezTo>
                    <a:cubicBezTo>
                      <a:pt x="331" y="99"/>
                      <a:pt x="331" y="99"/>
                      <a:pt x="331" y="100"/>
                    </a:cubicBezTo>
                    <a:cubicBezTo>
                      <a:pt x="331" y="100"/>
                      <a:pt x="332" y="100"/>
                      <a:pt x="332" y="100"/>
                    </a:cubicBezTo>
                    <a:cubicBezTo>
                      <a:pt x="332" y="100"/>
                      <a:pt x="331" y="100"/>
                      <a:pt x="330" y="100"/>
                    </a:cubicBezTo>
                    <a:cubicBezTo>
                      <a:pt x="330" y="100"/>
                      <a:pt x="330" y="100"/>
                      <a:pt x="330" y="100"/>
                    </a:cubicBezTo>
                    <a:cubicBezTo>
                      <a:pt x="330" y="99"/>
                      <a:pt x="330" y="99"/>
                      <a:pt x="330" y="99"/>
                    </a:cubicBezTo>
                    <a:cubicBezTo>
                      <a:pt x="330" y="99"/>
                      <a:pt x="330" y="99"/>
                      <a:pt x="330" y="99"/>
                    </a:cubicBezTo>
                    <a:cubicBezTo>
                      <a:pt x="329" y="99"/>
                      <a:pt x="329" y="99"/>
                      <a:pt x="329" y="99"/>
                    </a:cubicBezTo>
                    <a:cubicBezTo>
                      <a:pt x="329" y="99"/>
                      <a:pt x="329" y="99"/>
                      <a:pt x="329" y="99"/>
                    </a:cubicBezTo>
                    <a:cubicBezTo>
                      <a:pt x="329" y="99"/>
                      <a:pt x="328" y="99"/>
                      <a:pt x="328" y="99"/>
                    </a:cubicBezTo>
                    <a:cubicBezTo>
                      <a:pt x="328" y="99"/>
                      <a:pt x="328" y="99"/>
                      <a:pt x="328" y="99"/>
                    </a:cubicBezTo>
                    <a:cubicBezTo>
                      <a:pt x="327" y="99"/>
                      <a:pt x="327" y="99"/>
                      <a:pt x="326" y="99"/>
                    </a:cubicBezTo>
                    <a:cubicBezTo>
                      <a:pt x="326" y="98"/>
                      <a:pt x="325" y="98"/>
                      <a:pt x="325" y="98"/>
                    </a:cubicBezTo>
                    <a:cubicBezTo>
                      <a:pt x="325" y="98"/>
                      <a:pt x="325" y="98"/>
                      <a:pt x="325" y="98"/>
                    </a:cubicBezTo>
                    <a:cubicBezTo>
                      <a:pt x="324" y="98"/>
                      <a:pt x="323" y="98"/>
                      <a:pt x="322" y="98"/>
                    </a:cubicBezTo>
                    <a:cubicBezTo>
                      <a:pt x="321" y="98"/>
                      <a:pt x="321" y="98"/>
                      <a:pt x="321" y="98"/>
                    </a:cubicBezTo>
                    <a:cubicBezTo>
                      <a:pt x="321" y="98"/>
                      <a:pt x="321" y="98"/>
                      <a:pt x="321" y="98"/>
                    </a:cubicBezTo>
                    <a:cubicBezTo>
                      <a:pt x="320" y="98"/>
                      <a:pt x="320" y="98"/>
                      <a:pt x="320" y="98"/>
                    </a:cubicBezTo>
                    <a:cubicBezTo>
                      <a:pt x="320" y="98"/>
                      <a:pt x="320" y="98"/>
                      <a:pt x="320" y="98"/>
                    </a:cubicBezTo>
                    <a:cubicBezTo>
                      <a:pt x="320" y="98"/>
                      <a:pt x="320" y="98"/>
                      <a:pt x="320" y="98"/>
                    </a:cubicBezTo>
                    <a:cubicBezTo>
                      <a:pt x="320" y="98"/>
                      <a:pt x="320" y="98"/>
                      <a:pt x="319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8" y="98"/>
                      <a:pt x="318" y="98"/>
                      <a:pt x="318" y="98"/>
                    </a:cubicBezTo>
                    <a:cubicBezTo>
                      <a:pt x="318" y="98"/>
                      <a:pt x="318" y="98"/>
                      <a:pt x="317" y="98"/>
                    </a:cubicBezTo>
                    <a:cubicBezTo>
                      <a:pt x="317" y="98"/>
                      <a:pt x="317" y="98"/>
                      <a:pt x="317" y="97"/>
                    </a:cubicBezTo>
                    <a:cubicBezTo>
                      <a:pt x="316" y="97"/>
                      <a:pt x="316" y="97"/>
                      <a:pt x="316" y="97"/>
                    </a:cubicBezTo>
                    <a:cubicBezTo>
                      <a:pt x="315" y="97"/>
                      <a:pt x="315" y="97"/>
                      <a:pt x="315" y="97"/>
                    </a:cubicBezTo>
                    <a:cubicBezTo>
                      <a:pt x="315" y="97"/>
                      <a:pt x="315" y="97"/>
                      <a:pt x="316" y="97"/>
                    </a:cubicBezTo>
                    <a:cubicBezTo>
                      <a:pt x="316" y="97"/>
                      <a:pt x="316" y="97"/>
                      <a:pt x="316" y="97"/>
                    </a:cubicBezTo>
                    <a:cubicBezTo>
                      <a:pt x="316" y="96"/>
                      <a:pt x="316" y="96"/>
                      <a:pt x="316" y="96"/>
                    </a:cubicBezTo>
                    <a:cubicBezTo>
                      <a:pt x="316" y="96"/>
                      <a:pt x="316" y="96"/>
                      <a:pt x="315" y="96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4" y="95"/>
                      <a:pt x="314" y="95"/>
                      <a:pt x="314" y="95"/>
                    </a:cubicBezTo>
                    <a:cubicBezTo>
                      <a:pt x="314" y="95"/>
                      <a:pt x="314" y="95"/>
                      <a:pt x="313" y="96"/>
                    </a:cubicBezTo>
                    <a:cubicBezTo>
                      <a:pt x="313" y="96"/>
                      <a:pt x="313" y="96"/>
                      <a:pt x="312" y="95"/>
                    </a:cubicBezTo>
                    <a:cubicBezTo>
                      <a:pt x="312" y="95"/>
                      <a:pt x="312" y="95"/>
                      <a:pt x="312" y="95"/>
                    </a:cubicBezTo>
                    <a:cubicBezTo>
                      <a:pt x="312" y="95"/>
                      <a:pt x="312" y="95"/>
                      <a:pt x="311" y="95"/>
                    </a:cubicBezTo>
                    <a:cubicBezTo>
                      <a:pt x="311" y="95"/>
                      <a:pt x="311" y="95"/>
                      <a:pt x="310" y="95"/>
                    </a:cubicBezTo>
                    <a:cubicBezTo>
                      <a:pt x="310" y="95"/>
                      <a:pt x="310" y="95"/>
                      <a:pt x="310" y="95"/>
                    </a:cubicBezTo>
                    <a:cubicBezTo>
                      <a:pt x="310" y="95"/>
                      <a:pt x="310" y="95"/>
                      <a:pt x="310" y="95"/>
                    </a:cubicBezTo>
                    <a:cubicBezTo>
                      <a:pt x="311" y="95"/>
                      <a:pt x="311" y="95"/>
                      <a:pt x="311" y="95"/>
                    </a:cubicBezTo>
                    <a:cubicBezTo>
                      <a:pt x="312" y="95"/>
                      <a:pt x="312" y="95"/>
                      <a:pt x="312" y="95"/>
                    </a:cubicBezTo>
                    <a:cubicBezTo>
                      <a:pt x="312" y="95"/>
                      <a:pt x="312" y="95"/>
                      <a:pt x="312" y="95"/>
                    </a:cubicBezTo>
                    <a:cubicBezTo>
                      <a:pt x="313" y="95"/>
                      <a:pt x="313" y="94"/>
                      <a:pt x="312" y="94"/>
                    </a:cubicBezTo>
                    <a:cubicBezTo>
                      <a:pt x="312" y="94"/>
                      <a:pt x="312" y="94"/>
                      <a:pt x="313" y="94"/>
                    </a:cubicBezTo>
                    <a:cubicBezTo>
                      <a:pt x="314" y="94"/>
                      <a:pt x="314" y="94"/>
                      <a:pt x="315" y="94"/>
                    </a:cubicBezTo>
                    <a:cubicBezTo>
                      <a:pt x="315" y="94"/>
                      <a:pt x="315" y="94"/>
                      <a:pt x="315" y="93"/>
                    </a:cubicBezTo>
                    <a:cubicBezTo>
                      <a:pt x="314" y="93"/>
                      <a:pt x="314" y="93"/>
                      <a:pt x="314" y="93"/>
                    </a:cubicBezTo>
                    <a:cubicBezTo>
                      <a:pt x="314" y="93"/>
                      <a:pt x="313" y="93"/>
                      <a:pt x="313" y="92"/>
                    </a:cubicBezTo>
                    <a:cubicBezTo>
                      <a:pt x="312" y="92"/>
                      <a:pt x="312" y="92"/>
                      <a:pt x="312" y="92"/>
                    </a:cubicBezTo>
                    <a:cubicBezTo>
                      <a:pt x="311" y="92"/>
                      <a:pt x="311" y="92"/>
                      <a:pt x="311" y="92"/>
                    </a:cubicBezTo>
                    <a:cubicBezTo>
                      <a:pt x="311" y="92"/>
                      <a:pt x="311" y="92"/>
                      <a:pt x="311" y="92"/>
                    </a:cubicBezTo>
                    <a:cubicBezTo>
                      <a:pt x="311" y="92"/>
                      <a:pt x="311" y="92"/>
                      <a:pt x="311" y="92"/>
                    </a:cubicBezTo>
                    <a:cubicBezTo>
                      <a:pt x="310" y="92"/>
                      <a:pt x="310" y="92"/>
                      <a:pt x="310" y="92"/>
                    </a:cubicBezTo>
                    <a:cubicBezTo>
                      <a:pt x="310" y="92"/>
                      <a:pt x="309" y="92"/>
                      <a:pt x="309" y="92"/>
                    </a:cubicBezTo>
                    <a:cubicBezTo>
                      <a:pt x="309" y="91"/>
                      <a:pt x="308" y="91"/>
                      <a:pt x="308" y="91"/>
                    </a:cubicBezTo>
                    <a:cubicBezTo>
                      <a:pt x="306" y="91"/>
                      <a:pt x="304" y="91"/>
                      <a:pt x="304" y="91"/>
                    </a:cubicBezTo>
                    <a:cubicBezTo>
                      <a:pt x="303" y="91"/>
                      <a:pt x="299" y="91"/>
                      <a:pt x="298" y="91"/>
                    </a:cubicBezTo>
                    <a:cubicBezTo>
                      <a:pt x="298" y="91"/>
                      <a:pt x="298" y="91"/>
                      <a:pt x="298" y="92"/>
                    </a:cubicBezTo>
                    <a:cubicBezTo>
                      <a:pt x="298" y="92"/>
                      <a:pt x="298" y="92"/>
                      <a:pt x="298" y="92"/>
                    </a:cubicBezTo>
                    <a:cubicBezTo>
                      <a:pt x="298" y="92"/>
                      <a:pt x="298" y="92"/>
                      <a:pt x="298" y="92"/>
                    </a:cubicBezTo>
                    <a:cubicBezTo>
                      <a:pt x="298" y="93"/>
                      <a:pt x="298" y="93"/>
                      <a:pt x="299" y="93"/>
                    </a:cubicBezTo>
                    <a:cubicBezTo>
                      <a:pt x="299" y="93"/>
                      <a:pt x="299" y="93"/>
                      <a:pt x="299" y="93"/>
                    </a:cubicBezTo>
                    <a:cubicBezTo>
                      <a:pt x="298" y="93"/>
                      <a:pt x="298" y="94"/>
                      <a:pt x="298" y="94"/>
                    </a:cubicBezTo>
                    <a:cubicBezTo>
                      <a:pt x="299" y="94"/>
                      <a:pt x="299" y="94"/>
                      <a:pt x="299" y="94"/>
                    </a:cubicBezTo>
                    <a:cubicBezTo>
                      <a:pt x="299" y="94"/>
                      <a:pt x="299" y="94"/>
                      <a:pt x="299" y="95"/>
                    </a:cubicBezTo>
                    <a:cubicBezTo>
                      <a:pt x="299" y="95"/>
                      <a:pt x="299" y="95"/>
                      <a:pt x="299" y="95"/>
                    </a:cubicBezTo>
                    <a:cubicBezTo>
                      <a:pt x="299" y="97"/>
                      <a:pt x="299" y="97"/>
                      <a:pt x="299" y="97"/>
                    </a:cubicBezTo>
                    <a:cubicBezTo>
                      <a:pt x="299" y="97"/>
                      <a:pt x="299" y="97"/>
                      <a:pt x="298" y="97"/>
                    </a:cubicBezTo>
                    <a:cubicBezTo>
                      <a:pt x="298" y="97"/>
                      <a:pt x="298" y="97"/>
                      <a:pt x="297" y="97"/>
                    </a:cubicBezTo>
                    <a:cubicBezTo>
                      <a:pt x="297" y="97"/>
                      <a:pt x="296" y="97"/>
                      <a:pt x="296" y="97"/>
                    </a:cubicBezTo>
                    <a:cubicBezTo>
                      <a:pt x="296" y="97"/>
                      <a:pt x="296" y="96"/>
                      <a:pt x="295" y="96"/>
                    </a:cubicBezTo>
                    <a:cubicBezTo>
                      <a:pt x="295" y="96"/>
                      <a:pt x="295" y="96"/>
                      <a:pt x="295" y="96"/>
                    </a:cubicBezTo>
                    <a:cubicBezTo>
                      <a:pt x="295" y="96"/>
                      <a:pt x="295" y="96"/>
                      <a:pt x="294" y="96"/>
                    </a:cubicBezTo>
                    <a:cubicBezTo>
                      <a:pt x="294" y="96"/>
                      <a:pt x="294" y="96"/>
                      <a:pt x="293" y="96"/>
                    </a:cubicBezTo>
                    <a:cubicBezTo>
                      <a:pt x="293" y="96"/>
                      <a:pt x="293" y="97"/>
                      <a:pt x="293" y="97"/>
                    </a:cubicBezTo>
                    <a:cubicBezTo>
                      <a:pt x="292" y="97"/>
                      <a:pt x="292" y="97"/>
                      <a:pt x="292" y="97"/>
                    </a:cubicBezTo>
                    <a:cubicBezTo>
                      <a:pt x="292" y="97"/>
                      <a:pt x="292" y="97"/>
                      <a:pt x="292" y="97"/>
                    </a:cubicBezTo>
                    <a:cubicBezTo>
                      <a:pt x="291" y="97"/>
                      <a:pt x="291" y="98"/>
                      <a:pt x="291" y="98"/>
                    </a:cubicBezTo>
                    <a:cubicBezTo>
                      <a:pt x="291" y="98"/>
                      <a:pt x="291" y="98"/>
                      <a:pt x="290" y="98"/>
                    </a:cubicBezTo>
                    <a:cubicBezTo>
                      <a:pt x="290" y="98"/>
                      <a:pt x="290" y="98"/>
                      <a:pt x="289" y="98"/>
                    </a:cubicBezTo>
                    <a:cubicBezTo>
                      <a:pt x="289" y="98"/>
                      <a:pt x="289" y="98"/>
                      <a:pt x="288" y="98"/>
                    </a:cubicBezTo>
                    <a:cubicBezTo>
                      <a:pt x="288" y="98"/>
                      <a:pt x="288" y="98"/>
                      <a:pt x="288" y="98"/>
                    </a:cubicBezTo>
                    <a:cubicBezTo>
                      <a:pt x="288" y="98"/>
                      <a:pt x="288" y="98"/>
                      <a:pt x="288" y="98"/>
                    </a:cubicBezTo>
                    <a:cubicBezTo>
                      <a:pt x="287" y="98"/>
                      <a:pt x="287" y="98"/>
                      <a:pt x="287" y="98"/>
                    </a:cubicBezTo>
                    <a:cubicBezTo>
                      <a:pt x="286" y="98"/>
                      <a:pt x="286" y="98"/>
                      <a:pt x="285" y="98"/>
                    </a:cubicBezTo>
                    <a:cubicBezTo>
                      <a:pt x="285" y="98"/>
                      <a:pt x="285" y="98"/>
                      <a:pt x="284" y="98"/>
                    </a:cubicBezTo>
                    <a:cubicBezTo>
                      <a:pt x="284" y="98"/>
                      <a:pt x="283" y="98"/>
                      <a:pt x="283" y="98"/>
                    </a:cubicBezTo>
                    <a:cubicBezTo>
                      <a:pt x="282" y="98"/>
                      <a:pt x="282" y="98"/>
                      <a:pt x="282" y="98"/>
                    </a:cubicBezTo>
                    <a:cubicBezTo>
                      <a:pt x="282" y="98"/>
                      <a:pt x="282" y="98"/>
                      <a:pt x="283" y="98"/>
                    </a:cubicBezTo>
                    <a:cubicBezTo>
                      <a:pt x="283" y="98"/>
                      <a:pt x="283" y="98"/>
                      <a:pt x="284" y="98"/>
                    </a:cubicBezTo>
                    <a:cubicBezTo>
                      <a:pt x="284" y="98"/>
                      <a:pt x="284" y="98"/>
                      <a:pt x="284" y="98"/>
                    </a:cubicBezTo>
                    <a:cubicBezTo>
                      <a:pt x="284" y="98"/>
                      <a:pt x="284" y="98"/>
                      <a:pt x="285" y="97"/>
                    </a:cubicBezTo>
                    <a:cubicBezTo>
                      <a:pt x="286" y="97"/>
                      <a:pt x="286" y="97"/>
                      <a:pt x="286" y="97"/>
                    </a:cubicBezTo>
                    <a:cubicBezTo>
                      <a:pt x="287" y="97"/>
                      <a:pt x="287" y="97"/>
                      <a:pt x="287" y="97"/>
                    </a:cubicBezTo>
                    <a:cubicBezTo>
                      <a:pt x="287" y="97"/>
                      <a:pt x="288" y="97"/>
                      <a:pt x="288" y="97"/>
                    </a:cubicBezTo>
                    <a:cubicBezTo>
                      <a:pt x="288" y="97"/>
                      <a:pt x="288" y="97"/>
                      <a:pt x="288" y="97"/>
                    </a:cubicBezTo>
                    <a:cubicBezTo>
                      <a:pt x="289" y="97"/>
                      <a:pt x="289" y="97"/>
                      <a:pt x="289" y="97"/>
                    </a:cubicBezTo>
                    <a:cubicBezTo>
                      <a:pt x="289" y="96"/>
                      <a:pt x="289" y="96"/>
                      <a:pt x="289" y="96"/>
                    </a:cubicBezTo>
                    <a:cubicBezTo>
                      <a:pt x="289" y="96"/>
                      <a:pt x="289" y="96"/>
                      <a:pt x="289" y="96"/>
                    </a:cubicBezTo>
                    <a:cubicBezTo>
                      <a:pt x="289" y="96"/>
                      <a:pt x="289" y="95"/>
                      <a:pt x="289" y="95"/>
                    </a:cubicBezTo>
                    <a:cubicBezTo>
                      <a:pt x="290" y="95"/>
                      <a:pt x="290" y="95"/>
                      <a:pt x="290" y="95"/>
                    </a:cubicBezTo>
                    <a:cubicBezTo>
                      <a:pt x="290" y="95"/>
                      <a:pt x="291" y="95"/>
                      <a:pt x="291" y="95"/>
                    </a:cubicBezTo>
                    <a:cubicBezTo>
                      <a:pt x="291" y="95"/>
                      <a:pt x="291" y="95"/>
                      <a:pt x="291" y="95"/>
                    </a:cubicBezTo>
                    <a:cubicBezTo>
                      <a:pt x="292" y="95"/>
                      <a:pt x="292" y="95"/>
                      <a:pt x="292" y="95"/>
                    </a:cubicBezTo>
                    <a:cubicBezTo>
                      <a:pt x="293" y="95"/>
                      <a:pt x="293" y="95"/>
                      <a:pt x="293" y="94"/>
                    </a:cubicBezTo>
                    <a:cubicBezTo>
                      <a:pt x="293" y="94"/>
                      <a:pt x="294" y="94"/>
                      <a:pt x="294" y="94"/>
                    </a:cubicBezTo>
                    <a:cubicBezTo>
                      <a:pt x="294" y="94"/>
                      <a:pt x="294" y="94"/>
                      <a:pt x="294" y="94"/>
                    </a:cubicBezTo>
                    <a:cubicBezTo>
                      <a:pt x="294" y="94"/>
                      <a:pt x="294" y="94"/>
                      <a:pt x="294" y="94"/>
                    </a:cubicBezTo>
                    <a:cubicBezTo>
                      <a:pt x="294" y="94"/>
                      <a:pt x="294" y="93"/>
                      <a:pt x="293" y="93"/>
                    </a:cubicBezTo>
                    <a:cubicBezTo>
                      <a:pt x="293" y="93"/>
                      <a:pt x="293" y="93"/>
                      <a:pt x="293" y="93"/>
                    </a:cubicBezTo>
                    <a:cubicBezTo>
                      <a:pt x="293" y="93"/>
                      <a:pt x="293" y="93"/>
                      <a:pt x="293" y="93"/>
                    </a:cubicBezTo>
                    <a:cubicBezTo>
                      <a:pt x="294" y="93"/>
                      <a:pt x="294" y="93"/>
                      <a:pt x="294" y="93"/>
                    </a:cubicBezTo>
                    <a:cubicBezTo>
                      <a:pt x="294" y="93"/>
                      <a:pt x="293" y="93"/>
                      <a:pt x="292" y="93"/>
                    </a:cubicBezTo>
                    <a:cubicBezTo>
                      <a:pt x="292" y="93"/>
                      <a:pt x="291" y="93"/>
                      <a:pt x="291" y="93"/>
                    </a:cubicBezTo>
                    <a:cubicBezTo>
                      <a:pt x="291" y="92"/>
                      <a:pt x="291" y="92"/>
                      <a:pt x="291" y="92"/>
                    </a:cubicBezTo>
                    <a:cubicBezTo>
                      <a:pt x="292" y="93"/>
                      <a:pt x="292" y="93"/>
                      <a:pt x="293" y="92"/>
                    </a:cubicBezTo>
                    <a:cubicBezTo>
                      <a:pt x="293" y="92"/>
                      <a:pt x="293" y="92"/>
                      <a:pt x="294" y="92"/>
                    </a:cubicBezTo>
                    <a:cubicBezTo>
                      <a:pt x="294" y="92"/>
                      <a:pt x="294" y="92"/>
                      <a:pt x="295" y="92"/>
                    </a:cubicBezTo>
                    <a:cubicBezTo>
                      <a:pt x="295" y="92"/>
                      <a:pt x="295" y="92"/>
                      <a:pt x="295" y="92"/>
                    </a:cubicBezTo>
                    <a:cubicBezTo>
                      <a:pt x="295" y="92"/>
                      <a:pt x="296" y="92"/>
                      <a:pt x="296" y="91"/>
                    </a:cubicBezTo>
                    <a:cubicBezTo>
                      <a:pt x="295" y="91"/>
                      <a:pt x="295" y="91"/>
                      <a:pt x="294" y="91"/>
                    </a:cubicBezTo>
                    <a:cubicBezTo>
                      <a:pt x="293" y="91"/>
                      <a:pt x="293" y="91"/>
                      <a:pt x="293" y="91"/>
                    </a:cubicBezTo>
                    <a:cubicBezTo>
                      <a:pt x="293" y="91"/>
                      <a:pt x="293" y="91"/>
                      <a:pt x="293" y="91"/>
                    </a:cubicBezTo>
                    <a:cubicBezTo>
                      <a:pt x="293" y="91"/>
                      <a:pt x="293" y="91"/>
                      <a:pt x="292" y="91"/>
                    </a:cubicBezTo>
                    <a:cubicBezTo>
                      <a:pt x="292" y="91"/>
                      <a:pt x="292" y="91"/>
                      <a:pt x="292" y="91"/>
                    </a:cubicBezTo>
                    <a:cubicBezTo>
                      <a:pt x="292" y="91"/>
                      <a:pt x="292" y="91"/>
                      <a:pt x="292" y="91"/>
                    </a:cubicBezTo>
                    <a:cubicBezTo>
                      <a:pt x="292" y="91"/>
                      <a:pt x="291" y="91"/>
                      <a:pt x="291" y="91"/>
                    </a:cubicBezTo>
                    <a:cubicBezTo>
                      <a:pt x="291" y="91"/>
                      <a:pt x="291" y="91"/>
                      <a:pt x="290" y="91"/>
                    </a:cubicBezTo>
                    <a:cubicBezTo>
                      <a:pt x="290" y="92"/>
                      <a:pt x="290" y="92"/>
                      <a:pt x="290" y="92"/>
                    </a:cubicBezTo>
                    <a:cubicBezTo>
                      <a:pt x="290" y="91"/>
                      <a:pt x="289" y="91"/>
                      <a:pt x="289" y="91"/>
                    </a:cubicBezTo>
                    <a:cubicBezTo>
                      <a:pt x="289" y="91"/>
                      <a:pt x="289" y="91"/>
                      <a:pt x="289" y="91"/>
                    </a:cubicBezTo>
                    <a:cubicBezTo>
                      <a:pt x="288" y="91"/>
                      <a:pt x="288" y="91"/>
                      <a:pt x="288" y="91"/>
                    </a:cubicBezTo>
                    <a:cubicBezTo>
                      <a:pt x="288" y="91"/>
                      <a:pt x="288" y="91"/>
                      <a:pt x="287" y="91"/>
                    </a:cubicBezTo>
                    <a:cubicBezTo>
                      <a:pt x="287" y="91"/>
                      <a:pt x="286" y="91"/>
                      <a:pt x="286" y="91"/>
                    </a:cubicBezTo>
                    <a:cubicBezTo>
                      <a:pt x="286" y="91"/>
                      <a:pt x="286" y="91"/>
                      <a:pt x="286" y="91"/>
                    </a:cubicBezTo>
                    <a:cubicBezTo>
                      <a:pt x="286" y="91"/>
                      <a:pt x="286" y="91"/>
                      <a:pt x="285" y="91"/>
                    </a:cubicBezTo>
                    <a:cubicBezTo>
                      <a:pt x="285" y="91"/>
                      <a:pt x="285" y="91"/>
                      <a:pt x="285" y="92"/>
                    </a:cubicBezTo>
                    <a:cubicBezTo>
                      <a:pt x="285" y="92"/>
                      <a:pt x="285" y="92"/>
                      <a:pt x="285" y="92"/>
                    </a:cubicBezTo>
                    <a:cubicBezTo>
                      <a:pt x="285" y="92"/>
                      <a:pt x="285" y="93"/>
                      <a:pt x="285" y="93"/>
                    </a:cubicBezTo>
                    <a:cubicBezTo>
                      <a:pt x="285" y="93"/>
                      <a:pt x="285" y="93"/>
                      <a:pt x="284" y="93"/>
                    </a:cubicBezTo>
                    <a:cubicBezTo>
                      <a:pt x="284" y="93"/>
                      <a:pt x="284" y="93"/>
                      <a:pt x="284" y="92"/>
                    </a:cubicBezTo>
                    <a:cubicBezTo>
                      <a:pt x="284" y="92"/>
                      <a:pt x="284" y="92"/>
                      <a:pt x="284" y="92"/>
                    </a:cubicBezTo>
                    <a:cubicBezTo>
                      <a:pt x="284" y="92"/>
                      <a:pt x="284" y="92"/>
                      <a:pt x="284" y="92"/>
                    </a:cubicBezTo>
                    <a:cubicBezTo>
                      <a:pt x="284" y="92"/>
                      <a:pt x="283" y="92"/>
                      <a:pt x="283" y="92"/>
                    </a:cubicBezTo>
                    <a:cubicBezTo>
                      <a:pt x="283" y="92"/>
                      <a:pt x="282" y="92"/>
                      <a:pt x="282" y="92"/>
                    </a:cubicBezTo>
                    <a:cubicBezTo>
                      <a:pt x="282" y="92"/>
                      <a:pt x="282" y="92"/>
                      <a:pt x="282" y="92"/>
                    </a:cubicBezTo>
                    <a:cubicBezTo>
                      <a:pt x="282" y="92"/>
                      <a:pt x="281" y="92"/>
                      <a:pt x="281" y="92"/>
                    </a:cubicBezTo>
                    <a:cubicBezTo>
                      <a:pt x="281" y="92"/>
                      <a:pt x="280" y="92"/>
                      <a:pt x="280" y="92"/>
                    </a:cubicBezTo>
                    <a:cubicBezTo>
                      <a:pt x="280" y="92"/>
                      <a:pt x="279" y="93"/>
                      <a:pt x="279" y="93"/>
                    </a:cubicBezTo>
                    <a:cubicBezTo>
                      <a:pt x="279" y="93"/>
                      <a:pt x="278" y="93"/>
                      <a:pt x="278" y="93"/>
                    </a:cubicBezTo>
                    <a:cubicBezTo>
                      <a:pt x="278" y="93"/>
                      <a:pt x="278" y="93"/>
                      <a:pt x="278" y="93"/>
                    </a:cubicBezTo>
                    <a:cubicBezTo>
                      <a:pt x="277" y="93"/>
                      <a:pt x="277" y="93"/>
                      <a:pt x="277" y="93"/>
                    </a:cubicBezTo>
                    <a:cubicBezTo>
                      <a:pt x="277" y="93"/>
                      <a:pt x="277" y="93"/>
                      <a:pt x="277" y="93"/>
                    </a:cubicBezTo>
                    <a:cubicBezTo>
                      <a:pt x="276" y="93"/>
                      <a:pt x="276" y="93"/>
                      <a:pt x="276" y="93"/>
                    </a:cubicBezTo>
                    <a:cubicBezTo>
                      <a:pt x="275" y="93"/>
                      <a:pt x="275" y="93"/>
                      <a:pt x="275" y="93"/>
                    </a:cubicBezTo>
                    <a:cubicBezTo>
                      <a:pt x="275" y="93"/>
                      <a:pt x="275" y="93"/>
                      <a:pt x="274" y="93"/>
                    </a:cubicBezTo>
                    <a:cubicBezTo>
                      <a:pt x="274" y="92"/>
                      <a:pt x="274" y="93"/>
                      <a:pt x="273" y="93"/>
                    </a:cubicBezTo>
                    <a:cubicBezTo>
                      <a:pt x="273" y="93"/>
                      <a:pt x="273" y="93"/>
                      <a:pt x="273" y="93"/>
                    </a:cubicBezTo>
                    <a:cubicBezTo>
                      <a:pt x="273" y="93"/>
                      <a:pt x="273" y="93"/>
                      <a:pt x="272" y="93"/>
                    </a:cubicBezTo>
                    <a:cubicBezTo>
                      <a:pt x="272" y="93"/>
                      <a:pt x="272" y="93"/>
                      <a:pt x="272" y="93"/>
                    </a:cubicBezTo>
                    <a:cubicBezTo>
                      <a:pt x="271" y="93"/>
                      <a:pt x="271" y="93"/>
                      <a:pt x="271" y="93"/>
                    </a:cubicBezTo>
                    <a:cubicBezTo>
                      <a:pt x="271" y="93"/>
                      <a:pt x="270" y="93"/>
                      <a:pt x="270" y="93"/>
                    </a:cubicBezTo>
                    <a:cubicBezTo>
                      <a:pt x="270" y="93"/>
                      <a:pt x="270" y="93"/>
                      <a:pt x="269" y="93"/>
                    </a:cubicBezTo>
                    <a:cubicBezTo>
                      <a:pt x="269" y="93"/>
                      <a:pt x="269" y="93"/>
                      <a:pt x="269" y="93"/>
                    </a:cubicBezTo>
                    <a:cubicBezTo>
                      <a:pt x="269" y="93"/>
                      <a:pt x="269" y="93"/>
                      <a:pt x="269" y="93"/>
                    </a:cubicBezTo>
                    <a:cubicBezTo>
                      <a:pt x="270" y="93"/>
                      <a:pt x="270" y="93"/>
                      <a:pt x="270" y="93"/>
                    </a:cubicBezTo>
                    <a:cubicBezTo>
                      <a:pt x="269" y="93"/>
                      <a:pt x="269" y="93"/>
                      <a:pt x="269" y="92"/>
                    </a:cubicBezTo>
                    <a:cubicBezTo>
                      <a:pt x="269" y="92"/>
                      <a:pt x="270" y="92"/>
                      <a:pt x="270" y="92"/>
                    </a:cubicBezTo>
                    <a:cubicBezTo>
                      <a:pt x="271" y="92"/>
                      <a:pt x="271" y="92"/>
                      <a:pt x="271" y="92"/>
                    </a:cubicBezTo>
                    <a:cubicBezTo>
                      <a:pt x="272" y="92"/>
                      <a:pt x="272" y="92"/>
                      <a:pt x="273" y="92"/>
                    </a:cubicBezTo>
                    <a:cubicBezTo>
                      <a:pt x="273" y="92"/>
                      <a:pt x="273" y="92"/>
                      <a:pt x="273" y="92"/>
                    </a:cubicBezTo>
                    <a:cubicBezTo>
                      <a:pt x="273" y="92"/>
                      <a:pt x="274" y="92"/>
                      <a:pt x="274" y="92"/>
                    </a:cubicBezTo>
                    <a:cubicBezTo>
                      <a:pt x="274" y="92"/>
                      <a:pt x="274" y="92"/>
                      <a:pt x="275" y="91"/>
                    </a:cubicBezTo>
                    <a:cubicBezTo>
                      <a:pt x="275" y="91"/>
                      <a:pt x="275" y="91"/>
                      <a:pt x="274" y="91"/>
                    </a:cubicBezTo>
                    <a:cubicBezTo>
                      <a:pt x="274" y="91"/>
                      <a:pt x="274" y="91"/>
                      <a:pt x="274" y="91"/>
                    </a:cubicBezTo>
                    <a:cubicBezTo>
                      <a:pt x="275" y="91"/>
                      <a:pt x="275" y="91"/>
                      <a:pt x="275" y="91"/>
                    </a:cubicBezTo>
                    <a:cubicBezTo>
                      <a:pt x="275" y="91"/>
                      <a:pt x="275" y="91"/>
                      <a:pt x="274" y="91"/>
                    </a:cubicBezTo>
                    <a:cubicBezTo>
                      <a:pt x="274" y="91"/>
                      <a:pt x="274" y="91"/>
                      <a:pt x="274" y="91"/>
                    </a:cubicBezTo>
                    <a:cubicBezTo>
                      <a:pt x="273" y="91"/>
                      <a:pt x="273" y="91"/>
                      <a:pt x="273" y="91"/>
                    </a:cubicBezTo>
                    <a:cubicBezTo>
                      <a:pt x="272" y="91"/>
                      <a:pt x="272" y="91"/>
                      <a:pt x="272" y="91"/>
                    </a:cubicBezTo>
                    <a:cubicBezTo>
                      <a:pt x="272" y="90"/>
                      <a:pt x="272" y="90"/>
                      <a:pt x="271" y="90"/>
                    </a:cubicBezTo>
                    <a:cubicBezTo>
                      <a:pt x="271" y="90"/>
                      <a:pt x="271" y="90"/>
                      <a:pt x="271" y="90"/>
                    </a:cubicBezTo>
                    <a:cubicBezTo>
                      <a:pt x="271" y="90"/>
                      <a:pt x="270" y="90"/>
                      <a:pt x="270" y="90"/>
                    </a:cubicBezTo>
                    <a:cubicBezTo>
                      <a:pt x="270" y="90"/>
                      <a:pt x="270" y="90"/>
                      <a:pt x="270" y="90"/>
                    </a:cubicBezTo>
                    <a:cubicBezTo>
                      <a:pt x="270" y="90"/>
                      <a:pt x="270" y="90"/>
                      <a:pt x="269" y="90"/>
                    </a:cubicBezTo>
                    <a:cubicBezTo>
                      <a:pt x="269" y="90"/>
                      <a:pt x="269" y="90"/>
                      <a:pt x="269" y="90"/>
                    </a:cubicBezTo>
                    <a:cubicBezTo>
                      <a:pt x="269" y="90"/>
                      <a:pt x="269" y="90"/>
                      <a:pt x="268" y="90"/>
                    </a:cubicBezTo>
                    <a:cubicBezTo>
                      <a:pt x="268" y="90"/>
                      <a:pt x="268" y="90"/>
                      <a:pt x="268" y="90"/>
                    </a:cubicBezTo>
                    <a:cubicBezTo>
                      <a:pt x="268" y="90"/>
                      <a:pt x="268" y="90"/>
                      <a:pt x="268" y="90"/>
                    </a:cubicBezTo>
                    <a:cubicBezTo>
                      <a:pt x="268" y="90"/>
                      <a:pt x="268" y="90"/>
                      <a:pt x="267" y="90"/>
                    </a:cubicBezTo>
                    <a:cubicBezTo>
                      <a:pt x="267" y="90"/>
                      <a:pt x="267" y="90"/>
                      <a:pt x="267" y="90"/>
                    </a:cubicBezTo>
                    <a:cubicBezTo>
                      <a:pt x="267" y="90"/>
                      <a:pt x="266" y="90"/>
                      <a:pt x="266" y="90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5" y="90"/>
                      <a:pt x="265" y="90"/>
                      <a:pt x="265" y="90"/>
                    </a:cubicBezTo>
                    <a:cubicBezTo>
                      <a:pt x="264" y="90"/>
                      <a:pt x="264" y="90"/>
                      <a:pt x="264" y="90"/>
                    </a:cubicBezTo>
                    <a:cubicBezTo>
                      <a:pt x="264" y="90"/>
                      <a:pt x="264" y="90"/>
                      <a:pt x="264" y="90"/>
                    </a:cubicBezTo>
                    <a:cubicBezTo>
                      <a:pt x="264" y="90"/>
                      <a:pt x="264" y="90"/>
                      <a:pt x="264" y="91"/>
                    </a:cubicBezTo>
                    <a:cubicBezTo>
                      <a:pt x="264" y="91"/>
                      <a:pt x="264" y="91"/>
                      <a:pt x="264" y="91"/>
                    </a:cubicBezTo>
                    <a:cubicBezTo>
                      <a:pt x="263" y="91"/>
                      <a:pt x="263" y="91"/>
                      <a:pt x="263" y="91"/>
                    </a:cubicBezTo>
                    <a:cubicBezTo>
                      <a:pt x="263" y="91"/>
                      <a:pt x="263" y="91"/>
                      <a:pt x="263" y="91"/>
                    </a:cubicBezTo>
                    <a:cubicBezTo>
                      <a:pt x="263" y="91"/>
                      <a:pt x="263" y="91"/>
                      <a:pt x="263" y="91"/>
                    </a:cubicBezTo>
                    <a:cubicBezTo>
                      <a:pt x="262" y="91"/>
                      <a:pt x="262" y="91"/>
                      <a:pt x="262" y="91"/>
                    </a:cubicBezTo>
                    <a:cubicBezTo>
                      <a:pt x="262" y="91"/>
                      <a:pt x="262" y="91"/>
                      <a:pt x="262" y="91"/>
                    </a:cubicBezTo>
                    <a:cubicBezTo>
                      <a:pt x="261" y="91"/>
                      <a:pt x="261" y="91"/>
                      <a:pt x="261" y="91"/>
                    </a:cubicBezTo>
                    <a:cubicBezTo>
                      <a:pt x="261" y="91"/>
                      <a:pt x="261" y="91"/>
                      <a:pt x="261" y="91"/>
                    </a:cubicBezTo>
                    <a:cubicBezTo>
                      <a:pt x="261" y="91"/>
                      <a:pt x="261" y="91"/>
                      <a:pt x="261" y="91"/>
                    </a:cubicBezTo>
                    <a:cubicBezTo>
                      <a:pt x="261" y="91"/>
                      <a:pt x="261" y="91"/>
                      <a:pt x="260" y="91"/>
                    </a:cubicBezTo>
                    <a:cubicBezTo>
                      <a:pt x="259" y="91"/>
                      <a:pt x="259" y="91"/>
                      <a:pt x="258" y="91"/>
                    </a:cubicBezTo>
                    <a:cubicBezTo>
                      <a:pt x="257" y="91"/>
                      <a:pt x="256" y="92"/>
                      <a:pt x="256" y="91"/>
                    </a:cubicBezTo>
                    <a:cubicBezTo>
                      <a:pt x="255" y="91"/>
                      <a:pt x="255" y="91"/>
                      <a:pt x="255" y="91"/>
                    </a:cubicBezTo>
                    <a:cubicBezTo>
                      <a:pt x="255" y="92"/>
                      <a:pt x="254" y="92"/>
                      <a:pt x="254" y="92"/>
                    </a:cubicBezTo>
                    <a:cubicBezTo>
                      <a:pt x="253" y="92"/>
                      <a:pt x="253" y="92"/>
                      <a:pt x="253" y="92"/>
                    </a:cubicBezTo>
                    <a:cubicBezTo>
                      <a:pt x="253" y="92"/>
                      <a:pt x="253" y="92"/>
                      <a:pt x="252" y="92"/>
                    </a:cubicBezTo>
                    <a:cubicBezTo>
                      <a:pt x="252" y="92"/>
                      <a:pt x="252" y="92"/>
                      <a:pt x="252" y="92"/>
                    </a:cubicBezTo>
                    <a:cubicBezTo>
                      <a:pt x="252" y="92"/>
                      <a:pt x="251" y="92"/>
                      <a:pt x="250" y="92"/>
                    </a:cubicBezTo>
                    <a:cubicBezTo>
                      <a:pt x="250" y="92"/>
                      <a:pt x="250" y="92"/>
                      <a:pt x="250" y="92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8" y="92"/>
                      <a:pt x="248" y="92"/>
                      <a:pt x="247" y="92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92"/>
                      <a:pt x="247" y="92"/>
                      <a:pt x="246" y="92"/>
                    </a:cubicBezTo>
                    <a:cubicBezTo>
                      <a:pt x="246" y="92"/>
                      <a:pt x="246" y="92"/>
                      <a:pt x="246" y="92"/>
                    </a:cubicBezTo>
                    <a:cubicBezTo>
                      <a:pt x="245" y="92"/>
                      <a:pt x="245" y="92"/>
                      <a:pt x="245" y="92"/>
                    </a:cubicBezTo>
                    <a:cubicBezTo>
                      <a:pt x="245" y="92"/>
                      <a:pt x="245" y="92"/>
                      <a:pt x="245" y="92"/>
                    </a:cubicBezTo>
                    <a:cubicBezTo>
                      <a:pt x="244" y="92"/>
                      <a:pt x="244" y="92"/>
                      <a:pt x="244" y="92"/>
                    </a:cubicBezTo>
                    <a:cubicBezTo>
                      <a:pt x="244" y="92"/>
                      <a:pt x="244" y="92"/>
                      <a:pt x="244" y="92"/>
                    </a:cubicBezTo>
                    <a:cubicBezTo>
                      <a:pt x="243" y="92"/>
                      <a:pt x="243" y="92"/>
                      <a:pt x="243" y="92"/>
                    </a:cubicBezTo>
                    <a:cubicBezTo>
                      <a:pt x="243" y="92"/>
                      <a:pt x="243" y="91"/>
                      <a:pt x="243" y="91"/>
                    </a:cubicBezTo>
                    <a:cubicBezTo>
                      <a:pt x="243" y="91"/>
                      <a:pt x="243" y="91"/>
                      <a:pt x="243" y="92"/>
                    </a:cubicBezTo>
                    <a:cubicBezTo>
                      <a:pt x="243" y="92"/>
                      <a:pt x="243" y="92"/>
                      <a:pt x="242" y="92"/>
                    </a:cubicBezTo>
                    <a:cubicBezTo>
                      <a:pt x="242" y="92"/>
                      <a:pt x="242" y="92"/>
                      <a:pt x="242" y="92"/>
                    </a:cubicBezTo>
                    <a:cubicBezTo>
                      <a:pt x="242" y="92"/>
                      <a:pt x="242" y="92"/>
                      <a:pt x="242" y="92"/>
                    </a:cubicBezTo>
                    <a:cubicBezTo>
                      <a:pt x="242" y="92"/>
                      <a:pt x="242" y="91"/>
                      <a:pt x="242" y="91"/>
                    </a:cubicBezTo>
                    <a:cubicBezTo>
                      <a:pt x="242" y="91"/>
                      <a:pt x="242" y="91"/>
                      <a:pt x="242" y="91"/>
                    </a:cubicBezTo>
                    <a:cubicBezTo>
                      <a:pt x="243" y="91"/>
                      <a:pt x="243" y="91"/>
                      <a:pt x="243" y="91"/>
                    </a:cubicBezTo>
                    <a:cubicBezTo>
                      <a:pt x="243" y="91"/>
                      <a:pt x="243" y="91"/>
                      <a:pt x="243" y="91"/>
                    </a:cubicBezTo>
                    <a:cubicBezTo>
                      <a:pt x="243" y="91"/>
                      <a:pt x="243" y="91"/>
                      <a:pt x="243" y="91"/>
                    </a:cubicBezTo>
                    <a:cubicBezTo>
                      <a:pt x="243" y="91"/>
                      <a:pt x="243" y="91"/>
                      <a:pt x="242" y="91"/>
                    </a:cubicBezTo>
                    <a:cubicBezTo>
                      <a:pt x="242" y="91"/>
                      <a:pt x="242" y="91"/>
                      <a:pt x="241" y="91"/>
                    </a:cubicBezTo>
                    <a:cubicBezTo>
                      <a:pt x="241" y="91"/>
                      <a:pt x="241" y="91"/>
                      <a:pt x="240" y="91"/>
                    </a:cubicBezTo>
                    <a:cubicBezTo>
                      <a:pt x="240" y="91"/>
                      <a:pt x="240" y="91"/>
                      <a:pt x="239" y="91"/>
                    </a:cubicBezTo>
                    <a:cubicBezTo>
                      <a:pt x="238" y="91"/>
                      <a:pt x="237" y="91"/>
                      <a:pt x="237" y="91"/>
                    </a:cubicBezTo>
                    <a:cubicBezTo>
                      <a:pt x="237" y="91"/>
                      <a:pt x="237" y="91"/>
                      <a:pt x="237" y="91"/>
                    </a:cubicBezTo>
                    <a:cubicBezTo>
                      <a:pt x="237" y="91"/>
                      <a:pt x="236" y="91"/>
                      <a:pt x="236" y="91"/>
                    </a:cubicBezTo>
                    <a:cubicBezTo>
                      <a:pt x="236" y="91"/>
                      <a:pt x="236" y="91"/>
                      <a:pt x="236" y="91"/>
                    </a:cubicBezTo>
                    <a:cubicBezTo>
                      <a:pt x="236" y="91"/>
                      <a:pt x="235" y="91"/>
                      <a:pt x="235" y="91"/>
                    </a:cubicBezTo>
                    <a:cubicBezTo>
                      <a:pt x="235" y="91"/>
                      <a:pt x="235" y="91"/>
                      <a:pt x="235" y="91"/>
                    </a:cubicBezTo>
                    <a:cubicBezTo>
                      <a:pt x="234" y="91"/>
                      <a:pt x="234" y="91"/>
                      <a:pt x="234" y="91"/>
                    </a:cubicBezTo>
                    <a:cubicBezTo>
                      <a:pt x="234" y="91"/>
                      <a:pt x="234" y="91"/>
                      <a:pt x="233" y="91"/>
                    </a:cubicBezTo>
                    <a:cubicBezTo>
                      <a:pt x="233" y="91"/>
                      <a:pt x="233" y="91"/>
                      <a:pt x="232" y="91"/>
                    </a:cubicBezTo>
                    <a:cubicBezTo>
                      <a:pt x="232" y="91"/>
                      <a:pt x="232" y="91"/>
                      <a:pt x="232" y="91"/>
                    </a:cubicBezTo>
                    <a:cubicBezTo>
                      <a:pt x="232" y="91"/>
                      <a:pt x="232" y="91"/>
                      <a:pt x="232" y="91"/>
                    </a:cubicBezTo>
                    <a:cubicBezTo>
                      <a:pt x="232" y="91"/>
                      <a:pt x="231" y="91"/>
                      <a:pt x="231" y="91"/>
                    </a:cubicBezTo>
                    <a:cubicBezTo>
                      <a:pt x="231" y="91"/>
                      <a:pt x="231" y="90"/>
                      <a:pt x="231" y="90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30" y="90"/>
                      <a:pt x="230" y="90"/>
                      <a:pt x="230" y="90"/>
                    </a:cubicBezTo>
                    <a:cubicBezTo>
                      <a:pt x="230" y="90"/>
                      <a:pt x="230" y="90"/>
                      <a:pt x="230" y="90"/>
                    </a:cubicBezTo>
                    <a:cubicBezTo>
                      <a:pt x="229" y="90"/>
                      <a:pt x="229" y="90"/>
                      <a:pt x="229" y="90"/>
                    </a:cubicBezTo>
                    <a:cubicBezTo>
                      <a:pt x="229" y="90"/>
                      <a:pt x="229" y="90"/>
                      <a:pt x="228" y="90"/>
                    </a:cubicBezTo>
                    <a:cubicBezTo>
                      <a:pt x="228" y="90"/>
                      <a:pt x="228" y="90"/>
                      <a:pt x="228" y="90"/>
                    </a:cubicBezTo>
                    <a:cubicBezTo>
                      <a:pt x="227" y="90"/>
                      <a:pt x="227" y="90"/>
                      <a:pt x="227" y="90"/>
                    </a:cubicBezTo>
                    <a:cubicBezTo>
                      <a:pt x="227" y="90"/>
                      <a:pt x="226" y="90"/>
                      <a:pt x="226" y="90"/>
                    </a:cubicBezTo>
                    <a:cubicBezTo>
                      <a:pt x="226" y="90"/>
                      <a:pt x="226" y="90"/>
                      <a:pt x="225" y="90"/>
                    </a:cubicBezTo>
                    <a:cubicBezTo>
                      <a:pt x="225" y="90"/>
                      <a:pt x="225" y="90"/>
                      <a:pt x="225" y="89"/>
                    </a:cubicBezTo>
                    <a:cubicBezTo>
                      <a:pt x="225" y="89"/>
                      <a:pt x="225" y="89"/>
                      <a:pt x="224" y="89"/>
                    </a:cubicBezTo>
                    <a:cubicBezTo>
                      <a:pt x="224" y="89"/>
                      <a:pt x="224" y="89"/>
                      <a:pt x="224" y="89"/>
                    </a:cubicBezTo>
                    <a:cubicBezTo>
                      <a:pt x="224" y="89"/>
                      <a:pt x="224" y="89"/>
                      <a:pt x="223" y="89"/>
                    </a:cubicBezTo>
                    <a:cubicBezTo>
                      <a:pt x="223" y="89"/>
                      <a:pt x="223" y="89"/>
                      <a:pt x="223" y="89"/>
                    </a:cubicBezTo>
                    <a:cubicBezTo>
                      <a:pt x="222" y="89"/>
                      <a:pt x="222" y="89"/>
                      <a:pt x="222" y="89"/>
                    </a:cubicBezTo>
                    <a:cubicBezTo>
                      <a:pt x="222" y="89"/>
                      <a:pt x="222" y="89"/>
                      <a:pt x="221" y="89"/>
                    </a:cubicBezTo>
                    <a:cubicBezTo>
                      <a:pt x="221" y="89"/>
                      <a:pt x="221" y="89"/>
                      <a:pt x="221" y="89"/>
                    </a:cubicBezTo>
                    <a:cubicBezTo>
                      <a:pt x="221" y="89"/>
                      <a:pt x="221" y="89"/>
                      <a:pt x="220" y="89"/>
                    </a:cubicBezTo>
                    <a:cubicBezTo>
                      <a:pt x="220" y="89"/>
                      <a:pt x="220" y="89"/>
                      <a:pt x="219" y="89"/>
                    </a:cubicBezTo>
                    <a:cubicBezTo>
                      <a:pt x="219" y="89"/>
                      <a:pt x="219" y="89"/>
                      <a:pt x="219" y="89"/>
                    </a:cubicBezTo>
                    <a:cubicBezTo>
                      <a:pt x="219" y="89"/>
                      <a:pt x="219" y="90"/>
                      <a:pt x="218" y="90"/>
                    </a:cubicBezTo>
                    <a:cubicBezTo>
                      <a:pt x="218" y="90"/>
                      <a:pt x="218" y="90"/>
                      <a:pt x="218" y="90"/>
                    </a:cubicBezTo>
                    <a:cubicBezTo>
                      <a:pt x="218" y="90"/>
                      <a:pt x="218" y="90"/>
                      <a:pt x="218" y="90"/>
                    </a:cubicBezTo>
                    <a:cubicBezTo>
                      <a:pt x="218" y="90"/>
                      <a:pt x="218" y="90"/>
                      <a:pt x="218" y="90"/>
                    </a:cubicBezTo>
                    <a:cubicBezTo>
                      <a:pt x="217" y="90"/>
                      <a:pt x="217" y="90"/>
                      <a:pt x="217" y="90"/>
                    </a:cubicBezTo>
                    <a:cubicBezTo>
                      <a:pt x="217" y="90"/>
                      <a:pt x="217" y="90"/>
                      <a:pt x="217" y="90"/>
                    </a:cubicBezTo>
                    <a:cubicBezTo>
                      <a:pt x="217" y="90"/>
                      <a:pt x="217" y="90"/>
                      <a:pt x="216" y="90"/>
                    </a:cubicBezTo>
                    <a:cubicBezTo>
                      <a:pt x="216" y="90"/>
                      <a:pt x="216" y="90"/>
                      <a:pt x="214" y="90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2" y="89"/>
                      <a:pt x="210" y="89"/>
                      <a:pt x="210" y="90"/>
                    </a:cubicBezTo>
                    <a:cubicBezTo>
                      <a:pt x="209" y="90"/>
                      <a:pt x="209" y="90"/>
                      <a:pt x="208" y="90"/>
                    </a:cubicBezTo>
                    <a:cubicBezTo>
                      <a:pt x="208" y="90"/>
                      <a:pt x="206" y="90"/>
                      <a:pt x="206" y="90"/>
                    </a:cubicBezTo>
                    <a:cubicBezTo>
                      <a:pt x="205" y="90"/>
                      <a:pt x="205" y="90"/>
                      <a:pt x="205" y="90"/>
                    </a:cubicBezTo>
                    <a:cubicBezTo>
                      <a:pt x="205" y="90"/>
                      <a:pt x="204" y="90"/>
                      <a:pt x="203" y="90"/>
                    </a:cubicBezTo>
                    <a:cubicBezTo>
                      <a:pt x="202" y="90"/>
                      <a:pt x="202" y="90"/>
                      <a:pt x="201" y="90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201" y="90"/>
                      <a:pt x="201" y="90"/>
                      <a:pt x="200" y="90"/>
                    </a:cubicBezTo>
                    <a:cubicBezTo>
                      <a:pt x="200" y="90"/>
                      <a:pt x="197" y="90"/>
                      <a:pt x="198" y="90"/>
                    </a:cubicBezTo>
                    <a:cubicBezTo>
                      <a:pt x="198" y="90"/>
                      <a:pt x="198" y="89"/>
                      <a:pt x="197" y="89"/>
                    </a:cubicBezTo>
                    <a:cubicBezTo>
                      <a:pt x="197" y="89"/>
                      <a:pt x="197" y="89"/>
                      <a:pt x="197" y="90"/>
                    </a:cubicBezTo>
                    <a:cubicBezTo>
                      <a:pt x="197" y="90"/>
                      <a:pt x="197" y="90"/>
                      <a:pt x="197" y="90"/>
                    </a:cubicBezTo>
                    <a:cubicBezTo>
                      <a:pt x="197" y="90"/>
                      <a:pt x="196" y="90"/>
                      <a:pt x="196" y="90"/>
                    </a:cubicBezTo>
                    <a:cubicBezTo>
                      <a:pt x="196" y="90"/>
                      <a:pt x="196" y="90"/>
                      <a:pt x="195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3" y="90"/>
                    </a:cubicBezTo>
                    <a:cubicBezTo>
                      <a:pt x="193" y="90"/>
                      <a:pt x="193" y="90"/>
                      <a:pt x="192" y="90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1" y="90"/>
                      <a:pt x="191" y="90"/>
                      <a:pt x="190" y="90"/>
                    </a:cubicBezTo>
                    <a:cubicBezTo>
                      <a:pt x="190" y="90"/>
                      <a:pt x="190" y="91"/>
                      <a:pt x="190" y="91"/>
                    </a:cubicBezTo>
                    <a:cubicBezTo>
                      <a:pt x="189" y="91"/>
                      <a:pt x="189" y="91"/>
                      <a:pt x="189" y="90"/>
                    </a:cubicBezTo>
                    <a:cubicBezTo>
                      <a:pt x="189" y="90"/>
                      <a:pt x="189" y="90"/>
                      <a:pt x="189" y="90"/>
                    </a:cubicBezTo>
                    <a:cubicBezTo>
                      <a:pt x="189" y="90"/>
                      <a:pt x="188" y="90"/>
                      <a:pt x="188" y="90"/>
                    </a:cubicBezTo>
                    <a:cubicBezTo>
                      <a:pt x="187" y="90"/>
                      <a:pt x="187" y="90"/>
                      <a:pt x="187" y="90"/>
                    </a:cubicBezTo>
                    <a:cubicBezTo>
                      <a:pt x="187" y="90"/>
                      <a:pt x="187" y="90"/>
                      <a:pt x="186" y="90"/>
                    </a:cubicBezTo>
                    <a:cubicBezTo>
                      <a:pt x="186" y="90"/>
                      <a:pt x="186" y="90"/>
                      <a:pt x="185" y="90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4" y="89"/>
                      <a:pt x="184" y="89"/>
                      <a:pt x="183" y="90"/>
                    </a:cubicBezTo>
                    <a:cubicBezTo>
                      <a:pt x="183" y="90"/>
                      <a:pt x="183" y="90"/>
                      <a:pt x="183" y="90"/>
                    </a:cubicBezTo>
                    <a:cubicBezTo>
                      <a:pt x="182" y="90"/>
                      <a:pt x="182" y="90"/>
                      <a:pt x="181" y="90"/>
                    </a:cubicBezTo>
                    <a:cubicBezTo>
                      <a:pt x="181" y="90"/>
                      <a:pt x="181" y="90"/>
                      <a:pt x="180" y="90"/>
                    </a:cubicBezTo>
                    <a:cubicBezTo>
                      <a:pt x="180" y="90"/>
                      <a:pt x="179" y="90"/>
                      <a:pt x="179" y="90"/>
                    </a:cubicBezTo>
                    <a:cubicBezTo>
                      <a:pt x="179" y="90"/>
                      <a:pt x="179" y="90"/>
                      <a:pt x="178" y="90"/>
                    </a:cubicBezTo>
                    <a:cubicBezTo>
                      <a:pt x="178" y="90"/>
                      <a:pt x="178" y="90"/>
                      <a:pt x="178" y="90"/>
                    </a:cubicBezTo>
                    <a:cubicBezTo>
                      <a:pt x="178" y="90"/>
                      <a:pt x="178" y="90"/>
                      <a:pt x="178" y="90"/>
                    </a:cubicBezTo>
                    <a:cubicBezTo>
                      <a:pt x="177" y="90"/>
                      <a:pt x="177" y="90"/>
                      <a:pt x="177" y="90"/>
                    </a:cubicBezTo>
                    <a:cubicBezTo>
                      <a:pt x="176" y="91"/>
                      <a:pt x="176" y="91"/>
                      <a:pt x="176" y="91"/>
                    </a:cubicBezTo>
                    <a:cubicBezTo>
                      <a:pt x="176" y="91"/>
                      <a:pt x="176" y="91"/>
                      <a:pt x="176" y="90"/>
                    </a:cubicBezTo>
                    <a:cubicBezTo>
                      <a:pt x="176" y="90"/>
                      <a:pt x="176" y="90"/>
                      <a:pt x="176" y="90"/>
                    </a:cubicBezTo>
                    <a:cubicBezTo>
                      <a:pt x="176" y="90"/>
                      <a:pt x="176" y="90"/>
                      <a:pt x="176" y="90"/>
                    </a:cubicBezTo>
                    <a:cubicBezTo>
                      <a:pt x="177" y="90"/>
                      <a:pt x="177" y="90"/>
                      <a:pt x="178" y="90"/>
                    </a:cubicBezTo>
                    <a:cubicBezTo>
                      <a:pt x="178" y="90"/>
                      <a:pt x="178" y="90"/>
                      <a:pt x="179" y="90"/>
                    </a:cubicBezTo>
                    <a:cubicBezTo>
                      <a:pt x="179" y="90"/>
                      <a:pt x="179" y="90"/>
                      <a:pt x="179" y="90"/>
                    </a:cubicBezTo>
                    <a:cubicBezTo>
                      <a:pt x="179" y="90"/>
                      <a:pt x="179" y="90"/>
                      <a:pt x="180" y="90"/>
                    </a:cubicBezTo>
                    <a:cubicBezTo>
                      <a:pt x="180" y="90"/>
                      <a:pt x="180" y="90"/>
                      <a:pt x="180" y="90"/>
                    </a:cubicBezTo>
                    <a:cubicBezTo>
                      <a:pt x="180" y="90"/>
                      <a:pt x="181" y="89"/>
                      <a:pt x="181" y="89"/>
                    </a:cubicBezTo>
                    <a:cubicBezTo>
                      <a:pt x="181" y="89"/>
                      <a:pt x="180" y="89"/>
                      <a:pt x="180" y="89"/>
                    </a:cubicBezTo>
                    <a:cubicBezTo>
                      <a:pt x="179" y="89"/>
                      <a:pt x="179" y="89"/>
                      <a:pt x="179" y="89"/>
                    </a:cubicBezTo>
                    <a:cubicBezTo>
                      <a:pt x="179" y="89"/>
                      <a:pt x="180" y="88"/>
                      <a:pt x="180" y="88"/>
                    </a:cubicBezTo>
                    <a:cubicBezTo>
                      <a:pt x="180" y="88"/>
                      <a:pt x="180" y="88"/>
                      <a:pt x="180" y="88"/>
                    </a:cubicBezTo>
                    <a:cubicBezTo>
                      <a:pt x="181" y="88"/>
                      <a:pt x="181" y="88"/>
                      <a:pt x="181" y="88"/>
                    </a:cubicBezTo>
                    <a:cubicBezTo>
                      <a:pt x="181" y="88"/>
                      <a:pt x="181" y="88"/>
                      <a:pt x="181" y="88"/>
                    </a:cubicBezTo>
                    <a:cubicBezTo>
                      <a:pt x="182" y="88"/>
                      <a:pt x="182" y="88"/>
                      <a:pt x="182" y="88"/>
                    </a:cubicBezTo>
                    <a:cubicBezTo>
                      <a:pt x="182" y="88"/>
                      <a:pt x="182" y="88"/>
                      <a:pt x="183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83" y="89"/>
                      <a:pt x="184" y="89"/>
                      <a:pt x="184" y="89"/>
                    </a:cubicBezTo>
                    <a:cubicBezTo>
                      <a:pt x="184" y="89"/>
                      <a:pt x="185" y="89"/>
                      <a:pt x="186" y="89"/>
                    </a:cubicBezTo>
                    <a:cubicBezTo>
                      <a:pt x="186" y="89"/>
                      <a:pt x="187" y="89"/>
                      <a:pt x="188" y="89"/>
                    </a:cubicBezTo>
                    <a:cubicBezTo>
                      <a:pt x="188" y="89"/>
                      <a:pt x="188" y="89"/>
                      <a:pt x="188" y="89"/>
                    </a:cubicBezTo>
                    <a:cubicBezTo>
                      <a:pt x="188" y="89"/>
                      <a:pt x="188" y="89"/>
                      <a:pt x="189" y="89"/>
                    </a:cubicBezTo>
                    <a:cubicBezTo>
                      <a:pt x="189" y="89"/>
                      <a:pt x="189" y="89"/>
                      <a:pt x="190" y="89"/>
                    </a:cubicBezTo>
                    <a:cubicBezTo>
                      <a:pt x="191" y="89"/>
                      <a:pt x="191" y="89"/>
                      <a:pt x="191" y="89"/>
                    </a:cubicBezTo>
                    <a:cubicBezTo>
                      <a:pt x="191" y="88"/>
                      <a:pt x="191" y="88"/>
                      <a:pt x="192" y="89"/>
                    </a:cubicBezTo>
                    <a:cubicBezTo>
                      <a:pt x="192" y="89"/>
                      <a:pt x="192" y="89"/>
                      <a:pt x="192" y="89"/>
                    </a:cubicBezTo>
                    <a:cubicBezTo>
                      <a:pt x="192" y="89"/>
                      <a:pt x="193" y="89"/>
                      <a:pt x="193" y="89"/>
                    </a:cubicBezTo>
                    <a:cubicBezTo>
                      <a:pt x="193" y="89"/>
                      <a:pt x="193" y="89"/>
                      <a:pt x="193" y="89"/>
                    </a:cubicBezTo>
                    <a:cubicBezTo>
                      <a:pt x="195" y="89"/>
                      <a:pt x="195" y="89"/>
                      <a:pt x="196" y="89"/>
                    </a:cubicBezTo>
                    <a:cubicBezTo>
                      <a:pt x="196" y="89"/>
                      <a:pt x="196" y="89"/>
                      <a:pt x="198" y="89"/>
                    </a:cubicBezTo>
                    <a:cubicBezTo>
                      <a:pt x="199" y="89"/>
                      <a:pt x="200" y="89"/>
                      <a:pt x="200" y="89"/>
                    </a:cubicBezTo>
                    <a:cubicBezTo>
                      <a:pt x="200" y="89"/>
                      <a:pt x="201" y="89"/>
                      <a:pt x="202" y="89"/>
                    </a:cubicBezTo>
                    <a:cubicBezTo>
                      <a:pt x="203" y="89"/>
                      <a:pt x="203" y="89"/>
                      <a:pt x="203" y="89"/>
                    </a:cubicBezTo>
                    <a:cubicBezTo>
                      <a:pt x="204" y="89"/>
                      <a:pt x="204" y="89"/>
                      <a:pt x="204" y="89"/>
                    </a:cubicBezTo>
                    <a:cubicBezTo>
                      <a:pt x="205" y="89"/>
                      <a:pt x="205" y="89"/>
                      <a:pt x="205" y="89"/>
                    </a:cubicBezTo>
                    <a:cubicBezTo>
                      <a:pt x="205" y="89"/>
                      <a:pt x="206" y="89"/>
                      <a:pt x="207" y="89"/>
                    </a:cubicBezTo>
                    <a:cubicBezTo>
                      <a:pt x="208" y="89"/>
                      <a:pt x="208" y="89"/>
                      <a:pt x="208" y="88"/>
                    </a:cubicBezTo>
                    <a:cubicBezTo>
                      <a:pt x="208" y="88"/>
                      <a:pt x="209" y="88"/>
                      <a:pt x="209" y="88"/>
                    </a:cubicBezTo>
                    <a:cubicBezTo>
                      <a:pt x="209" y="88"/>
                      <a:pt x="209" y="88"/>
                      <a:pt x="209" y="88"/>
                    </a:cubicBezTo>
                    <a:cubicBezTo>
                      <a:pt x="209" y="88"/>
                      <a:pt x="209" y="88"/>
                      <a:pt x="209" y="88"/>
                    </a:cubicBezTo>
                    <a:cubicBezTo>
                      <a:pt x="210" y="88"/>
                      <a:pt x="210" y="88"/>
                      <a:pt x="210" y="88"/>
                    </a:cubicBezTo>
                    <a:cubicBezTo>
                      <a:pt x="210" y="88"/>
                      <a:pt x="210" y="88"/>
                      <a:pt x="210" y="88"/>
                    </a:cubicBezTo>
                    <a:cubicBezTo>
                      <a:pt x="210" y="88"/>
                      <a:pt x="210" y="88"/>
                      <a:pt x="211" y="88"/>
                    </a:cubicBezTo>
                    <a:cubicBezTo>
                      <a:pt x="211" y="88"/>
                      <a:pt x="213" y="87"/>
                      <a:pt x="213" y="87"/>
                    </a:cubicBezTo>
                    <a:cubicBezTo>
                      <a:pt x="213" y="87"/>
                      <a:pt x="213" y="87"/>
                      <a:pt x="213" y="87"/>
                    </a:cubicBezTo>
                    <a:cubicBezTo>
                      <a:pt x="214" y="87"/>
                      <a:pt x="214" y="87"/>
                      <a:pt x="214" y="87"/>
                    </a:cubicBezTo>
                    <a:cubicBezTo>
                      <a:pt x="214" y="87"/>
                      <a:pt x="214" y="87"/>
                      <a:pt x="214" y="87"/>
                    </a:cubicBezTo>
                    <a:cubicBezTo>
                      <a:pt x="214" y="87"/>
                      <a:pt x="214" y="87"/>
                      <a:pt x="214" y="87"/>
                    </a:cubicBezTo>
                    <a:cubicBezTo>
                      <a:pt x="215" y="87"/>
                      <a:pt x="216" y="87"/>
                      <a:pt x="216" y="86"/>
                    </a:cubicBezTo>
                    <a:cubicBezTo>
                      <a:pt x="216" y="86"/>
                      <a:pt x="216" y="86"/>
                      <a:pt x="215" y="86"/>
                    </a:cubicBezTo>
                    <a:cubicBezTo>
                      <a:pt x="215" y="86"/>
                      <a:pt x="215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4" y="86"/>
                      <a:pt x="213" y="86"/>
                    </a:cubicBezTo>
                    <a:cubicBezTo>
                      <a:pt x="213" y="86"/>
                      <a:pt x="213" y="86"/>
                      <a:pt x="212" y="86"/>
                    </a:cubicBezTo>
                    <a:cubicBezTo>
                      <a:pt x="212" y="86"/>
                      <a:pt x="212" y="86"/>
                      <a:pt x="213" y="86"/>
                    </a:cubicBezTo>
                    <a:cubicBezTo>
                      <a:pt x="213" y="86"/>
                      <a:pt x="213" y="86"/>
                      <a:pt x="213" y="86"/>
                    </a:cubicBezTo>
                    <a:cubicBezTo>
                      <a:pt x="213" y="86"/>
                      <a:pt x="214" y="86"/>
                      <a:pt x="214" y="85"/>
                    </a:cubicBezTo>
                    <a:cubicBezTo>
                      <a:pt x="214" y="85"/>
                      <a:pt x="214" y="85"/>
                      <a:pt x="214" y="85"/>
                    </a:cubicBezTo>
                    <a:cubicBezTo>
                      <a:pt x="214" y="85"/>
                      <a:pt x="214" y="85"/>
                      <a:pt x="214" y="85"/>
                    </a:cubicBezTo>
                    <a:cubicBezTo>
                      <a:pt x="214" y="84"/>
                      <a:pt x="214" y="84"/>
                      <a:pt x="214" y="84"/>
                    </a:cubicBezTo>
                    <a:cubicBezTo>
                      <a:pt x="214" y="84"/>
                      <a:pt x="214" y="84"/>
                      <a:pt x="213" y="84"/>
                    </a:cubicBezTo>
                    <a:cubicBezTo>
                      <a:pt x="213" y="84"/>
                      <a:pt x="213" y="84"/>
                      <a:pt x="213" y="84"/>
                    </a:cubicBezTo>
                    <a:cubicBezTo>
                      <a:pt x="213" y="84"/>
                      <a:pt x="213" y="84"/>
                      <a:pt x="213" y="84"/>
                    </a:cubicBezTo>
                    <a:cubicBezTo>
                      <a:pt x="212" y="84"/>
                      <a:pt x="212" y="84"/>
                      <a:pt x="212" y="84"/>
                    </a:cubicBezTo>
                    <a:cubicBezTo>
                      <a:pt x="211" y="84"/>
                      <a:pt x="211" y="84"/>
                      <a:pt x="210" y="84"/>
                    </a:cubicBezTo>
                    <a:cubicBezTo>
                      <a:pt x="210" y="84"/>
                      <a:pt x="210" y="84"/>
                      <a:pt x="209" y="84"/>
                    </a:cubicBezTo>
                    <a:cubicBezTo>
                      <a:pt x="209" y="84"/>
                      <a:pt x="209" y="84"/>
                      <a:pt x="208" y="84"/>
                    </a:cubicBezTo>
                    <a:cubicBezTo>
                      <a:pt x="207" y="84"/>
                      <a:pt x="206" y="84"/>
                      <a:pt x="206" y="84"/>
                    </a:cubicBezTo>
                    <a:cubicBezTo>
                      <a:pt x="205" y="85"/>
                      <a:pt x="205" y="85"/>
                      <a:pt x="205" y="85"/>
                    </a:cubicBezTo>
                    <a:cubicBezTo>
                      <a:pt x="205" y="85"/>
                      <a:pt x="205" y="85"/>
                      <a:pt x="205" y="84"/>
                    </a:cubicBezTo>
                    <a:cubicBezTo>
                      <a:pt x="205" y="84"/>
                      <a:pt x="205" y="84"/>
                      <a:pt x="205" y="84"/>
                    </a:cubicBezTo>
                    <a:cubicBezTo>
                      <a:pt x="205" y="84"/>
                      <a:pt x="205" y="84"/>
                      <a:pt x="206" y="84"/>
                    </a:cubicBezTo>
                    <a:cubicBezTo>
                      <a:pt x="206" y="84"/>
                      <a:pt x="207" y="84"/>
                      <a:pt x="207" y="84"/>
                    </a:cubicBezTo>
                    <a:cubicBezTo>
                      <a:pt x="207" y="84"/>
                      <a:pt x="207" y="84"/>
                      <a:pt x="207" y="84"/>
                    </a:cubicBezTo>
                    <a:cubicBezTo>
                      <a:pt x="208" y="84"/>
                      <a:pt x="208" y="84"/>
                      <a:pt x="209" y="84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9" y="84"/>
                      <a:pt x="210" y="84"/>
                      <a:pt x="210" y="84"/>
                    </a:cubicBezTo>
                    <a:cubicBezTo>
                      <a:pt x="210" y="83"/>
                      <a:pt x="210" y="83"/>
                      <a:pt x="210" y="83"/>
                    </a:cubicBezTo>
                    <a:cubicBezTo>
                      <a:pt x="210" y="83"/>
                      <a:pt x="212" y="83"/>
                      <a:pt x="212" y="83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2" y="83"/>
                      <a:pt x="213" y="83"/>
                      <a:pt x="213" y="83"/>
                    </a:cubicBezTo>
                    <a:cubicBezTo>
                      <a:pt x="213" y="83"/>
                      <a:pt x="213" y="83"/>
                      <a:pt x="214" y="83"/>
                    </a:cubicBezTo>
                    <a:cubicBezTo>
                      <a:pt x="214" y="83"/>
                      <a:pt x="214" y="83"/>
                      <a:pt x="214" y="82"/>
                    </a:cubicBezTo>
                    <a:cubicBezTo>
                      <a:pt x="214" y="82"/>
                      <a:pt x="214" y="82"/>
                      <a:pt x="213" y="82"/>
                    </a:cubicBezTo>
                    <a:cubicBezTo>
                      <a:pt x="213" y="82"/>
                      <a:pt x="213" y="82"/>
                      <a:pt x="213" y="82"/>
                    </a:cubicBezTo>
                    <a:cubicBezTo>
                      <a:pt x="213" y="82"/>
                      <a:pt x="213" y="82"/>
                      <a:pt x="213" y="82"/>
                    </a:cubicBezTo>
                    <a:cubicBezTo>
                      <a:pt x="213" y="82"/>
                      <a:pt x="213" y="82"/>
                      <a:pt x="213" y="82"/>
                    </a:cubicBezTo>
                    <a:cubicBezTo>
                      <a:pt x="214" y="81"/>
                      <a:pt x="213" y="81"/>
                      <a:pt x="212" y="81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2" y="81"/>
                      <a:pt x="213" y="81"/>
                      <a:pt x="214" y="81"/>
                    </a:cubicBezTo>
                    <a:cubicBezTo>
                      <a:pt x="214" y="81"/>
                      <a:pt x="214" y="81"/>
                      <a:pt x="214" y="81"/>
                    </a:cubicBezTo>
                    <a:cubicBezTo>
                      <a:pt x="214" y="81"/>
                      <a:pt x="214" y="81"/>
                      <a:pt x="214" y="81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5" y="80"/>
                      <a:pt x="215" y="80"/>
                      <a:pt x="214" y="80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4" y="80"/>
                      <a:pt x="214" y="80"/>
                      <a:pt x="213" y="80"/>
                    </a:cubicBezTo>
                    <a:cubicBezTo>
                      <a:pt x="213" y="80"/>
                      <a:pt x="213" y="80"/>
                      <a:pt x="213" y="80"/>
                    </a:cubicBezTo>
                    <a:cubicBezTo>
                      <a:pt x="213" y="80"/>
                      <a:pt x="213" y="80"/>
                      <a:pt x="213" y="80"/>
                    </a:cubicBezTo>
                    <a:cubicBezTo>
                      <a:pt x="213" y="79"/>
                      <a:pt x="212" y="79"/>
                      <a:pt x="212" y="79"/>
                    </a:cubicBezTo>
                    <a:cubicBezTo>
                      <a:pt x="212" y="79"/>
                      <a:pt x="212" y="79"/>
                      <a:pt x="211" y="79"/>
                    </a:cubicBezTo>
                    <a:cubicBezTo>
                      <a:pt x="211" y="79"/>
                      <a:pt x="210" y="79"/>
                      <a:pt x="210" y="79"/>
                    </a:cubicBezTo>
                    <a:cubicBezTo>
                      <a:pt x="209" y="79"/>
                      <a:pt x="208" y="79"/>
                      <a:pt x="207" y="79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7" y="79"/>
                      <a:pt x="206" y="79"/>
                      <a:pt x="206" y="79"/>
                    </a:cubicBezTo>
                    <a:cubicBezTo>
                      <a:pt x="205" y="79"/>
                      <a:pt x="205" y="79"/>
                      <a:pt x="205" y="79"/>
                    </a:cubicBezTo>
                    <a:cubicBezTo>
                      <a:pt x="205" y="79"/>
                      <a:pt x="204" y="79"/>
                      <a:pt x="204" y="79"/>
                    </a:cubicBezTo>
                    <a:cubicBezTo>
                      <a:pt x="204" y="79"/>
                      <a:pt x="203" y="79"/>
                      <a:pt x="202" y="79"/>
                    </a:cubicBezTo>
                    <a:cubicBezTo>
                      <a:pt x="202" y="79"/>
                      <a:pt x="201" y="79"/>
                      <a:pt x="201" y="79"/>
                    </a:cubicBezTo>
                    <a:cubicBezTo>
                      <a:pt x="201" y="80"/>
                      <a:pt x="201" y="80"/>
                      <a:pt x="201" y="79"/>
                    </a:cubicBezTo>
                    <a:cubicBezTo>
                      <a:pt x="201" y="79"/>
                      <a:pt x="198" y="79"/>
                      <a:pt x="198" y="80"/>
                    </a:cubicBezTo>
                    <a:cubicBezTo>
                      <a:pt x="198" y="80"/>
                      <a:pt x="197" y="80"/>
                      <a:pt x="197" y="79"/>
                    </a:cubicBezTo>
                    <a:cubicBezTo>
                      <a:pt x="196" y="79"/>
                      <a:pt x="196" y="79"/>
                      <a:pt x="196" y="79"/>
                    </a:cubicBezTo>
                    <a:cubicBezTo>
                      <a:pt x="195" y="79"/>
                      <a:pt x="195" y="79"/>
                      <a:pt x="195" y="79"/>
                    </a:cubicBezTo>
                    <a:cubicBezTo>
                      <a:pt x="194" y="79"/>
                      <a:pt x="192" y="79"/>
                      <a:pt x="191" y="79"/>
                    </a:cubicBezTo>
                    <a:cubicBezTo>
                      <a:pt x="191" y="79"/>
                      <a:pt x="190" y="79"/>
                      <a:pt x="190" y="80"/>
                    </a:cubicBezTo>
                    <a:cubicBezTo>
                      <a:pt x="189" y="80"/>
                      <a:pt x="188" y="80"/>
                      <a:pt x="187" y="80"/>
                    </a:cubicBezTo>
                    <a:cubicBezTo>
                      <a:pt x="187" y="80"/>
                      <a:pt x="187" y="80"/>
                      <a:pt x="187" y="80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87" y="79"/>
                      <a:pt x="186" y="79"/>
                      <a:pt x="185" y="79"/>
                    </a:cubicBezTo>
                    <a:cubicBezTo>
                      <a:pt x="185" y="79"/>
                      <a:pt x="185" y="79"/>
                      <a:pt x="184" y="79"/>
                    </a:cubicBezTo>
                    <a:cubicBezTo>
                      <a:pt x="184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0" y="79"/>
                      <a:pt x="180" y="79"/>
                    </a:cubicBezTo>
                    <a:cubicBezTo>
                      <a:pt x="180" y="79"/>
                      <a:pt x="179" y="79"/>
                      <a:pt x="179" y="79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7" y="79"/>
                      <a:pt x="177" y="79"/>
                      <a:pt x="181" y="79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82" y="78"/>
                      <a:pt x="181" y="78"/>
                      <a:pt x="181" y="78"/>
                    </a:cubicBezTo>
                    <a:cubicBezTo>
                      <a:pt x="181" y="77"/>
                      <a:pt x="178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6" y="78"/>
                      <a:pt x="176" y="78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5" y="78"/>
                      <a:pt x="175" y="79"/>
                      <a:pt x="175" y="79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174" y="78"/>
                      <a:pt x="174" y="78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71" y="78"/>
                      <a:pt x="171" y="78"/>
                      <a:pt x="170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6" y="77"/>
                    </a:cubicBezTo>
                    <a:cubicBezTo>
                      <a:pt x="165" y="77"/>
                      <a:pt x="165" y="77"/>
                      <a:pt x="164" y="77"/>
                    </a:cubicBezTo>
                    <a:cubicBezTo>
                      <a:pt x="164" y="76"/>
                      <a:pt x="164" y="76"/>
                      <a:pt x="163" y="76"/>
                    </a:cubicBezTo>
                    <a:cubicBezTo>
                      <a:pt x="163" y="76"/>
                      <a:pt x="163" y="77"/>
                      <a:pt x="163" y="77"/>
                    </a:cubicBezTo>
                    <a:cubicBezTo>
                      <a:pt x="163" y="77"/>
                      <a:pt x="163" y="77"/>
                      <a:pt x="163" y="77"/>
                    </a:cubicBezTo>
                    <a:cubicBezTo>
                      <a:pt x="163" y="77"/>
                      <a:pt x="164" y="77"/>
                      <a:pt x="164" y="77"/>
                    </a:cubicBezTo>
                    <a:cubicBezTo>
                      <a:pt x="164" y="77"/>
                      <a:pt x="163" y="77"/>
                      <a:pt x="163" y="77"/>
                    </a:cubicBezTo>
                    <a:cubicBezTo>
                      <a:pt x="163" y="77"/>
                      <a:pt x="162" y="77"/>
                      <a:pt x="162" y="77"/>
                    </a:cubicBezTo>
                    <a:cubicBezTo>
                      <a:pt x="162" y="77"/>
                      <a:pt x="162" y="77"/>
                      <a:pt x="162" y="77"/>
                    </a:cubicBezTo>
                    <a:cubicBezTo>
                      <a:pt x="163" y="77"/>
                      <a:pt x="163" y="77"/>
                      <a:pt x="162" y="77"/>
                    </a:cubicBezTo>
                    <a:cubicBezTo>
                      <a:pt x="162" y="77"/>
                      <a:pt x="162" y="77"/>
                      <a:pt x="162" y="77"/>
                    </a:cubicBezTo>
                    <a:cubicBezTo>
                      <a:pt x="162" y="77"/>
                      <a:pt x="162" y="77"/>
                      <a:pt x="162" y="77"/>
                    </a:cubicBezTo>
                    <a:cubicBezTo>
                      <a:pt x="161" y="77"/>
                      <a:pt x="161" y="77"/>
                      <a:pt x="161" y="77"/>
                    </a:cubicBezTo>
                    <a:cubicBezTo>
                      <a:pt x="161" y="77"/>
                      <a:pt x="161" y="77"/>
                      <a:pt x="161" y="77"/>
                    </a:cubicBezTo>
                    <a:cubicBezTo>
                      <a:pt x="160" y="77"/>
                      <a:pt x="160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6" y="77"/>
                      <a:pt x="156" y="77"/>
                      <a:pt x="156" y="77"/>
                    </a:cubicBezTo>
                    <a:cubicBezTo>
                      <a:pt x="156" y="77"/>
                      <a:pt x="156" y="77"/>
                      <a:pt x="156" y="77"/>
                    </a:cubicBezTo>
                    <a:cubicBezTo>
                      <a:pt x="156" y="77"/>
                      <a:pt x="155" y="77"/>
                      <a:pt x="155" y="77"/>
                    </a:cubicBezTo>
                    <a:cubicBezTo>
                      <a:pt x="154" y="77"/>
                      <a:pt x="152" y="77"/>
                      <a:pt x="152" y="77"/>
                    </a:cubicBezTo>
                    <a:cubicBezTo>
                      <a:pt x="152" y="77"/>
                      <a:pt x="151" y="77"/>
                      <a:pt x="151" y="77"/>
                    </a:cubicBezTo>
                    <a:cubicBezTo>
                      <a:pt x="150" y="77"/>
                      <a:pt x="150" y="77"/>
                      <a:pt x="149" y="77"/>
                    </a:cubicBezTo>
                    <a:cubicBezTo>
                      <a:pt x="149" y="77"/>
                      <a:pt x="149" y="77"/>
                      <a:pt x="149" y="77"/>
                    </a:cubicBezTo>
                    <a:cubicBezTo>
                      <a:pt x="148" y="77"/>
                      <a:pt x="148" y="77"/>
                      <a:pt x="148" y="77"/>
                    </a:cubicBezTo>
                    <a:cubicBezTo>
                      <a:pt x="147" y="77"/>
                      <a:pt x="147" y="77"/>
                      <a:pt x="147" y="77"/>
                    </a:cubicBezTo>
                    <a:cubicBezTo>
                      <a:pt x="146" y="77"/>
                      <a:pt x="146" y="77"/>
                      <a:pt x="146" y="77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4" y="76"/>
                      <a:pt x="144" y="76"/>
                      <a:pt x="144" y="76"/>
                    </a:cubicBezTo>
                    <a:cubicBezTo>
                      <a:pt x="144" y="76"/>
                      <a:pt x="144" y="76"/>
                      <a:pt x="143" y="76"/>
                    </a:cubicBezTo>
                    <a:cubicBezTo>
                      <a:pt x="143" y="76"/>
                      <a:pt x="142" y="76"/>
                      <a:pt x="142" y="77"/>
                    </a:cubicBezTo>
                    <a:cubicBezTo>
                      <a:pt x="141" y="77"/>
                      <a:pt x="141" y="77"/>
                      <a:pt x="141" y="76"/>
                    </a:cubicBezTo>
                    <a:cubicBezTo>
                      <a:pt x="141" y="76"/>
                      <a:pt x="141" y="76"/>
                      <a:pt x="141" y="76"/>
                    </a:cubicBezTo>
                    <a:cubicBezTo>
                      <a:pt x="140" y="77"/>
                      <a:pt x="140" y="77"/>
                      <a:pt x="139" y="77"/>
                    </a:cubicBezTo>
                    <a:cubicBezTo>
                      <a:pt x="138" y="77"/>
                      <a:pt x="138" y="77"/>
                      <a:pt x="138" y="77"/>
                    </a:cubicBezTo>
                    <a:cubicBezTo>
                      <a:pt x="138" y="77"/>
                      <a:pt x="138" y="77"/>
                      <a:pt x="137" y="77"/>
                    </a:cubicBezTo>
                    <a:cubicBezTo>
                      <a:pt x="137" y="77"/>
                      <a:pt x="136" y="77"/>
                      <a:pt x="135" y="77"/>
                    </a:cubicBezTo>
                    <a:cubicBezTo>
                      <a:pt x="134" y="76"/>
                      <a:pt x="134" y="77"/>
                      <a:pt x="134" y="77"/>
                    </a:cubicBezTo>
                    <a:cubicBezTo>
                      <a:pt x="134" y="77"/>
                      <a:pt x="133" y="77"/>
                      <a:pt x="133" y="77"/>
                    </a:cubicBezTo>
                    <a:cubicBezTo>
                      <a:pt x="132" y="77"/>
                      <a:pt x="132" y="77"/>
                      <a:pt x="132" y="77"/>
                    </a:cubicBezTo>
                    <a:cubicBezTo>
                      <a:pt x="131" y="77"/>
                      <a:pt x="131" y="77"/>
                      <a:pt x="130" y="77"/>
                    </a:cubicBezTo>
                    <a:cubicBezTo>
                      <a:pt x="129" y="77"/>
                      <a:pt x="128" y="77"/>
                      <a:pt x="128" y="77"/>
                    </a:cubicBezTo>
                    <a:cubicBezTo>
                      <a:pt x="126" y="77"/>
                      <a:pt x="126" y="77"/>
                      <a:pt x="125" y="77"/>
                    </a:cubicBezTo>
                    <a:cubicBezTo>
                      <a:pt x="125" y="77"/>
                      <a:pt x="125" y="77"/>
                      <a:pt x="124" y="77"/>
                    </a:cubicBezTo>
                    <a:cubicBezTo>
                      <a:pt x="124" y="77"/>
                      <a:pt x="123" y="77"/>
                      <a:pt x="123" y="77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1" y="77"/>
                      <a:pt x="121" y="77"/>
                      <a:pt x="120" y="77"/>
                    </a:cubicBezTo>
                    <a:cubicBezTo>
                      <a:pt x="119" y="77"/>
                      <a:pt x="118" y="77"/>
                      <a:pt x="118" y="77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7" y="77"/>
                      <a:pt x="117" y="77"/>
                      <a:pt x="115" y="77"/>
                    </a:cubicBezTo>
                    <a:cubicBezTo>
                      <a:pt x="115" y="77"/>
                      <a:pt x="115" y="78"/>
                      <a:pt x="115" y="77"/>
                    </a:cubicBezTo>
                    <a:cubicBezTo>
                      <a:pt x="115" y="77"/>
                      <a:pt x="114" y="77"/>
                      <a:pt x="114" y="77"/>
                    </a:cubicBezTo>
                    <a:cubicBezTo>
                      <a:pt x="114" y="77"/>
                      <a:pt x="114" y="77"/>
                      <a:pt x="114" y="77"/>
                    </a:cubicBezTo>
                    <a:cubicBezTo>
                      <a:pt x="113" y="77"/>
                      <a:pt x="112" y="77"/>
                      <a:pt x="112" y="77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0" y="77"/>
                      <a:pt x="110" y="77"/>
                      <a:pt x="112" y="77"/>
                    </a:cubicBezTo>
                    <a:cubicBezTo>
                      <a:pt x="112" y="77"/>
                      <a:pt x="113" y="77"/>
                      <a:pt x="113" y="77"/>
                    </a:cubicBezTo>
                    <a:cubicBezTo>
                      <a:pt x="113" y="77"/>
                      <a:pt x="113" y="77"/>
                      <a:pt x="114" y="77"/>
                    </a:cubicBezTo>
                    <a:cubicBezTo>
                      <a:pt x="114" y="77"/>
                      <a:pt x="114" y="77"/>
                      <a:pt x="114" y="77"/>
                    </a:cubicBezTo>
                    <a:cubicBezTo>
                      <a:pt x="114" y="77"/>
                      <a:pt x="115" y="77"/>
                      <a:pt x="115" y="77"/>
                    </a:cubicBezTo>
                    <a:cubicBezTo>
                      <a:pt x="115" y="77"/>
                      <a:pt x="114" y="76"/>
                      <a:pt x="114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2" y="76"/>
                    </a:cubicBezTo>
                    <a:cubicBezTo>
                      <a:pt x="112" y="76"/>
                      <a:pt x="111" y="76"/>
                      <a:pt x="111" y="76"/>
                    </a:cubicBezTo>
                    <a:cubicBezTo>
                      <a:pt x="111" y="76"/>
                      <a:pt x="111" y="76"/>
                      <a:pt x="110" y="76"/>
                    </a:cubicBezTo>
                    <a:cubicBezTo>
                      <a:pt x="110" y="76"/>
                      <a:pt x="110" y="77"/>
                      <a:pt x="109" y="77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8" y="77"/>
                      <a:pt x="108" y="77"/>
                    </a:cubicBezTo>
                    <a:cubicBezTo>
                      <a:pt x="108" y="77"/>
                      <a:pt x="108" y="77"/>
                      <a:pt x="107" y="77"/>
                    </a:cubicBezTo>
                    <a:cubicBezTo>
                      <a:pt x="107" y="77"/>
                      <a:pt x="106" y="77"/>
                      <a:pt x="106" y="77"/>
                    </a:cubicBezTo>
                    <a:cubicBezTo>
                      <a:pt x="106" y="78"/>
                      <a:pt x="105" y="78"/>
                      <a:pt x="104" y="78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102" y="78"/>
                      <a:pt x="102" y="78"/>
                      <a:pt x="102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99" y="78"/>
                      <a:pt x="99" y="78"/>
                    </a:cubicBezTo>
                    <a:cubicBezTo>
                      <a:pt x="99" y="78"/>
                      <a:pt x="98" y="78"/>
                      <a:pt x="98" y="79"/>
                    </a:cubicBezTo>
                    <a:cubicBezTo>
                      <a:pt x="97" y="79"/>
                      <a:pt x="96" y="79"/>
                      <a:pt x="95" y="79"/>
                    </a:cubicBezTo>
                    <a:cubicBezTo>
                      <a:pt x="94" y="79"/>
                      <a:pt x="94" y="79"/>
                      <a:pt x="94" y="79"/>
                    </a:cubicBezTo>
                    <a:cubicBezTo>
                      <a:pt x="94" y="79"/>
                      <a:pt x="93" y="79"/>
                      <a:pt x="92" y="79"/>
                    </a:cubicBezTo>
                    <a:cubicBezTo>
                      <a:pt x="92" y="78"/>
                      <a:pt x="92" y="78"/>
                      <a:pt x="92" y="79"/>
                    </a:cubicBezTo>
                    <a:cubicBezTo>
                      <a:pt x="92" y="79"/>
                      <a:pt x="92" y="79"/>
                      <a:pt x="91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0" y="79"/>
                      <a:pt x="90" y="79"/>
                      <a:pt x="89" y="79"/>
                    </a:cubicBezTo>
                    <a:cubicBezTo>
                      <a:pt x="89" y="79"/>
                      <a:pt x="88" y="79"/>
                      <a:pt x="88" y="79"/>
                    </a:cubicBezTo>
                    <a:cubicBezTo>
                      <a:pt x="88" y="79"/>
                      <a:pt x="89" y="80"/>
                      <a:pt x="89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0" y="80"/>
                    </a:cubicBezTo>
                    <a:cubicBezTo>
                      <a:pt x="90" y="80"/>
                      <a:pt x="90" y="80"/>
                      <a:pt x="89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5" y="81"/>
                      <a:pt x="85" y="81"/>
                      <a:pt x="86" y="81"/>
                    </a:cubicBezTo>
                    <a:cubicBezTo>
                      <a:pt x="86" y="82"/>
                      <a:pt x="86" y="82"/>
                      <a:pt x="86" y="81"/>
                    </a:cubicBezTo>
                    <a:cubicBezTo>
                      <a:pt x="86" y="81"/>
                      <a:pt x="87" y="81"/>
                      <a:pt x="87" y="81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8" y="81"/>
                      <a:pt x="88" y="81"/>
                      <a:pt x="87" y="81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7" y="82"/>
                      <a:pt x="87" y="82"/>
                      <a:pt x="87" y="82"/>
                    </a:cubicBezTo>
                    <a:cubicBezTo>
                      <a:pt x="87" y="82"/>
                      <a:pt x="87" y="82"/>
                      <a:pt x="86" y="82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5" y="82"/>
                      <a:pt x="84" y="82"/>
                      <a:pt x="84" y="82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4" y="82"/>
                      <a:pt x="83" y="82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2" y="82"/>
                      <a:pt x="82" y="82"/>
                      <a:pt x="81" y="82"/>
                    </a:cubicBezTo>
                    <a:cubicBezTo>
                      <a:pt x="81" y="82"/>
                      <a:pt x="81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8" y="82"/>
                    </a:cubicBezTo>
                    <a:cubicBezTo>
                      <a:pt x="78" y="82"/>
                      <a:pt x="77" y="82"/>
                      <a:pt x="77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80" y="81"/>
                      <a:pt x="79" y="81"/>
                      <a:pt x="79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1"/>
                      <a:pt x="79" y="81"/>
                      <a:pt x="79" y="80"/>
                    </a:cubicBezTo>
                    <a:cubicBezTo>
                      <a:pt x="79" y="80"/>
                      <a:pt x="79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1" y="80"/>
                      <a:pt x="81" y="80"/>
                      <a:pt x="80" y="7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9" y="79"/>
                      <a:pt x="79" y="79"/>
                      <a:pt x="78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79"/>
                      <a:pt x="78" y="79"/>
                      <a:pt x="77" y="79"/>
                    </a:cubicBezTo>
                    <a:cubicBezTo>
                      <a:pt x="77" y="78"/>
                      <a:pt x="76" y="78"/>
                      <a:pt x="76" y="78"/>
                    </a:cubicBezTo>
                    <a:cubicBezTo>
                      <a:pt x="76" y="78"/>
                      <a:pt x="75" y="78"/>
                      <a:pt x="75" y="78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4" y="79"/>
                      <a:pt x="74" y="79"/>
                      <a:pt x="74" y="79"/>
                    </a:cubicBezTo>
                    <a:cubicBezTo>
                      <a:pt x="73" y="79"/>
                      <a:pt x="73" y="79"/>
                      <a:pt x="73" y="78"/>
                    </a:cubicBezTo>
                    <a:cubicBezTo>
                      <a:pt x="72" y="78"/>
                      <a:pt x="72" y="78"/>
                      <a:pt x="73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8"/>
                      <a:pt x="74" y="78"/>
                      <a:pt x="74" y="78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4" y="78"/>
                      <a:pt x="75" y="78"/>
                      <a:pt x="75" y="78"/>
                    </a:cubicBezTo>
                    <a:cubicBezTo>
                      <a:pt x="75" y="78"/>
                      <a:pt x="75" y="78"/>
                      <a:pt x="76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7" y="78"/>
                      <a:pt x="77" y="77"/>
                      <a:pt x="77" y="77"/>
                    </a:cubicBezTo>
                    <a:cubicBezTo>
                      <a:pt x="77" y="77"/>
                      <a:pt x="77" y="77"/>
                      <a:pt x="76" y="76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6"/>
                      <a:pt x="77" y="77"/>
                      <a:pt x="77" y="77"/>
                    </a:cubicBezTo>
                    <a:cubicBezTo>
                      <a:pt x="77" y="77"/>
                      <a:pt x="78" y="77"/>
                      <a:pt x="78" y="77"/>
                    </a:cubicBezTo>
                    <a:cubicBezTo>
                      <a:pt x="78" y="77"/>
                      <a:pt x="78" y="77"/>
                      <a:pt x="79" y="77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8" y="77"/>
                      <a:pt x="78" y="76"/>
                      <a:pt x="78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8" y="76"/>
                      <a:pt x="77" y="76"/>
                      <a:pt x="77" y="76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7" y="75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4"/>
                      <a:pt x="75" y="74"/>
                      <a:pt x="75" y="74"/>
                    </a:cubicBezTo>
                    <a:cubicBezTo>
                      <a:pt x="75" y="74"/>
                      <a:pt x="75" y="73"/>
                      <a:pt x="75" y="73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75" y="73"/>
                      <a:pt x="76" y="74"/>
                      <a:pt x="76" y="74"/>
                    </a:cubicBezTo>
                    <a:cubicBezTo>
                      <a:pt x="77" y="75"/>
                      <a:pt x="78" y="75"/>
                      <a:pt x="78" y="75"/>
                    </a:cubicBezTo>
                    <a:cubicBezTo>
                      <a:pt x="78" y="75"/>
                      <a:pt x="78" y="76"/>
                      <a:pt x="79" y="76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79" y="76"/>
                      <a:pt x="79" y="77"/>
                      <a:pt x="79" y="77"/>
                    </a:cubicBezTo>
                    <a:cubicBezTo>
                      <a:pt x="80" y="77"/>
                      <a:pt x="80" y="77"/>
                      <a:pt x="81" y="77"/>
                    </a:cubicBezTo>
                    <a:cubicBezTo>
                      <a:pt x="82" y="77"/>
                      <a:pt x="82" y="76"/>
                      <a:pt x="83" y="76"/>
                    </a:cubicBezTo>
                    <a:cubicBezTo>
                      <a:pt x="83" y="76"/>
                      <a:pt x="85" y="76"/>
                      <a:pt x="85" y="76"/>
                    </a:cubicBezTo>
                    <a:cubicBezTo>
                      <a:pt x="85" y="76"/>
                      <a:pt x="86" y="76"/>
                      <a:pt x="86" y="76"/>
                    </a:cubicBezTo>
                    <a:cubicBezTo>
                      <a:pt x="86" y="76"/>
                      <a:pt x="87" y="76"/>
                      <a:pt x="87" y="76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6"/>
                      <a:pt x="87" y="75"/>
                      <a:pt x="87" y="75"/>
                    </a:cubicBezTo>
                    <a:cubicBezTo>
                      <a:pt x="87" y="75"/>
                      <a:pt x="87" y="74"/>
                      <a:pt x="87" y="74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87" y="73"/>
                      <a:pt x="87" y="73"/>
                      <a:pt x="86" y="73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5" y="73"/>
                      <a:pt x="84" y="73"/>
                      <a:pt x="84" y="73"/>
                    </a:cubicBezTo>
                    <a:cubicBezTo>
                      <a:pt x="84" y="73"/>
                      <a:pt x="84" y="73"/>
                      <a:pt x="84" y="73"/>
                    </a:cubicBezTo>
                    <a:cubicBezTo>
                      <a:pt x="84" y="73"/>
                      <a:pt x="84" y="73"/>
                      <a:pt x="84" y="73"/>
                    </a:cubicBezTo>
                    <a:cubicBezTo>
                      <a:pt x="85" y="73"/>
                      <a:pt x="85" y="73"/>
                      <a:pt x="85" y="73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6" y="72"/>
                      <a:pt x="87" y="72"/>
                      <a:pt x="87" y="73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87" y="74"/>
                      <a:pt x="87" y="75"/>
                      <a:pt x="87" y="75"/>
                    </a:cubicBezTo>
                    <a:cubicBezTo>
                      <a:pt x="87" y="75"/>
                      <a:pt x="88" y="75"/>
                      <a:pt x="88" y="76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9" y="76"/>
                      <a:pt x="89" y="76"/>
                      <a:pt x="90" y="76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0" y="76"/>
                      <a:pt x="91" y="76"/>
                      <a:pt x="91" y="76"/>
                    </a:cubicBezTo>
                    <a:cubicBezTo>
                      <a:pt x="91" y="77"/>
                      <a:pt x="92" y="77"/>
                      <a:pt x="92" y="77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92" y="76"/>
                      <a:pt x="92" y="76"/>
                      <a:pt x="91" y="76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75"/>
                      <a:pt x="90" y="74"/>
                      <a:pt x="90" y="74"/>
                    </a:cubicBezTo>
                    <a:cubicBezTo>
                      <a:pt x="90" y="74"/>
                      <a:pt x="90" y="74"/>
                      <a:pt x="90" y="74"/>
                    </a:cubicBezTo>
                    <a:cubicBezTo>
                      <a:pt x="89" y="73"/>
                      <a:pt x="90" y="73"/>
                      <a:pt x="90" y="74"/>
                    </a:cubicBezTo>
                    <a:cubicBezTo>
                      <a:pt x="90" y="74"/>
                      <a:pt x="90" y="74"/>
                      <a:pt x="91" y="74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2" y="73"/>
                      <a:pt x="92" y="73"/>
                      <a:pt x="92" y="72"/>
                    </a:cubicBezTo>
                    <a:cubicBezTo>
                      <a:pt x="92" y="72"/>
                      <a:pt x="91" y="72"/>
                      <a:pt x="91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0" y="72"/>
                      <a:pt x="90" y="72"/>
                      <a:pt x="89" y="72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8" y="71"/>
                      <a:pt x="87" y="71"/>
                      <a:pt x="87" y="71"/>
                    </a:cubicBezTo>
                    <a:cubicBezTo>
                      <a:pt x="87" y="71"/>
                      <a:pt x="87" y="72"/>
                      <a:pt x="86" y="72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5" y="72"/>
                      <a:pt x="85" y="72"/>
                      <a:pt x="84" y="72"/>
                    </a:cubicBezTo>
                    <a:cubicBezTo>
                      <a:pt x="84" y="72"/>
                      <a:pt x="84" y="72"/>
                      <a:pt x="83" y="72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2" y="72"/>
                      <a:pt x="81" y="72"/>
                      <a:pt x="81" y="72"/>
                    </a:cubicBezTo>
                    <a:cubicBezTo>
                      <a:pt x="81" y="72"/>
                      <a:pt x="80" y="72"/>
                      <a:pt x="80" y="72"/>
                    </a:cubicBezTo>
                    <a:cubicBezTo>
                      <a:pt x="80" y="72"/>
                      <a:pt x="79" y="72"/>
                      <a:pt x="79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6" y="72"/>
                      <a:pt x="76" y="72"/>
                      <a:pt x="75" y="72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74" y="72"/>
                      <a:pt x="74" y="72"/>
                      <a:pt x="74" y="72"/>
                    </a:cubicBezTo>
                    <a:cubicBezTo>
                      <a:pt x="73" y="72"/>
                      <a:pt x="73" y="72"/>
                      <a:pt x="73" y="72"/>
                    </a:cubicBezTo>
                    <a:cubicBezTo>
                      <a:pt x="73" y="72"/>
                      <a:pt x="72" y="72"/>
                      <a:pt x="72" y="72"/>
                    </a:cubicBezTo>
                    <a:cubicBezTo>
                      <a:pt x="72" y="72"/>
                      <a:pt x="72" y="72"/>
                      <a:pt x="71" y="72"/>
                    </a:cubicBezTo>
                    <a:cubicBezTo>
                      <a:pt x="71" y="72"/>
                      <a:pt x="71" y="72"/>
                      <a:pt x="70" y="72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69" y="72"/>
                      <a:pt x="67" y="72"/>
                      <a:pt x="67" y="72"/>
                    </a:cubicBezTo>
                    <a:cubicBezTo>
                      <a:pt x="67" y="72"/>
                      <a:pt x="66" y="72"/>
                      <a:pt x="66" y="72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5" y="72"/>
                      <a:pt x="65" y="72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64" y="71"/>
                      <a:pt x="64" y="71"/>
                      <a:pt x="64" y="71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2" y="71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6" y="71"/>
                      <a:pt x="56" y="71"/>
                    </a:cubicBezTo>
                    <a:cubicBezTo>
                      <a:pt x="56" y="72"/>
                      <a:pt x="56" y="72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5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1" y="69"/>
                      <a:pt x="51" y="70"/>
                    </a:cubicBezTo>
                    <a:cubicBezTo>
                      <a:pt x="51" y="70"/>
                      <a:pt x="51" y="69"/>
                      <a:pt x="50" y="69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9" y="69"/>
                      <a:pt x="49" y="69"/>
                      <a:pt x="48" y="69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69"/>
                      <a:pt x="47" y="69"/>
                      <a:pt x="46" y="69"/>
                    </a:cubicBezTo>
                    <a:cubicBezTo>
                      <a:pt x="46" y="69"/>
                      <a:pt x="46" y="69"/>
                      <a:pt x="46" y="69"/>
                    </a:cubicBezTo>
                    <a:cubicBezTo>
                      <a:pt x="46" y="69"/>
                      <a:pt x="45" y="69"/>
                      <a:pt x="45" y="69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4" y="69"/>
                      <a:pt x="43" y="69"/>
                      <a:pt x="43" y="68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3" y="68"/>
                      <a:pt x="42" y="68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2" y="68"/>
                      <a:pt x="41" y="68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2" y="67"/>
                      <a:pt x="42" y="67"/>
                      <a:pt x="42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6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6" y="67"/>
                      <a:pt x="47" y="67"/>
                      <a:pt x="47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8" y="67"/>
                      <a:pt x="49" y="67"/>
                      <a:pt x="49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0" y="67"/>
                      <a:pt x="51" y="67"/>
                      <a:pt x="51" y="67"/>
                    </a:cubicBezTo>
                    <a:cubicBezTo>
                      <a:pt x="51" y="67"/>
                      <a:pt x="52" y="68"/>
                      <a:pt x="52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68"/>
                      <a:pt x="58" y="68"/>
                      <a:pt x="58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60" y="68"/>
                      <a:pt x="60" y="68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7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1" y="67"/>
                      <a:pt x="61" y="67"/>
                      <a:pt x="60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58" y="67"/>
                      <a:pt x="58" y="67"/>
                    </a:cubicBezTo>
                    <a:cubicBezTo>
                      <a:pt x="58" y="67"/>
                      <a:pt x="58" y="66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65"/>
                      <a:pt x="56" y="65"/>
                      <a:pt x="56" y="65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56" y="65"/>
                      <a:pt x="55" y="65"/>
                      <a:pt x="55" y="65"/>
                    </a:cubicBezTo>
                    <a:cubicBezTo>
                      <a:pt x="54" y="65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2" y="64"/>
                      <a:pt x="52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3"/>
                      <a:pt x="50" y="63"/>
                      <a:pt x="50" y="63"/>
                    </a:cubicBezTo>
                    <a:cubicBezTo>
                      <a:pt x="50" y="63"/>
                      <a:pt x="49" y="63"/>
                      <a:pt x="49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9" y="63"/>
                      <a:pt x="48" y="63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5" y="61"/>
                      <a:pt x="45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60"/>
                      <a:pt x="44" y="60"/>
                      <a:pt x="45" y="60"/>
                    </a:cubicBezTo>
                    <a:cubicBezTo>
                      <a:pt x="45" y="60"/>
                      <a:pt x="45" y="60"/>
                      <a:pt x="45" y="59"/>
                    </a:cubicBezTo>
                    <a:cubicBezTo>
                      <a:pt x="44" y="59"/>
                      <a:pt x="44" y="59"/>
                      <a:pt x="45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59"/>
                      <a:pt x="45" y="58"/>
                      <a:pt x="45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6"/>
                      <a:pt x="45" y="56"/>
                    </a:cubicBezTo>
                    <a:cubicBezTo>
                      <a:pt x="46" y="56"/>
                      <a:pt x="46" y="57"/>
                      <a:pt x="46" y="57"/>
                    </a:cubicBezTo>
                    <a:cubicBezTo>
                      <a:pt x="46" y="57"/>
                      <a:pt x="47" y="57"/>
                      <a:pt x="47" y="57"/>
                    </a:cubicBezTo>
                    <a:cubicBezTo>
                      <a:pt x="47" y="57"/>
                      <a:pt x="47" y="56"/>
                      <a:pt x="47" y="56"/>
                    </a:cubicBezTo>
                    <a:cubicBezTo>
                      <a:pt x="46" y="56"/>
                      <a:pt x="46" y="56"/>
                      <a:pt x="46" y="55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4" y="53"/>
                    </a:cubicBezTo>
                    <a:cubicBezTo>
                      <a:pt x="44" y="53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2"/>
                      <a:pt x="42" y="52"/>
                      <a:pt x="42" y="52"/>
                    </a:cubicBezTo>
                    <a:cubicBezTo>
                      <a:pt x="42" y="52"/>
                      <a:pt x="41" y="52"/>
                      <a:pt x="41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3"/>
                    </a:cubicBezTo>
                    <a:cubicBezTo>
                      <a:pt x="37" y="53"/>
                      <a:pt x="37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5"/>
                      <a:pt x="39" y="55"/>
                    </a:cubicBezTo>
                    <a:cubicBezTo>
                      <a:pt x="40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8" y="54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4" y="54"/>
                      <a:pt x="34" y="53"/>
                      <a:pt x="34" y="53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6" y="53"/>
                    </a:cubicBezTo>
                    <a:cubicBezTo>
                      <a:pt x="36" y="53"/>
                      <a:pt x="36" y="52"/>
                      <a:pt x="36" y="52"/>
                    </a:cubicBezTo>
                    <a:cubicBezTo>
                      <a:pt x="36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4" y="52"/>
                    </a:cubicBezTo>
                    <a:cubicBezTo>
                      <a:pt x="34" y="52"/>
                      <a:pt x="33" y="52"/>
                      <a:pt x="32" y="52"/>
                    </a:cubicBezTo>
                    <a:cubicBezTo>
                      <a:pt x="32" y="52"/>
                      <a:pt x="32" y="52"/>
                      <a:pt x="31" y="52"/>
                    </a:cubicBezTo>
                    <a:cubicBezTo>
                      <a:pt x="31" y="52"/>
                      <a:pt x="30" y="52"/>
                      <a:pt x="29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3"/>
                      <a:pt x="28" y="53"/>
                      <a:pt x="27" y="53"/>
                    </a:cubicBezTo>
                    <a:cubicBezTo>
                      <a:pt x="27" y="53"/>
                      <a:pt x="27" y="53"/>
                      <a:pt x="26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4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3"/>
                      <a:pt x="22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2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7" y="51"/>
                      <a:pt x="16" y="51"/>
                      <a:pt x="16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6" y="50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9"/>
                      <a:pt x="17" y="48"/>
                      <a:pt x="17" y="47"/>
                    </a:cubicBezTo>
                    <a:cubicBezTo>
                      <a:pt x="17" y="47"/>
                      <a:pt x="17" y="46"/>
                      <a:pt x="18" y="46"/>
                    </a:cubicBezTo>
                    <a:cubicBezTo>
                      <a:pt x="18" y="46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5"/>
                      <a:pt x="20" y="45"/>
                      <a:pt x="21" y="45"/>
                    </a:cubicBezTo>
                    <a:cubicBezTo>
                      <a:pt x="21" y="45"/>
                      <a:pt x="21" y="45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1" y="46"/>
                    </a:cubicBezTo>
                    <a:cubicBezTo>
                      <a:pt x="21" y="46"/>
                      <a:pt x="21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4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8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30" y="43"/>
                    </a:cubicBezTo>
                    <a:cubicBezTo>
                      <a:pt x="31" y="43"/>
                      <a:pt x="31" y="44"/>
                      <a:pt x="31" y="44"/>
                    </a:cubicBezTo>
                    <a:cubicBezTo>
                      <a:pt x="31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4"/>
                      <a:pt x="34" y="44"/>
                      <a:pt x="35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37" y="44"/>
                      <a:pt x="37" y="44"/>
                    </a:cubicBezTo>
                    <a:cubicBezTo>
                      <a:pt x="37" y="45"/>
                      <a:pt x="37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40" y="44"/>
                      <a:pt x="40" y="44"/>
                    </a:cubicBezTo>
                    <a:cubicBezTo>
                      <a:pt x="40" y="44"/>
                      <a:pt x="41" y="44"/>
                      <a:pt x="41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4" y="45"/>
                      <a:pt x="44" y="45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9" y="45"/>
                    </a:cubicBezTo>
                    <a:cubicBezTo>
                      <a:pt x="49" y="45"/>
                      <a:pt x="49" y="45"/>
                      <a:pt x="49" y="44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50" y="43"/>
                      <a:pt x="50" y="43"/>
                    </a:cubicBezTo>
                    <a:cubicBezTo>
                      <a:pt x="50" y="43"/>
                      <a:pt x="50" y="43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0"/>
                    </a:cubicBezTo>
                    <a:cubicBezTo>
                      <a:pt x="52" y="40"/>
                      <a:pt x="52" y="40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8"/>
                      <a:pt x="53" y="38"/>
                    </a:cubicBezTo>
                    <a:cubicBezTo>
                      <a:pt x="53" y="38"/>
                      <a:pt x="53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1"/>
                    </a:cubicBezTo>
                    <a:cubicBezTo>
                      <a:pt x="57" y="42"/>
                      <a:pt x="58" y="42"/>
                      <a:pt x="58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60" y="42"/>
                      <a:pt x="60" y="42"/>
                      <a:pt x="61" y="43"/>
                    </a:cubicBezTo>
                    <a:cubicBezTo>
                      <a:pt x="62" y="43"/>
                      <a:pt x="62" y="43"/>
                      <a:pt x="63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4" y="43"/>
                      <a:pt x="64" y="42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4" y="42"/>
                      <a:pt x="64" y="42"/>
                      <a:pt x="64" y="43"/>
                    </a:cubicBezTo>
                    <a:cubicBezTo>
                      <a:pt x="64" y="43"/>
                      <a:pt x="65" y="43"/>
                      <a:pt x="65" y="43"/>
                    </a:cubicBezTo>
                    <a:cubicBezTo>
                      <a:pt x="65" y="43"/>
                      <a:pt x="65" y="42"/>
                      <a:pt x="65" y="42"/>
                    </a:cubicBezTo>
                    <a:cubicBezTo>
                      <a:pt x="64" y="42"/>
                      <a:pt x="64" y="42"/>
                      <a:pt x="64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1"/>
                      <a:pt x="64" y="41"/>
                      <a:pt x="64" y="40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9"/>
                      <a:pt x="63" y="39"/>
                    </a:cubicBezTo>
                    <a:cubicBezTo>
                      <a:pt x="63" y="39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3" y="37"/>
                      <a:pt x="63" y="36"/>
                      <a:pt x="63" y="36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5"/>
                      <a:pt x="62" y="35"/>
                      <a:pt x="62" y="34"/>
                    </a:cubicBezTo>
                    <a:cubicBezTo>
                      <a:pt x="63" y="34"/>
                      <a:pt x="63" y="34"/>
                      <a:pt x="62" y="33"/>
                    </a:cubicBezTo>
                    <a:cubicBezTo>
                      <a:pt x="62" y="33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31"/>
                      <a:pt x="65" y="31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29"/>
                      <a:pt x="64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61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59" y="28"/>
                      <a:pt x="60" y="28"/>
                    </a:cubicBezTo>
                    <a:cubicBezTo>
                      <a:pt x="60" y="28"/>
                      <a:pt x="60" y="28"/>
                      <a:pt x="60" y="27"/>
                    </a:cubicBezTo>
                    <a:cubicBezTo>
                      <a:pt x="60" y="27"/>
                      <a:pt x="59" y="27"/>
                      <a:pt x="59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8" y="27"/>
                      <a:pt x="58" y="27"/>
                      <a:pt x="57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27"/>
                      <a:pt x="57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5" y="27"/>
                      <a:pt x="55" y="27"/>
                    </a:cubicBezTo>
                    <a:cubicBezTo>
                      <a:pt x="55" y="27"/>
                      <a:pt x="55" y="26"/>
                      <a:pt x="55" y="26"/>
                    </a:cubicBezTo>
                    <a:cubicBezTo>
                      <a:pt x="55" y="26"/>
                      <a:pt x="54" y="26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2" y="26"/>
                      <a:pt x="52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2" y="24"/>
                      <a:pt x="51" y="24"/>
                    </a:cubicBezTo>
                    <a:cubicBezTo>
                      <a:pt x="51" y="24"/>
                      <a:pt x="51" y="23"/>
                      <a:pt x="51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3" y="23"/>
                      <a:pt x="53" y="23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1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5" y="21"/>
                    </a:cubicBezTo>
                    <a:cubicBezTo>
                      <a:pt x="55" y="21"/>
                      <a:pt x="55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7" y="21"/>
                      <a:pt x="57" y="21"/>
                    </a:cubicBezTo>
                    <a:cubicBezTo>
                      <a:pt x="57" y="21"/>
                      <a:pt x="59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1" y="21"/>
                      <a:pt x="61" y="21"/>
                      <a:pt x="62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1"/>
                      <a:pt x="66" y="22"/>
                      <a:pt x="66" y="22"/>
                    </a:cubicBezTo>
                    <a:cubicBezTo>
                      <a:pt x="66" y="22"/>
                      <a:pt x="67" y="22"/>
                      <a:pt x="67" y="22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69" y="22"/>
                      <a:pt x="69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2"/>
                      <a:pt x="71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6" y="22"/>
                      <a:pt x="77" y="22"/>
                      <a:pt x="77" y="22"/>
                    </a:cubicBezTo>
                    <a:cubicBezTo>
                      <a:pt x="77" y="22"/>
                      <a:pt x="77" y="22"/>
                      <a:pt x="78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79" y="22"/>
                      <a:pt x="79" y="22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2"/>
                      <a:pt x="81" y="22"/>
                      <a:pt x="81" y="22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81" y="22"/>
                      <a:pt x="81" y="22"/>
                      <a:pt x="82" y="22"/>
                    </a:cubicBezTo>
                    <a:cubicBezTo>
                      <a:pt x="82" y="22"/>
                      <a:pt x="82" y="22"/>
                      <a:pt x="83" y="22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4" y="22"/>
                      <a:pt x="85" y="22"/>
                      <a:pt x="85" y="22"/>
                    </a:cubicBezTo>
                    <a:cubicBezTo>
                      <a:pt x="86" y="22"/>
                      <a:pt x="86" y="22"/>
                      <a:pt x="87" y="22"/>
                    </a:cubicBezTo>
                    <a:cubicBezTo>
                      <a:pt x="87" y="22"/>
                      <a:pt x="87" y="22"/>
                      <a:pt x="88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4" y="22"/>
                    </a:cubicBezTo>
                    <a:cubicBezTo>
                      <a:pt x="94" y="22"/>
                      <a:pt x="94" y="22"/>
                      <a:pt x="95" y="22"/>
                    </a:cubicBezTo>
                    <a:cubicBezTo>
                      <a:pt x="95" y="22"/>
                      <a:pt x="96" y="22"/>
                      <a:pt x="96" y="22"/>
                    </a:cubicBezTo>
                    <a:cubicBezTo>
                      <a:pt x="96" y="22"/>
                      <a:pt x="97" y="22"/>
                      <a:pt x="97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9" y="22"/>
                      <a:pt x="99" y="22"/>
                      <a:pt x="100" y="22"/>
                    </a:cubicBezTo>
                    <a:cubicBezTo>
                      <a:pt x="100" y="22"/>
                      <a:pt x="101" y="22"/>
                      <a:pt x="102" y="21"/>
                    </a:cubicBezTo>
                    <a:cubicBezTo>
                      <a:pt x="102" y="21"/>
                      <a:pt x="102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4" y="21"/>
                      <a:pt x="104" y="21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03" y="21"/>
                      <a:pt x="103" y="21"/>
                      <a:pt x="103" y="20"/>
                    </a:cubicBezTo>
                    <a:cubicBezTo>
                      <a:pt x="102" y="20"/>
                      <a:pt x="102" y="20"/>
                      <a:pt x="102" y="20"/>
                    </a:cubicBezTo>
                    <a:cubicBezTo>
                      <a:pt x="102" y="20"/>
                      <a:pt x="101" y="20"/>
                      <a:pt x="101" y="20"/>
                    </a:cubicBezTo>
                    <a:cubicBezTo>
                      <a:pt x="101" y="20"/>
                      <a:pt x="100" y="20"/>
                      <a:pt x="100" y="20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99" y="19"/>
                      <a:pt x="99" y="19"/>
                      <a:pt x="99" y="20"/>
                    </a:cubicBezTo>
                    <a:cubicBezTo>
                      <a:pt x="99" y="20"/>
                      <a:pt x="99" y="20"/>
                      <a:pt x="99" y="19"/>
                    </a:cubicBezTo>
                    <a:cubicBezTo>
                      <a:pt x="98" y="19"/>
                      <a:pt x="98" y="19"/>
                      <a:pt x="98" y="20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8"/>
                      <a:pt x="95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0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20"/>
                      <a:pt x="88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5" y="20"/>
                    </a:cubicBezTo>
                    <a:cubicBezTo>
                      <a:pt x="85" y="20"/>
                      <a:pt x="85" y="21"/>
                      <a:pt x="84" y="21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4" y="21"/>
                      <a:pt x="83" y="21"/>
                      <a:pt x="83" y="21"/>
                    </a:cubicBezTo>
                    <a:cubicBezTo>
                      <a:pt x="83" y="21"/>
                      <a:pt x="83" y="21"/>
                      <a:pt x="82" y="21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2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0" y="20"/>
                      <a:pt x="80" y="20"/>
                    </a:cubicBezTo>
                    <a:cubicBezTo>
                      <a:pt x="79" y="20"/>
                      <a:pt x="79" y="20"/>
                      <a:pt x="78" y="20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8" y="20"/>
                      <a:pt x="79" y="19"/>
                      <a:pt x="79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1" y="19"/>
                      <a:pt x="82" y="19"/>
                      <a:pt x="84" y="18"/>
                    </a:cubicBezTo>
                    <a:cubicBezTo>
                      <a:pt x="84" y="18"/>
                      <a:pt x="84" y="18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7"/>
                      <a:pt x="86" y="17"/>
                      <a:pt x="87" y="17"/>
                    </a:cubicBezTo>
                    <a:cubicBezTo>
                      <a:pt x="87" y="17"/>
                      <a:pt x="88" y="17"/>
                      <a:pt x="88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9" y="17"/>
                      <a:pt x="89" y="17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5"/>
                    </a:cubicBezTo>
                    <a:cubicBezTo>
                      <a:pt x="88" y="15"/>
                      <a:pt x="88" y="15"/>
                      <a:pt x="87" y="15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7" y="15"/>
                      <a:pt x="88" y="14"/>
                      <a:pt x="88" y="14"/>
                    </a:cubicBezTo>
                    <a:cubicBezTo>
                      <a:pt x="88" y="14"/>
                      <a:pt x="89" y="14"/>
                      <a:pt x="89" y="1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90" y="14"/>
                      <a:pt x="90" y="13"/>
                      <a:pt x="89" y="13"/>
                    </a:cubicBezTo>
                    <a:cubicBezTo>
                      <a:pt x="89" y="13"/>
                      <a:pt x="89" y="13"/>
                      <a:pt x="90" y="13"/>
                    </a:cubicBezTo>
                    <a:cubicBezTo>
                      <a:pt x="90" y="13"/>
                      <a:pt x="90" y="13"/>
                      <a:pt x="90" y="12"/>
                    </a:cubicBezTo>
                    <a:cubicBezTo>
                      <a:pt x="91" y="12"/>
                      <a:pt x="91" y="12"/>
                      <a:pt x="92" y="12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2" y="12"/>
                      <a:pt x="93" y="12"/>
                      <a:pt x="93" y="12"/>
                    </a:cubicBezTo>
                    <a:cubicBezTo>
                      <a:pt x="94" y="12"/>
                      <a:pt x="94" y="12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2"/>
                      <a:pt x="95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7" y="12"/>
                    </a:cubicBezTo>
                    <a:cubicBezTo>
                      <a:pt x="97" y="12"/>
                      <a:pt x="97" y="12"/>
                      <a:pt x="98" y="12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9" y="12"/>
                      <a:pt x="99" y="12"/>
                      <a:pt x="100" y="11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100" y="11"/>
                      <a:pt x="101" y="11"/>
                      <a:pt x="102" y="11"/>
                    </a:cubicBezTo>
                    <a:cubicBezTo>
                      <a:pt x="102" y="11"/>
                      <a:pt x="104" y="11"/>
                      <a:pt x="104" y="11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05" y="11"/>
                      <a:pt x="106" y="11"/>
                      <a:pt x="107" y="11"/>
                    </a:cubicBezTo>
                    <a:cubicBezTo>
                      <a:pt x="107" y="11"/>
                      <a:pt x="108" y="11"/>
                      <a:pt x="108" y="11"/>
                    </a:cubicBezTo>
                    <a:cubicBezTo>
                      <a:pt x="109" y="11"/>
                      <a:pt x="109" y="11"/>
                      <a:pt x="110" y="11"/>
                    </a:cubicBezTo>
                    <a:cubicBezTo>
                      <a:pt x="111" y="11"/>
                      <a:pt x="111" y="11"/>
                      <a:pt x="112" y="11"/>
                    </a:cubicBezTo>
                    <a:cubicBezTo>
                      <a:pt x="112" y="11"/>
                      <a:pt x="113" y="10"/>
                      <a:pt x="114" y="10"/>
                    </a:cubicBezTo>
                    <a:cubicBezTo>
                      <a:pt x="116" y="10"/>
                      <a:pt x="118" y="10"/>
                      <a:pt x="118" y="10"/>
                    </a:cubicBezTo>
                    <a:cubicBezTo>
                      <a:pt x="118" y="10"/>
                      <a:pt x="119" y="10"/>
                      <a:pt x="120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10"/>
                      <a:pt x="123" y="10"/>
                      <a:pt x="126" y="10"/>
                    </a:cubicBezTo>
                    <a:cubicBezTo>
                      <a:pt x="128" y="10"/>
                      <a:pt x="128" y="10"/>
                      <a:pt x="129" y="10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30" y="10"/>
                      <a:pt x="130" y="10"/>
                      <a:pt x="130" y="10"/>
                    </a:cubicBezTo>
                    <a:cubicBezTo>
                      <a:pt x="130" y="10"/>
                      <a:pt x="131" y="10"/>
                      <a:pt x="132" y="10"/>
                    </a:cubicBezTo>
                    <a:cubicBezTo>
                      <a:pt x="133" y="10"/>
                      <a:pt x="134" y="10"/>
                      <a:pt x="134" y="10"/>
                    </a:cubicBezTo>
                    <a:cubicBezTo>
                      <a:pt x="134" y="10"/>
                      <a:pt x="135" y="10"/>
                      <a:pt x="135" y="10"/>
                    </a:cubicBezTo>
                    <a:cubicBezTo>
                      <a:pt x="135" y="10"/>
                      <a:pt x="135" y="10"/>
                      <a:pt x="136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7" y="10"/>
                      <a:pt x="138" y="10"/>
                      <a:pt x="138" y="10"/>
                    </a:cubicBezTo>
                    <a:cubicBezTo>
                      <a:pt x="138" y="10"/>
                      <a:pt x="139" y="10"/>
                      <a:pt x="139" y="10"/>
                    </a:cubicBezTo>
                    <a:cubicBezTo>
                      <a:pt x="139" y="10"/>
                      <a:pt x="140" y="10"/>
                      <a:pt x="140" y="10"/>
                    </a:cubicBezTo>
                    <a:cubicBezTo>
                      <a:pt x="140" y="10"/>
                      <a:pt x="141" y="10"/>
                      <a:pt x="141" y="10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2" y="10"/>
                      <a:pt x="143" y="10"/>
                      <a:pt x="143" y="10"/>
                    </a:cubicBezTo>
                    <a:cubicBezTo>
                      <a:pt x="143" y="10"/>
                      <a:pt x="144" y="10"/>
                      <a:pt x="144" y="10"/>
                    </a:cubicBezTo>
                    <a:cubicBezTo>
                      <a:pt x="145" y="10"/>
                      <a:pt x="146" y="10"/>
                      <a:pt x="146" y="10"/>
                    </a:cubicBezTo>
                    <a:cubicBezTo>
                      <a:pt x="147" y="10"/>
                      <a:pt x="147" y="10"/>
                      <a:pt x="147" y="10"/>
                    </a:cubicBezTo>
                    <a:cubicBezTo>
                      <a:pt x="147" y="10"/>
                      <a:pt x="147" y="10"/>
                      <a:pt x="147" y="10"/>
                    </a:cubicBezTo>
                    <a:cubicBezTo>
                      <a:pt x="148" y="10"/>
                      <a:pt x="148" y="10"/>
                      <a:pt x="148" y="10"/>
                    </a:cubicBezTo>
                    <a:cubicBezTo>
                      <a:pt x="148" y="10"/>
                      <a:pt x="148" y="10"/>
                      <a:pt x="149" y="10"/>
                    </a:cubicBezTo>
                    <a:cubicBezTo>
                      <a:pt x="149" y="10"/>
                      <a:pt x="149" y="10"/>
                      <a:pt x="149" y="10"/>
                    </a:cubicBezTo>
                    <a:cubicBezTo>
                      <a:pt x="149" y="10"/>
                      <a:pt x="150" y="10"/>
                      <a:pt x="151" y="10"/>
                    </a:cubicBezTo>
                    <a:cubicBezTo>
                      <a:pt x="153" y="10"/>
                      <a:pt x="153" y="10"/>
                      <a:pt x="154" y="10"/>
                    </a:cubicBezTo>
                    <a:cubicBezTo>
                      <a:pt x="154" y="10"/>
                      <a:pt x="154" y="10"/>
                      <a:pt x="155" y="10"/>
                    </a:cubicBezTo>
                    <a:cubicBezTo>
                      <a:pt x="155" y="10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7" y="9"/>
                      <a:pt x="158" y="9"/>
                      <a:pt x="158" y="9"/>
                    </a:cubicBezTo>
                    <a:cubicBezTo>
                      <a:pt x="158" y="9"/>
                      <a:pt x="158" y="9"/>
                      <a:pt x="158" y="9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59" y="9"/>
                      <a:pt x="159" y="9"/>
                      <a:pt x="160" y="9"/>
                    </a:cubicBezTo>
                    <a:cubicBezTo>
                      <a:pt x="160" y="9"/>
                      <a:pt x="160" y="9"/>
                      <a:pt x="160" y="9"/>
                    </a:cubicBezTo>
                    <a:cubicBezTo>
                      <a:pt x="160" y="9"/>
                      <a:pt x="160" y="9"/>
                      <a:pt x="160" y="9"/>
                    </a:cubicBezTo>
                    <a:cubicBezTo>
                      <a:pt x="160" y="9"/>
                      <a:pt x="161" y="9"/>
                      <a:pt x="161" y="9"/>
                    </a:cubicBezTo>
                    <a:cubicBezTo>
                      <a:pt x="162" y="9"/>
                      <a:pt x="162" y="9"/>
                      <a:pt x="162" y="9"/>
                    </a:cubicBezTo>
                    <a:cubicBezTo>
                      <a:pt x="162" y="9"/>
                      <a:pt x="162" y="8"/>
                      <a:pt x="162" y="8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5" y="8"/>
                      <a:pt x="165" y="8"/>
                      <a:pt x="165" y="7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6" y="7"/>
                      <a:pt x="166" y="8"/>
                      <a:pt x="166" y="8"/>
                    </a:cubicBezTo>
                    <a:cubicBezTo>
                      <a:pt x="166" y="8"/>
                      <a:pt x="166" y="8"/>
                      <a:pt x="166" y="8"/>
                    </a:cubicBezTo>
                    <a:cubicBezTo>
                      <a:pt x="166" y="8"/>
                      <a:pt x="166" y="8"/>
                      <a:pt x="166" y="8"/>
                    </a:cubicBezTo>
                    <a:cubicBezTo>
                      <a:pt x="165" y="8"/>
                      <a:pt x="165" y="8"/>
                      <a:pt x="165" y="8"/>
                    </a:cubicBezTo>
                    <a:cubicBezTo>
                      <a:pt x="164" y="9"/>
                      <a:pt x="165" y="9"/>
                      <a:pt x="167" y="9"/>
                    </a:cubicBezTo>
                    <a:cubicBezTo>
                      <a:pt x="167" y="8"/>
                      <a:pt x="167" y="8"/>
                      <a:pt x="167" y="8"/>
                    </a:cubicBezTo>
                    <a:cubicBezTo>
                      <a:pt x="168" y="8"/>
                      <a:pt x="168" y="8"/>
                      <a:pt x="169" y="9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69" y="9"/>
                      <a:pt x="170" y="9"/>
                      <a:pt x="170" y="9"/>
                    </a:cubicBezTo>
                    <a:cubicBezTo>
                      <a:pt x="170" y="9"/>
                      <a:pt x="170" y="9"/>
                      <a:pt x="171" y="9"/>
                    </a:cubicBezTo>
                    <a:cubicBezTo>
                      <a:pt x="171" y="9"/>
                      <a:pt x="171" y="9"/>
                      <a:pt x="171" y="9"/>
                    </a:cubicBezTo>
                    <a:cubicBezTo>
                      <a:pt x="172" y="9"/>
                      <a:pt x="172" y="9"/>
                      <a:pt x="172" y="9"/>
                    </a:cubicBezTo>
                    <a:cubicBezTo>
                      <a:pt x="173" y="9"/>
                      <a:pt x="173" y="9"/>
                      <a:pt x="173" y="9"/>
                    </a:cubicBezTo>
                    <a:cubicBezTo>
                      <a:pt x="173" y="9"/>
                      <a:pt x="173" y="9"/>
                      <a:pt x="173" y="9"/>
                    </a:cubicBezTo>
                    <a:cubicBezTo>
                      <a:pt x="174" y="9"/>
                      <a:pt x="174" y="9"/>
                      <a:pt x="174" y="8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6" y="8"/>
                      <a:pt x="176" y="8"/>
                      <a:pt x="177" y="8"/>
                    </a:cubicBezTo>
                    <a:cubicBezTo>
                      <a:pt x="177" y="8"/>
                      <a:pt x="177" y="8"/>
                      <a:pt x="177" y="8"/>
                    </a:cubicBezTo>
                    <a:cubicBezTo>
                      <a:pt x="177" y="8"/>
                      <a:pt x="178" y="8"/>
                      <a:pt x="178" y="8"/>
                    </a:cubicBezTo>
                    <a:cubicBezTo>
                      <a:pt x="178" y="8"/>
                      <a:pt x="179" y="8"/>
                      <a:pt x="179" y="8"/>
                    </a:cubicBezTo>
                    <a:cubicBezTo>
                      <a:pt x="179" y="8"/>
                      <a:pt x="180" y="8"/>
                      <a:pt x="180" y="8"/>
                    </a:cubicBezTo>
                    <a:cubicBezTo>
                      <a:pt x="181" y="8"/>
                      <a:pt x="182" y="8"/>
                      <a:pt x="182" y="8"/>
                    </a:cubicBezTo>
                    <a:cubicBezTo>
                      <a:pt x="182" y="8"/>
                      <a:pt x="182" y="8"/>
                      <a:pt x="183" y="8"/>
                    </a:cubicBezTo>
                    <a:cubicBezTo>
                      <a:pt x="183" y="8"/>
                      <a:pt x="183" y="8"/>
                      <a:pt x="184" y="8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4" y="8"/>
                      <a:pt x="185" y="8"/>
                      <a:pt x="185" y="8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5" y="8"/>
                      <a:pt x="185" y="8"/>
                      <a:pt x="186" y="8"/>
                    </a:cubicBezTo>
                    <a:cubicBezTo>
                      <a:pt x="186" y="8"/>
                      <a:pt x="186" y="8"/>
                      <a:pt x="186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8" y="8"/>
                      <a:pt x="188" y="8"/>
                    </a:cubicBezTo>
                    <a:cubicBezTo>
                      <a:pt x="189" y="8"/>
                      <a:pt x="189" y="8"/>
                      <a:pt x="189" y="8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1" y="8"/>
                      <a:pt x="191" y="8"/>
                      <a:pt x="191" y="8"/>
                    </a:cubicBezTo>
                    <a:cubicBezTo>
                      <a:pt x="191" y="8"/>
                      <a:pt x="192" y="8"/>
                      <a:pt x="191" y="8"/>
                    </a:cubicBezTo>
                    <a:cubicBezTo>
                      <a:pt x="191" y="8"/>
                      <a:pt x="191" y="8"/>
                      <a:pt x="190" y="7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0" y="7"/>
                      <a:pt x="190" y="7"/>
                      <a:pt x="189" y="7"/>
                    </a:cubicBezTo>
                    <a:cubicBezTo>
                      <a:pt x="189" y="7"/>
                      <a:pt x="189" y="7"/>
                      <a:pt x="189" y="7"/>
                    </a:cubicBezTo>
                    <a:cubicBezTo>
                      <a:pt x="189" y="7"/>
                      <a:pt x="189" y="7"/>
                      <a:pt x="190" y="7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0" y="7"/>
                      <a:pt x="191" y="7"/>
                      <a:pt x="191" y="7"/>
                    </a:cubicBezTo>
                    <a:cubicBezTo>
                      <a:pt x="191" y="7"/>
                      <a:pt x="191" y="7"/>
                      <a:pt x="192" y="7"/>
                    </a:cubicBezTo>
                    <a:cubicBezTo>
                      <a:pt x="192" y="7"/>
                      <a:pt x="192" y="7"/>
                      <a:pt x="192" y="8"/>
                    </a:cubicBezTo>
                    <a:cubicBezTo>
                      <a:pt x="193" y="8"/>
                      <a:pt x="193" y="8"/>
                      <a:pt x="193" y="8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3" y="8"/>
                      <a:pt x="193" y="8"/>
                      <a:pt x="192" y="8"/>
                    </a:cubicBezTo>
                    <a:cubicBezTo>
                      <a:pt x="192" y="8"/>
                      <a:pt x="192" y="9"/>
                      <a:pt x="192" y="9"/>
                    </a:cubicBezTo>
                    <a:cubicBezTo>
                      <a:pt x="191" y="9"/>
                      <a:pt x="191" y="9"/>
                      <a:pt x="191" y="9"/>
                    </a:cubicBezTo>
                    <a:cubicBezTo>
                      <a:pt x="192" y="9"/>
                      <a:pt x="192" y="9"/>
                      <a:pt x="192" y="9"/>
                    </a:cubicBezTo>
                    <a:cubicBezTo>
                      <a:pt x="192" y="9"/>
                      <a:pt x="192" y="9"/>
                      <a:pt x="192" y="9"/>
                    </a:cubicBezTo>
                    <a:cubicBezTo>
                      <a:pt x="192" y="9"/>
                      <a:pt x="191" y="9"/>
                      <a:pt x="191" y="9"/>
                    </a:cubicBezTo>
                    <a:cubicBezTo>
                      <a:pt x="191" y="10"/>
                      <a:pt x="191" y="10"/>
                      <a:pt x="191" y="10"/>
                    </a:cubicBezTo>
                    <a:cubicBezTo>
                      <a:pt x="191" y="10"/>
                      <a:pt x="191" y="10"/>
                      <a:pt x="191" y="10"/>
                    </a:cubicBezTo>
                    <a:cubicBezTo>
                      <a:pt x="191" y="10"/>
                      <a:pt x="190" y="10"/>
                      <a:pt x="190" y="10"/>
                    </a:cubicBezTo>
                    <a:cubicBezTo>
                      <a:pt x="190" y="10"/>
                      <a:pt x="190" y="11"/>
                      <a:pt x="189" y="11"/>
                    </a:cubicBezTo>
                    <a:cubicBezTo>
                      <a:pt x="189" y="11"/>
                      <a:pt x="188" y="11"/>
                      <a:pt x="188" y="11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188" y="11"/>
                      <a:pt x="188" y="11"/>
                      <a:pt x="187" y="11"/>
                    </a:cubicBezTo>
                    <a:cubicBezTo>
                      <a:pt x="187" y="11"/>
                      <a:pt x="187" y="11"/>
                      <a:pt x="186" y="11"/>
                    </a:cubicBezTo>
                    <a:cubicBezTo>
                      <a:pt x="186" y="12"/>
                      <a:pt x="186" y="12"/>
                      <a:pt x="185" y="12"/>
                    </a:cubicBezTo>
                    <a:cubicBezTo>
                      <a:pt x="185" y="12"/>
                      <a:pt x="185" y="12"/>
                      <a:pt x="184" y="12"/>
                    </a:cubicBezTo>
                    <a:cubicBezTo>
                      <a:pt x="184" y="12"/>
                      <a:pt x="184" y="12"/>
                      <a:pt x="183" y="12"/>
                    </a:cubicBezTo>
                    <a:cubicBezTo>
                      <a:pt x="183" y="12"/>
                      <a:pt x="182" y="12"/>
                      <a:pt x="182" y="13"/>
                    </a:cubicBezTo>
                    <a:cubicBezTo>
                      <a:pt x="182" y="13"/>
                      <a:pt x="182" y="13"/>
                      <a:pt x="182" y="13"/>
                    </a:cubicBezTo>
                    <a:cubicBezTo>
                      <a:pt x="181" y="12"/>
                      <a:pt x="181" y="12"/>
                      <a:pt x="180" y="13"/>
                    </a:cubicBezTo>
                    <a:cubicBezTo>
                      <a:pt x="180" y="13"/>
                      <a:pt x="180" y="13"/>
                      <a:pt x="180" y="13"/>
                    </a:cubicBezTo>
                    <a:cubicBezTo>
                      <a:pt x="180" y="13"/>
                      <a:pt x="180" y="13"/>
                      <a:pt x="179" y="13"/>
                    </a:cubicBezTo>
                    <a:cubicBezTo>
                      <a:pt x="179" y="13"/>
                      <a:pt x="179" y="13"/>
                      <a:pt x="178" y="13"/>
                    </a:cubicBezTo>
                    <a:cubicBezTo>
                      <a:pt x="178" y="13"/>
                      <a:pt x="178" y="13"/>
                      <a:pt x="178" y="13"/>
                    </a:cubicBezTo>
                    <a:cubicBezTo>
                      <a:pt x="178" y="13"/>
                      <a:pt x="178" y="13"/>
                      <a:pt x="178" y="13"/>
                    </a:cubicBezTo>
                    <a:cubicBezTo>
                      <a:pt x="178" y="13"/>
                      <a:pt x="177" y="13"/>
                      <a:pt x="177" y="13"/>
                    </a:cubicBezTo>
                    <a:cubicBezTo>
                      <a:pt x="177" y="13"/>
                      <a:pt x="176" y="13"/>
                      <a:pt x="176" y="13"/>
                    </a:cubicBezTo>
                    <a:cubicBezTo>
                      <a:pt x="175" y="13"/>
                      <a:pt x="175" y="14"/>
                      <a:pt x="175" y="14"/>
                    </a:cubicBezTo>
                    <a:cubicBezTo>
                      <a:pt x="174" y="14"/>
                      <a:pt x="174" y="14"/>
                      <a:pt x="174" y="14"/>
                    </a:cubicBezTo>
                    <a:cubicBezTo>
                      <a:pt x="174" y="14"/>
                      <a:pt x="174" y="14"/>
                      <a:pt x="174" y="14"/>
                    </a:cubicBezTo>
                    <a:cubicBezTo>
                      <a:pt x="174" y="14"/>
                      <a:pt x="174" y="14"/>
                      <a:pt x="173" y="14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73" y="14"/>
                      <a:pt x="173" y="14"/>
                      <a:pt x="174" y="14"/>
                    </a:cubicBezTo>
                    <a:cubicBezTo>
                      <a:pt x="174" y="14"/>
                      <a:pt x="174" y="14"/>
                      <a:pt x="174" y="14"/>
                    </a:cubicBezTo>
                    <a:cubicBezTo>
                      <a:pt x="174" y="14"/>
                      <a:pt x="175" y="14"/>
                      <a:pt x="175" y="14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4" y="15"/>
                      <a:pt x="174" y="15"/>
                      <a:pt x="175" y="15"/>
                    </a:cubicBezTo>
                    <a:cubicBezTo>
                      <a:pt x="175" y="15"/>
                      <a:pt x="177" y="15"/>
                      <a:pt x="177" y="15"/>
                    </a:cubicBezTo>
                    <a:cubicBezTo>
                      <a:pt x="177" y="15"/>
                      <a:pt x="178" y="15"/>
                      <a:pt x="178" y="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15"/>
                      <a:pt x="179" y="15"/>
                      <a:pt x="179" y="15"/>
                    </a:cubicBezTo>
                    <a:cubicBezTo>
                      <a:pt x="179" y="15"/>
                      <a:pt x="179" y="15"/>
                      <a:pt x="179" y="15"/>
                    </a:cubicBezTo>
                    <a:cubicBezTo>
                      <a:pt x="179" y="15"/>
                      <a:pt x="180" y="15"/>
                      <a:pt x="180" y="15"/>
                    </a:cubicBezTo>
                    <a:cubicBezTo>
                      <a:pt x="180" y="15"/>
                      <a:pt x="181" y="15"/>
                      <a:pt x="181" y="15"/>
                    </a:cubicBezTo>
                    <a:cubicBezTo>
                      <a:pt x="181" y="15"/>
                      <a:pt x="181" y="15"/>
                      <a:pt x="181" y="15"/>
                    </a:cubicBezTo>
                    <a:cubicBezTo>
                      <a:pt x="181" y="15"/>
                      <a:pt x="182" y="15"/>
                      <a:pt x="182" y="15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15"/>
                      <a:pt x="183" y="15"/>
                      <a:pt x="183" y="15"/>
                    </a:cubicBezTo>
                    <a:cubicBezTo>
                      <a:pt x="183" y="15"/>
                      <a:pt x="184" y="15"/>
                      <a:pt x="184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6" y="15"/>
                      <a:pt x="186" y="14"/>
                      <a:pt x="186" y="14"/>
                    </a:cubicBezTo>
                    <a:cubicBezTo>
                      <a:pt x="186" y="14"/>
                      <a:pt x="186" y="14"/>
                      <a:pt x="186" y="14"/>
                    </a:cubicBezTo>
                    <a:cubicBezTo>
                      <a:pt x="187" y="15"/>
                      <a:pt x="187" y="15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8" y="14"/>
                      <a:pt x="189" y="14"/>
                      <a:pt x="189" y="14"/>
                    </a:cubicBezTo>
                    <a:cubicBezTo>
                      <a:pt x="189" y="14"/>
                      <a:pt x="190" y="14"/>
                      <a:pt x="190" y="14"/>
                    </a:cubicBezTo>
                    <a:cubicBezTo>
                      <a:pt x="190" y="14"/>
                      <a:pt x="190" y="14"/>
                      <a:pt x="191" y="14"/>
                    </a:cubicBezTo>
                    <a:cubicBezTo>
                      <a:pt x="191" y="14"/>
                      <a:pt x="191" y="14"/>
                      <a:pt x="191" y="14"/>
                    </a:cubicBezTo>
                    <a:cubicBezTo>
                      <a:pt x="191" y="14"/>
                      <a:pt x="191" y="14"/>
                      <a:pt x="192" y="14"/>
                    </a:cubicBezTo>
                    <a:cubicBezTo>
                      <a:pt x="192" y="14"/>
                      <a:pt x="192" y="14"/>
                      <a:pt x="193" y="13"/>
                    </a:cubicBezTo>
                    <a:cubicBezTo>
                      <a:pt x="193" y="13"/>
                      <a:pt x="193" y="13"/>
                      <a:pt x="193" y="13"/>
                    </a:cubicBezTo>
                    <a:cubicBezTo>
                      <a:pt x="193" y="13"/>
                      <a:pt x="194" y="13"/>
                      <a:pt x="194" y="13"/>
                    </a:cubicBezTo>
                    <a:cubicBezTo>
                      <a:pt x="195" y="13"/>
                      <a:pt x="195" y="13"/>
                      <a:pt x="196" y="13"/>
                    </a:cubicBezTo>
                    <a:cubicBezTo>
                      <a:pt x="196" y="13"/>
                      <a:pt x="196" y="13"/>
                      <a:pt x="196" y="13"/>
                    </a:cubicBezTo>
                    <a:cubicBezTo>
                      <a:pt x="197" y="13"/>
                      <a:pt x="197" y="13"/>
                      <a:pt x="197" y="13"/>
                    </a:cubicBezTo>
                    <a:cubicBezTo>
                      <a:pt x="197" y="13"/>
                      <a:pt x="197" y="13"/>
                      <a:pt x="197" y="13"/>
                    </a:cubicBezTo>
                    <a:cubicBezTo>
                      <a:pt x="197" y="13"/>
                      <a:pt x="198" y="13"/>
                      <a:pt x="198" y="13"/>
                    </a:cubicBezTo>
                    <a:cubicBezTo>
                      <a:pt x="198" y="13"/>
                      <a:pt x="198" y="13"/>
                      <a:pt x="198" y="13"/>
                    </a:cubicBezTo>
                    <a:cubicBezTo>
                      <a:pt x="198" y="13"/>
                      <a:pt x="198" y="13"/>
                      <a:pt x="198" y="13"/>
                    </a:cubicBezTo>
                    <a:cubicBezTo>
                      <a:pt x="198" y="13"/>
                      <a:pt x="199" y="12"/>
                      <a:pt x="199" y="12"/>
                    </a:cubicBezTo>
                    <a:cubicBezTo>
                      <a:pt x="199" y="12"/>
                      <a:pt x="199" y="12"/>
                      <a:pt x="200" y="12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13"/>
                      <a:pt x="201" y="12"/>
                      <a:pt x="201" y="12"/>
                    </a:cubicBezTo>
                    <a:cubicBezTo>
                      <a:pt x="201" y="12"/>
                      <a:pt x="201" y="12"/>
                      <a:pt x="201" y="12"/>
                    </a:cubicBezTo>
                    <a:cubicBezTo>
                      <a:pt x="202" y="12"/>
                      <a:pt x="202" y="12"/>
                      <a:pt x="202" y="12"/>
                    </a:cubicBezTo>
                    <a:cubicBezTo>
                      <a:pt x="202" y="12"/>
                      <a:pt x="202" y="12"/>
                      <a:pt x="203" y="12"/>
                    </a:cubicBezTo>
                    <a:cubicBezTo>
                      <a:pt x="203" y="12"/>
                      <a:pt x="203" y="12"/>
                      <a:pt x="204" y="12"/>
                    </a:cubicBezTo>
                    <a:cubicBezTo>
                      <a:pt x="204" y="12"/>
                      <a:pt x="204" y="12"/>
                      <a:pt x="205" y="12"/>
                    </a:cubicBezTo>
                    <a:cubicBezTo>
                      <a:pt x="205" y="12"/>
                      <a:pt x="205" y="12"/>
                      <a:pt x="206" y="12"/>
                    </a:cubicBezTo>
                    <a:cubicBezTo>
                      <a:pt x="206" y="11"/>
                      <a:pt x="206" y="11"/>
                      <a:pt x="207" y="11"/>
                    </a:cubicBezTo>
                    <a:cubicBezTo>
                      <a:pt x="207" y="11"/>
                      <a:pt x="208" y="11"/>
                      <a:pt x="208" y="11"/>
                    </a:cubicBezTo>
                    <a:cubicBezTo>
                      <a:pt x="208" y="11"/>
                      <a:pt x="209" y="11"/>
                      <a:pt x="209" y="11"/>
                    </a:cubicBezTo>
                    <a:cubicBezTo>
                      <a:pt x="210" y="11"/>
                      <a:pt x="210" y="11"/>
                      <a:pt x="210" y="11"/>
                    </a:cubicBezTo>
                    <a:cubicBezTo>
                      <a:pt x="210" y="11"/>
                      <a:pt x="211" y="11"/>
                      <a:pt x="211" y="11"/>
                    </a:cubicBezTo>
                    <a:cubicBezTo>
                      <a:pt x="212" y="11"/>
                      <a:pt x="212" y="11"/>
                      <a:pt x="212" y="11"/>
                    </a:cubicBezTo>
                    <a:cubicBezTo>
                      <a:pt x="212" y="11"/>
                      <a:pt x="212" y="10"/>
                      <a:pt x="213" y="10"/>
                    </a:cubicBezTo>
                    <a:cubicBezTo>
                      <a:pt x="213" y="10"/>
                      <a:pt x="213" y="10"/>
                      <a:pt x="214" y="10"/>
                    </a:cubicBezTo>
                    <a:cubicBezTo>
                      <a:pt x="214" y="10"/>
                      <a:pt x="214" y="10"/>
                      <a:pt x="214" y="10"/>
                    </a:cubicBezTo>
                    <a:cubicBezTo>
                      <a:pt x="214" y="10"/>
                      <a:pt x="214" y="10"/>
                      <a:pt x="214" y="10"/>
                    </a:cubicBezTo>
                    <a:cubicBezTo>
                      <a:pt x="214" y="10"/>
                      <a:pt x="215" y="10"/>
                      <a:pt x="215" y="10"/>
                    </a:cubicBezTo>
                    <a:cubicBezTo>
                      <a:pt x="215" y="10"/>
                      <a:pt x="216" y="10"/>
                      <a:pt x="216" y="10"/>
                    </a:cubicBezTo>
                    <a:cubicBezTo>
                      <a:pt x="216" y="10"/>
                      <a:pt x="216" y="10"/>
                      <a:pt x="216" y="10"/>
                    </a:cubicBezTo>
                    <a:cubicBezTo>
                      <a:pt x="216" y="10"/>
                      <a:pt x="216" y="10"/>
                      <a:pt x="217" y="10"/>
                    </a:cubicBezTo>
                    <a:cubicBezTo>
                      <a:pt x="217" y="9"/>
                      <a:pt x="217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9" y="9"/>
                      <a:pt x="219" y="9"/>
                    </a:cubicBezTo>
                    <a:cubicBezTo>
                      <a:pt x="219" y="9"/>
                      <a:pt x="219" y="9"/>
                      <a:pt x="219" y="9"/>
                    </a:cubicBezTo>
                    <a:cubicBezTo>
                      <a:pt x="219" y="9"/>
                      <a:pt x="220" y="9"/>
                      <a:pt x="220" y="9"/>
                    </a:cubicBezTo>
                    <a:cubicBezTo>
                      <a:pt x="220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1" y="8"/>
                    </a:cubicBezTo>
                    <a:cubicBezTo>
                      <a:pt x="221" y="8"/>
                      <a:pt x="221" y="8"/>
                      <a:pt x="221" y="8"/>
                    </a:cubicBezTo>
                    <a:cubicBezTo>
                      <a:pt x="221" y="8"/>
                      <a:pt x="222" y="8"/>
                      <a:pt x="222" y="8"/>
                    </a:cubicBezTo>
                    <a:cubicBezTo>
                      <a:pt x="222" y="8"/>
                      <a:pt x="222" y="8"/>
                      <a:pt x="223" y="8"/>
                    </a:cubicBezTo>
                    <a:cubicBezTo>
                      <a:pt x="223" y="8"/>
                      <a:pt x="223" y="8"/>
                      <a:pt x="224" y="8"/>
                    </a:cubicBezTo>
                    <a:cubicBezTo>
                      <a:pt x="224" y="8"/>
                      <a:pt x="224" y="8"/>
                      <a:pt x="225" y="8"/>
                    </a:cubicBezTo>
                    <a:cubicBezTo>
                      <a:pt x="225" y="8"/>
                      <a:pt x="225" y="8"/>
                      <a:pt x="225" y="8"/>
                    </a:cubicBezTo>
                    <a:cubicBezTo>
                      <a:pt x="226" y="8"/>
                      <a:pt x="226" y="8"/>
                      <a:pt x="226" y="8"/>
                    </a:cubicBezTo>
                    <a:cubicBezTo>
                      <a:pt x="226" y="7"/>
                      <a:pt x="227" y="7"/>
                      <a:pt x="227" y="7"/>
                    </a:cubicBezTo>
                    <a:cubicBezTo>
                      <a:pt x="227" y="7"/>
                      <a:pt x="228" y="7"/>
                      <a:pt x="228" y="7"/>
                    </a:cubicBezTo>
                    <a:cubicBezTo>
                      <a:pt x="229" y="7"/>
                      <a:pt x="229" y="7"/>
                      <a:pt x="229" y="7"/>
                    </a:cubicBezTo>
                    <a:cubicBezTo>
                      <a:pt x="230" y="7"/>
                      <a:pt x="231" y="7"/>
                      <a:pt x="231" y="7"/>
                    </a:cubicBezTo>
                    <a:cubicBezTo>
                      <a:pt x="231" y="7"/>
                      <a:pt x="231" y="7"/>
                      <a:pt x="232" y="7"/>
                    </a:cubicBezTo>
                    <a:cubicBezTo>
                      <a:pt x="232" y="7"/>
                      <a:pt x="232" y="7"/>
                      <a:pt x="232" y="7"/>
                    </a:cubicBezTo>
                    <a:cubicBezTo>
                      <a:pt x="232" y="7"/>
                      <a:pt x="233" y="6"/>
                      <a:pt x="233" y="6"/>
                    </a:cubicBezTo>
                    <a:cubicBezTo>
                      <a:pt x="233" y="6"/>
                      <a:pt x="233" y="6"/>
                      <a:pt x="234" y="6"/>
                    </a:cubicBezTo>
                    <a:cubicBezTo>
                      <a:pt x="234" y="6"/>
                      <a:pt x="234" y="6"/>
                      <a:pt x="234" y="6"/>
                    </a:cubicBezTo>
                    <a:cubicBezTo>
                      <a:pt x="234" y="6"/>
                      <a:pt x="235" y="6"/>
                      <a:pt x="235" y="6"/>
                    </a:cubicBezTo>
                    <a:cubicBezTo>
                      <a:pt x="235" y="6"/>
                      <a:pt x="235" y="6"/>
                      <a:pt x="235" y="6"/>
                    </a:cubicBezTo>
                    <a:cubicBezTo>
                      <a:pt x="236" y="6"/>
                      <a:pt x="236" y="6"/>
                      <a:pt x="236" y="6"/>
                    </a:cubicBezTo>
                    <a:cubicBezTo>
                      <a:pt x="236" y="6"/>
                      <a:pt x="237" y="6"/>
                      <a:pt x="237" y="6"/>
                    </a:cubicBezTo>
                    <a:cubicBezTo>
                      <a:pt x="238" y="6"/>
                      <a:pt x="238" y="5"/>
                      <a:pt x="238" y="5"/>
                    </a:cubicBezTo>
                    <a:cubicBezTo>
                      <a:pt x="238" y="5"/>
                      <a:pt x="239" y="5"/>
                      <a:pt x="239" y="5"/>
                    </a:cubicBezTo>
                    <a:cubicBezTo>
                      <a:pt x="240" y="5"/>
                      <a:pt x="241" y="5"/>
                      <a:pt x="241" y="5"/>
                    </a:cubicBezTo>
                    <a:cubicBezTo>
                      <a:pt x="241" y="5"/>
                      <a:pt x="242" y="5"/>
                      <a:pt x="242" y="5"/>
                    </a:cubicBezTo>
                    <a:cubicBezTo>
                      <a:pt x="242" y="5"/>
                      <a:pt x="243" y="5"/>
                      <a:pt x="243" y="5"/>
                    </a:cubicBezTo>
                    <a:cubicBezTo>
                      <a:pt x="244" y="5"/>
                      <a:pt x="244" y="5"/>
                      <a:pt x="246" y="5"/>
                    </a:cubicBezTo>
                    <a:cubicBezTo>
                      <a:pt x="246" y="5"/>
                      <a:pt x="246" y="5"/>
                      <a:pt x="246" y="5"/>
                    </a:cubicBezTo>
                    <a:cubicBezTo>
                      <a:pt x="247" y="5"/>
                      <a:pt x="247" y="5"/>
                      <a:pt x="247" y="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4"/>
                      <a:pt x="248" y="4"/>
                      <a:pt x="248" y="3"/>
                    </a:cubicBezTo>
                    <a:cubicBezTo>
                      <a:pt x="248" y="3"/>
                      <a:pt x="248" y="3"/>
                      <a:pt x="248" y="3"/>
                    </a:cubicBezTo>
                    <a:cubicBezTo>
                      <a:pt x="247" y="3"/>
                      <a:pt x="247" y="3"/>
                      <a:pt x="247" y="3"/>
                    </a:cubicBezTo>
                    <a:cubicBezTo>
                      <a:pt x="248" y="3"/>
                      <a:pt x="248" y="3"/>
                      <a:pt x="248" y="3"/>
                    </a:cubicBezTo>
                    <a:cubicBezTo>
                      <a:pt x="248" y="3"/>
                      <a:pt x="248" y="3"/>
                      <a:pt x="249" y="2"/>
                    </a:cubicBezTo>
                    <a:cubicBezTo>
                      <a:pt x="249" y="2"/>
                      <a:pt x="250" y="2"/>
                      <a:pt x="250" y="2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50" y="1"/>
                      <a:pt x="250" y="1"/>
                      <a:pt x="250" y="2"/>
                    </a:cubicBezTo>
                    <a:cubicBezTo>
                      <a:pt x="250" y="2"/>
                      <a:pt x="250" y="2"/>
                      <a:pt x="250" y="2"/>
                    </a:cubicBezTo>
                    <a:cubicBezTo>
                      <a:pt x="250" y="2"/>
                      <a:pt x="249" y="2"/>
                      <a:pt x="249" y="2"/>
                    </a:cubicBezTo>
                    <a:cubicBezTo>
                      <a:pt x="249" y="2"/>
                      <a:pt x="249" y="3"/>
                      <a:pt x="249" y="3"/>
                    </a:cubicBezTo>
                    <a:cubicBezTo>
                      <a:pt x="249" y="3"/>
                      <a:pt x="249" y="3"/>
                      <a:pt x="249" y="3"/>
                    </a:cubicBezTo>
                    <a:cubicBezTo>
                      <a:pt x="248" y="3"/>
                      <a:pt x="248" y="4"/>
                      <a:pt x="248" y="4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48" y="4"/>
                      <a:pt x="248" y="5"/>
                      <a:pt x="248" y="5"/>
                    </a:cubicBezTo>
                    <a:cubicBezTo>
                      <a:pt x="248" y="5"/>
                      <a:pt x="249" y="5"/>
                      <a:pt x="252" y="5"/>
                    </a:cubicBezTo>
                    <a:cubicBezTo>
                      <a:pt x="255" y="5"/>
                      <a:pt x="258" y="5"/>
                      <a:pt x="259" y="5"/>
                    </a:cubicBezTo>
                    <a:cubicBezTo>
                      <a:pt x="259" y="5"/>
                      <a:pt x="260" y="5"/>
                      <a:pt x="260" y="5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62" y="5"/>
                      <a:pt x="264" y="5"/>
                      <a:pt x="266" y="5"/>
                    </a:cubicBezTo>
                    <a:cubicBezTo>
                      <a:pt x="269" y="5"/>
                      <a:pt x="269" y="5"/>
                      <a:pt x="270" y="5"/>
                    </a:cubicBezTo>
                    <a:cubicBezTo>
                      <a:pt x="270" y="5"/>
                      <a:pt x="271" y="5"/>
                      <a:pt x="271" y="5"/>
                    </a:cubicBezTo>
                    <a:cubicBezTo>
                      <a:pt x="271" y="5"/>
                      <a:pt x="271" y="5"/>
                      <a:pt x="271" y="5"/>
                    </a:cubicBezTo>
                    <a:cubicBezTo>
                      <a:pt x="271" y="5"/>
                      <a:pt x="272" y="6"/>
                      <a:pt x="273" y="6"/>
                    </a:cubicBezTo>
                    <a:cubicBezTo>
                      <a:pt x="273" y="6"/>
                      <a:pt x="273" y="6"/>
                      <a:pt x="274" y="6"/>
                    </a:cubicBezTo>
                    <a:cubicBezTo>
                      <a:pt x="274" y="6"/>
                      <a:pt x="274" y="6"/>
                      <a:pt x="274" y="6"/>
                    </a:cubicBezTo>
                    <a:cubicBezTo>
                      <a:pt x="275" y="6"/>
                      <a:pt x="275" y="6"/>
                      <a:pt x="275" y="6"/>
                    </a:cubicBezTo>
                    <a:cubicBezTo>
                      <a:pt x="275" y="6"/>
                      <a:pt x="276" y="6"/>
                      <a:pt x="277" y="6"/>
                    </a:cubicBezTo>
                    <a:cubicBezTo>
                      <a:pt x="277" y="6"/>
                      <a:pt x="277" y="6"/>
                      <a:pt x="278" y="6"/>
                    </a:cubicBezTo>
                    <a:cubicBezTo>
                      <a:pt x="281" y="6"/>
                      <a:pt x="283" y="6"/>
                      <a:pt x="283" y="6"/>
                    </a:cubicBezTo>
                    <a:cubicBezTo>
                      <a:pt x="284" y="6"/>
                      <a:pt x="284" y="6"/>
                      <a:pt x="284" y="6"/>
                    </a:cubicBezTo>
                    <a:cubicBezTo>
                      <a:pt x="284" y="6"/>
                      <a:pt x="284" y="6"/>
                      <a:pt x="285" y="6"/>
                    </a:cubicBezTo>
                    <a:cubicBezTo>
                      <a:pt x="286" y="6"/>
                      <a:pt x="286" y="6"/>
                      <a:pt x="286" y="6"/>
                    </a:cubicBezTo>
                    <a:cubicBezTo>
                      <a:pt x="286" y="6"/>
                      <a:pt x="287" y="6"/>
                      <a:pt x="288" y="6"/>
                    </a:cubicBezTo>
                    <a:cubicBezTo>
                      <a:pt x="288" y="6"/>
                      <a:pt x="289" y="6"/>
                      <a:pt x="289" y="6"/>
                    </a:cubicBezTo>
                    <a:cubicBezTo>
                      <a:pt x="289" y="6"/>
                      <a:pt x="289" y="6"/>
                      <a:pt x="290" y="6"/>
                    </a:cubicBezTo>
                    <a:cubicBezTo>
                      <a:pt x="290" y="6"/>
                      <a:pt x="290" y="6"/>
                      <a:pt x="290" y="6"/>
                    </a:cubicBezTo>
                    <a:cubicBezTo>
                      <a:pt x="290" y="6"/>
                      <a:pt x="291" y="6"/>
                      <a:pt x="291" y="6"/>
                    </a:cubicBezTo>
                    <a:cubicBezTo>
                      <a:pt x="291" y="6"/>
                      <a:pt x="292" y="6"/>
                      <a:pt x="293" y="7"/>
                    </a:cubicBezTo>
                    <a:cubicBezTo>
                      <a:pt x="293" y="7"/>
                      <a:pt x="294" y="7"/>
                      <a:pt x="294" y="7"/>
                    </a:cubicBezTo>
                    <a:cubicBezTo>
                      <a:pt x="295" y="7"/>
                      <a:pt x="295" y="7"/>
                      <a:pt x="295" y="7"/>
                    </a:cubicBezTo>
                    <a:cubicBezTo>
                      <a:pt x="295" y="7"/>
                      <a:pt x="295" y="7"/>
                      <a:pt x="296" y="7"/>
                    </a:cubicBezTo>
                    <a:cubicBezTo>
                      <a:pt x="297" y="7"/>
                      <a:pt x="297" y="7"/>
                      <a:pt x="298" y="7"/>
                    </a:cubicBezTo>
                    <a:cubicBezTo>
                      <a:pt x="298" y="7"/>
                      <a:pt x="298" y="7"/>
                      <a:pt x="298" y="7"/>
                    </a:cubicBezTo>
                    <a:cubicBezTo>
                      <a:pt x="298" y="7"/>
                      <a:pt x="298" y="7"/>
                      <a:pt x="298" y="7"/>
                    </a:cubicBezTo>
                    <a:cubicBezTo>
                      <a:pt x="298" y="7"/>
                      <a:pt x="298" y="7"/>
                      <a:pt x="300" y="7"/>
                    </a:cubicBezTo>
                    <a:cubicBezTo>
                      <a:pt x="300" y="7"/>
                      <a:pt x="300" y="7"/>
                      <a:pt x="300" y="7"/>
                    </a:cubicBezTo>
                    <a:cubicBezTo>
                      <a:pt x="300" y="7"/>
                      <a:pt x="301" y="7"/>
                      <a:pt x="301" y="7"/>
                    </a:cubicBezTo>
                    <a:cubicBezTo>
                      <a:pt x="301" y="7"/>
                      <a:pt x="302" y="7"/>
                      <a:pt x="302" y="7"/>
                    </a:cubicBezTo>
                    <a:cubicBezTo>
                      <a:pt x="302" y="7"/>
                      <a:pt x="302" y="7"/>
                      <a:pt x="302" y="7"/>
                    </a:cubicBezTo>
                    <a:cubicBezTo>
                      <a:pt x="303" y="7"/>
                      <a:pt x="304" y="7"/>
                      <a:pt x="304" y="7"/>
                    </a:cubicBezTo>
                    <a:cubicBezTo>
                      <a:pt x="304" y="7"/>
                      <a:pt x="305" y="7"/>
                      <a:pt x="305" y="7"/>
                    </a:cubicBezTo>
                    <a:cubicBezTo>
                      <a:pt x="305" y="7"/>
                      <a:pt x="305" y="8"/>
                      <a:pt x="305" y="8"/>
                    </a:cubicBezTo>
                    <a:cubicBezTo>
                      <a:pt x="306" y="8"/>
                      <a:pt x="306" y="8"/>
                      <a:pt x="306" y="8"/>
                    </a:cubicBezTo>
                    <a:cubicBezTo>
                      <a:pt x="306" y="9"/>
                      <a:pt x="306" y="9"/>
                      <a:pt x="307" y="9"/>
                    </a:cubicBezTo>
                    <a:cubicBezTo>
                      <a:pt x="307" y="9"/>
                      <a:pt x="307" y="9"/>
                      <a:pt x="307" y="9"/>
                    </a:cubicBezTo>
                    <a:cubicBezTo>
                      <a:pt x="307" y="9"/>
                      <a:pt x="307" y="9"/>
                      <a:pt x="308" y="9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309" y="9"/>
                      <a:pt x="309" y="9"/>
                      <a:pt x="309" y="9"/>
                    </a:cubicBezTo>
                    <a:cubicBezTo>
                      <a:pt x="309" y="9"/>
                      <a:pt x="309" y="9"/>
                      <a:pt x="309" y="9"/>
                    </a:cubicBezTo>
                    <a:cubicBezTo>
                      <a:pt x="309" y="9"/>
                      <a:pt x="309" y="9"/>
                      <a:pt x="309" y="9"/>
                    </a:cubicBezTo>
                    <a:cubicBezTo>
                      <a:pt x="310" y="9"/>
                      <a:pt x="310" y="9"/>
                      <a:pt x="310" y="9"/>
                    </a:cubicBezTo>
                    <a:cubicBezTo>
                      <a:pt x="311" y="9"/>
                      <a:pt x="311" y="9"/>
                      <a:pt x="311" y="9"/>
                    </a:cubicBezTo>
                    <a:cubicBezTo>
                      <a:pt x="311" y="9"/>
                      <a:pt x="311" y="9"/>
                      <a:pt x="312" y="9"/>
                    </a:cubicBezTo>
                    <a:cubicBezTo>
                      <a:pt x="312" y="9"/>
                      <a:pt x="312" y="9"/>
                      <a:pt x="312" y="10"/>
                    </a:cubicBezTo>
                    <a:cubicBezTo>
                      <a:pt x="312" y="10"/>
                      <a:pt x="312" y="10"/>
                      <a:pt x="312" y="10"/>
                    </a:cubicBezTo>
                    <a:cubicBezTo>
                      <a:pt x="312" y="10"/>
                      <a:pt x="313" y="9"/>
                      <a:pt x="314" y="9"/>
                    </a:cubicBezTo>
                    <a:cubicBezTo>
                      <a:pt x="314" y="9"/>
                      <a:pt x="314" y="9"/>
                      <a:pt x="314" y="9"/>
                    </a:cubicBezTo>
                    <a:cubicBezTo>
                      <a:pt x="314" y="10"/>
                      <a:pt x="314" y="10"/>
                      <a:pt x="314" y="10"/>
                    </a:cubicBezTo>
                    <a:cubicBezTo>
                      <a:pt x="314" y="10"/>
                      <a:pt x="314" y="10"/>
                      <a:pt x="314" y="10"/>
                    </a:cubicBezTo>
                    <a:cubicBezTo>
                      <a:pt x="314" y="10"/>
                      <a:pt x="314" y="10"/>
                      <a:pt x="314" y="10"/>
                    </a:cubicBezTo>
                    <a:cubicBezTo>
                      <a:pt x="315" y="10"/>
                      <a:pt x="315" y="10"/>
                      <a:pt x="315" y="10"/>
                    </a:cubicBezTo>
                    <a:cubicBezTo>
                      <a:pt x="315" y="10"/>
                      <a:pt x="315" y="10"/>
                      <a:pt x="315" y="10"/>
                    </a:cubicBezTo>
                    <a:cubicBezTo>
                      <a:pt x="315" y="10"/>
                      <a:pt x="315" y="10"/>
                      <a:pt x="315" y="10"/>
                    </a:cubicBezTo>
                    <a:cubicBezTo>
                      <a:pt x="315" y="10"/>
                      <a:pt x="316" y="10"/>
                      <a:pt x="316" y="10"/>
                    </a:cubicBezTo>
                    <a:cubicBezTo>
                      <a:pt x="316" y="10"/>
                      <a:pt x="316" y="10"/>
                      <a:pt x="316" y="10"/>
                    </a:cubicBezTo>
                    <a:cubicBezTo>
                      <a:pt x="317" y="10"/>
                      <a:pt x="317" y="10"/>
                      <a:pt x="317" y="10"/>
                    </a:cubicBezTo>
                    <a:cubicBezTo>
                      <a:pt x="317" y="10"/>
                      <a:pt x="317" y="10"/>
                      <a:pt x="317" y="10"/>
                    </a:cubicBezTo>
                    <a:cubicBezTo>
                      <a:pt x="317" y="10"/>
                      <a:pt x="317" y="10"/>
                      <a:pt x="317" y="10"/>
                    </a:cubicBezTo>
                    <a:cubicBezTo>
                      <a:pt x="317" y="9"/>
                      <a:pt x="318" y="9"/>
                      <a:pt x="318" y="9"/>
                    </a:cubicBezTo>
                    <a:cubicBezTo>
                      <a:pt x="318" y="9"/>
                      <a:pt x="319" y="9"/>
                      <a:pt x="319" y="9"/>
                    </a:cubicBezTo>
                    <a:cubicBezTo>
                      <a:pt x="319" y="9"/>
                      <a:pt x="319" y="9"/>
                      <a:pt x="319" y="9"/>
                    </a:cubicBezTo>
                    <a:cubicBezTo>
                      <a:pt x="320" y="9"/>
                      <a:pt x="320" y="9"/>
                      <a:pt x="320" y="9"/>
                    </a:cubicBezTo>
                    <a:cubicBezTo>
                      <a:pt x="320" y="9"/>
                      <a:pt x="321" y="9"/>
                      <a:pt x="321" y="9"/>
                    </a:cubicBezTo>
                    <a:cubicBezTo>
                      <a:pt x="321" y="9"/>
                      <a:pt x="321" y="9"/>
                      <a:pt x="321" y="9"/>
                    </a:cubicBezTo>
                    <a:cubicBezTo>
                      <a:pt x="322" y="9"/>
                      <a:pt x="322" y="8"/>
                      <a:pt x="322" y="9"/>
                    </a:cubicBezTo>
                    <a:cubicBezTo>
                      <a:pt x="323" y="9"/>
                      <a:pt x="323" y="9"/>
                      <a:pt x="323" y="8"/>
                    </a:cubicBezTo>
                    <a:cubicBezTo>
                      <a:pt x="323" y="8"/>
                      <a:pt x="323" y="8"/>
                      <a:pt x="323" y="8"/>
                    </a:cubicBezTo>
                    <a:cubicBezTo>
                      <a:pt x="323" y="8"/>
                      <a:pt x="324" y="8"/>
                      <a:pt x="324" y="8"/>
                    </a:cubicBezTo>
                    <a:cubicBezTo>
                      <a:pt x="324" y="8"/>
                      <a:pt x="324" y="8"/>
                      <a:pt x="324" y="9"/>
                    </a:cubicBezTo>
                    <a:cubicBezTo>
                      <a:pt x="324" y="9"/>
                      <a:pt x="324" y="9"/>
                      <a:pt x="324" y="9"/>
                    </a:cubicBezTo>
                    <a:cubicBezTo>
                      <a:pt x="324" y="9"/>
                      <a:pt x="324" y="9"/>
                      <a:pt x="324" y="9"/>
                    </a:cubicBezTo>
                    <a:cubicBezTo>
                      <a:pt x="323" y="9"/>
                      <a:pt x="323" y="9"/>
                      <a:pt x="323" y="9"/>
                    </a:cubicBezTo>
                    <a:cubicBezTo>
                      <a:pt x="323" y="9"/>
                      <a:pt x="324" y="9"/>
                      <a:pt x="325" y="9"/>
                    </a:cubicBezTo>
                    <a:cubicBezTo>
                      <a:pt x="325" y="9"/>
                      <a:pt x="326" y="9"/>
                      <a:pt x="326" y="9"/>
                    </a:cubicBezTo>
                    <a:cubicBezTo>
                      <a:pt x="326" y="9"/>
                      <a:pt x="326" y="9"/>
                      <a:pt x="326" y="9"/>
                    </a:cubicBezTo>
                    <a:cubicBezTo>
                      <a:pt x="326" y="9"/>
                      <a:pt x="326" y="9"/>
                      <a:pt x="326" y="9"/>
                    </a:cubicBezTo>
                    <a:cubicBezTo>
                      <a:pt x="327" y="9"/>
                      <a:pt x="327" y="9"/>
                      <a:pt x="327" y="9"/>
                    </a:cubicBezTo>
                    <a:cubicBezTo>
                      <a:pt x="327" y="9"/>
                      <a:pt x="327" y="9"/>
                      <a:pt x="327" y="9"/>
                    </a:cubicBezTo>
                    <a:cubicBezTo>
                      <a:pt x="328" y="9"/>
                      <a:pt x="328" y="9"/>
                      <a:pt x="328" y="10"/>
                    </a:cubicBezTo>
                    <a:cubicBezTo>
                      <a:pt x="327" y="10"/>
                      <a:pt x="327" y="10"/>
                      <a:pt x="328" y="10"/>
                    </a:cubicBezTo>
                    <a:cubicBezTo>
                      <a:pt x="328" y="10"/>
                      <a:pt x="328" y="10"/>
                      <a:pt x="328" y="10"/>
                    </a:cubicBezTo>
                    <a:cubicBezTo>
                      <a:pt x="329" y="10"/>
                      <a:pt x="329" y="10"/>
                      <a:pt x="329" y="10"/>
                    </a:cubicBezTo>
                    <a:cubicBezTo>
                      <a:pt x="330" y="10"/>
                      <a:pt x="330" y="10"/>
                      <a:pt x="330" y="10"/>
                    </a:cubicBezTo>
                    <a:cubicBezTo>
                      <a:pt x="331" y="10"/>
                      <a:pt x="331" y="10"/>
                      <a:pt x="331" y="10"/>
                    </a:cubicBezTo>
                    <a:cubicBezTo>
                      <a:pt x="331" y="11"/>
                      <a:pt x="331" y="11"/>
                      <a:pt x="331" y="11"/>
                    </a:cubicBezTo>
                    <a:cubicBezTo>
                      <a:pt x="331" y="10"/>
                      <a:pt x="331" y="10"/>
                      <a:pt x="331" y="10"/>
                    </a:cubicBezTo>
                    <a:cubicBezTo>
                      <a:pt x="332" y="10"/>
                      <a:pt x="332" y="10"/>
                      <a:pt x="332" y="10"/>
                    </a:cubicBezTo>
                    <a:cubicBezTo>
                      <a:pt x="332" y="10"/>
                      <a:pt x="332" y="10"/>
                      <a:pt x="333" y="10"/>
                    </a:cubicBezTo>
                    <a:cubicBezTo>
                      <a:pt x="333" y="10"/>
                      <a:pt x="333" y="10"/>
                      <a:pt x="333" y="10"/>
                    </a:cubicBezTo>
                    <a:cubicBezTo>
                      <a:pt x="333" y="10"/>
                      <a:pt x="333" y="10"/>
                      <a:pt x="333" y="10"/>
                    </a:cubicBezTo>
                    <a:cubicBezTo>
                      <a:pt x="333" y="11"/>
                      <a:pt x="333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5" y="11"/>
                      <a:pt x="335" y="11"/>
                      <a:pt x="335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5" y="11"/>
                    </a:cubicBezTo>
                    <a:cubicBezTo>
                      <a:pt x="335" y="11"/>
                      <a:pt x="335" y="11"/>
                      <a:pt x="335" y="11"/>
                    </a:cubicBezTo>
                    <a:cubicBezTo>
                      <a:pt x="335" y="12"/>
                      <a:pt x="335" y="12"/>
                      <a:pt x="334" y="12"/>
                    </a:cubicBezTo>
                    <a:cubicBezTo>
                      <a:pt x="334" y="12"/>
                      <a:pt x="334" y="12"/>
                      <a:pt x="334" y="12"/>
                    </a:cubicBezTo>
                    <a:cubicBezTo>
                      <a:pt x="334" y="12"/>
                      <a:pt x="334" y="12"/>
                      <a:pt x="334" y="12"/>
                    </a:cubicBezTo>
                    <a:cubicBezTo>
                      <a:pt x="334" y="12"/>
                      <a:pt x="334" y="12"/>
                      <a:pt x="334" y="12"/>
                    </a:cubicBezTo>
                    <a:cubicBezTo>
                      <a:pt x="334" y="12"/>
                      <a:pt x="334" y="12"/>
                      <a:pt x="334" y="13"/>
                    </a:cubicBezTo>
                    <a:cubicBezTo>
                      <a:pt x="334" y="13"/>
                      <a:pt x="334" y="13"/>
                      <a:pt x="335" y="13"/>
                    </a:cubicBezTo>
                    <a:cubicBezTo>
                      <a:pt x="335" y="13"/>
                      <a:pt x="335" y="13"/>
                      <a:pt x="335" y="13"/>
                    </a:cubicBezTo>
                    <a:cubicBezTo>
                      <a:pt x="335" y="13"/>
                      <a:pt x="335" y="13"/>
                      <a:pt x="336" y="13"/>
                    </a:cubicBezTo>
                    <a:cubicBezTo>
                      <a:pt x="336" y="12"/>
                      <a:pt x="336" y="12"/>
                      <a:pt x="336" y="12"/>
                    </a:cubicBezTo>
                    <a:cubicBezTo>
                      <a:pt x="336" y="12"/>
                      <a:pt x="337" y="12"/>
                      <a:pt x="337" y="12"/>
                    </a:cubicBezTo>
                    <a:cubicBezTo>
                      <a:pt x="337" y="12"/>
                      <a:pt x="337" y="12"/>
                      <a:pt x="337" y="12"/>
                    </a:cubicBezTo>
                    <a:cubicBezTo>
                      <a:pt x="337" y="12"/>
                      <a:pt x="337" y="12"/>
                      <a:pt x="337" y="12"/>
                    </a:cubicBezTo>
                    <a:cubicBezTo>
                      <a:pt x="337" y="13"/>
                      <a:pt x="337" y="13"/>
                      <a:pt x="337" y="13"/>
                    </a:cubicBezTo>
                    <a:cubicBezTo>
                      <a:pt x="338" y="13"/>
                      <a:pt x="338" y="13"/>
                      <a:pt x="338" y="13"/>
                    </a:cubicBezTo>
                    <a:cubicBezTo>
                      <a:pt x="338" y="13"/>
                      <a:pt x="338" y="13"/>
                      <a:pt x="338" y="13"/>
                    </a:cubicBezTo>
                    <a:cubicBezTo>
                      <a:pt x="338" y="13"/>
                      <a:pt x="338" y="13"/>
                      <a:pt x="339" y="13"/>
                    </a:cubicBezTo>
                    <a:cubicBezTo>
                      <a:pt x="339" y="14"/>
                      <a:pt x="339" y="14"/>
                      <a:pt x="339" y="14"/>
                    </a:cubicBezTo>
                    <a:cubicBezTo>
                      <a:pt x="339" y="14"/>
                      <a:pt x="339" y="14"/>
                      <a:pt x="340" y="14"/>
                    </a:cubicBezTo>
                    <a:cubicBezTo>
                      <a:pt x="340" y="14"/>
                      <a:pt x="340" y="14"/>
                      <a:pt x="340" y="14"/>
                    </a:cubicBezTo>
                    <a:cubicBezTo>
                      <a:pt x="340" y="14"/>
                      <a:pt x="341" y="14"/>
                      <a:pt x="341" y="14"/>
                    </a:cubicBezTo>
                    <a:cubicBezTo>
                      <a:pt x="341" y="15"/>
                      <a:pt x="341" y="15"/>
                      <a:pt x="341" y="15"/>
                    </a:cubicBezTo>
                    <a:cubicBezTo>
                      <a:pt x="341" y="15"/>
                      <a:pt x="341" y="15"/>
                      <a:pt x="341" y="15"/>
                    </a:cubicBezTo>
                    <a:cubicBezTo>
                      <a:pt x="341" y="15"/>
                      <a:pt x="341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42" y="15"/>
                      <a:pt x="342" y="16"/>
                      <a:pt x="342" y="16"/>
                    </a:cubicBezTo>
                    <a:cubicBezTo>
                      <a:pt x="342" y="16"/>
                      <a:pt x="342" y="16"/>
                      <a:pt x="342" y="16"/>
                    </a:cubicBezTo>
                    <a:cubicBezTo>
                      <a:pt x="342" y="16"/>
                      <a:pt x="342" y="16"/>
                      <a:pt x="341" y="16"/>
                    </a:cubicBezTo>
                    <a:cubicBezTo>
                      <a:pt x="341" y="16"/>
                      <a:pt x="341" y="16"/>
                      <a:pt x="341" y="16"/>
                    </a:cubicBezTo>
                    <a:cubicBezTo>
                      <a:pt x="340" y="16"/>
                      <a:pt x="340" y="16"/>
                      <a:pt x="340" y="16"/>
                    </a:cubicBezTo>
                    <a:cubicBezTo>
                      <a:pt x="340" y="16"/>
                      <a:pt x="339" y="16"/>
                      <a:pt x="339" y="16"/>
                    </a:cubicBezTo>
                    <a:cubicBezTo>
                      <a:pt x="339" y="16"/>
                      <a:pt x="339" y="16"/>
                      <a:pt x="339" y="15"/>
                    </a:cubicBez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15"/>
                      <a:pt x="339" y="15"/>
                      <a:pt x="338" y="15"/>
                    </a:cubicBezTo>
                    <a:cubicBezTo>
                      <a:pt x="338" y="15"/>
                      <a:pt x="338" y="15"/>
                      <a:pt x="338" y="15"/>
                    </a:cubicBezTo>
                    <a:cubicBezTo>
                      <a:pt x="338" y="15"/>
                      <a:pt x="338" y="15"/>
                      <a:pt x="338" y="15"/>
                    </a:cubicBezTo>
                    <a:cubicBezTo>
                      <a:pt x="338" y="15"/>
                      <a:pt x="338" y="15"/>
                      <a:pt x="338" y="15"/>
                    </a:cubicBezTo>
                    <a:cubicBezTo>
                      <a:pt x="338" y="15"/>
                      <a:pt x="338" y="15"/>
                      <a:pt x="338" y="16"/>
                    </a:cubicBezTo>
                    <a:cubicBezTo>
                      <a:pt x="338" y="16"/>
                      <a:pt x="337" y="16"/>
                      <a:pt x="337" y="16"/>
                    </a:cubicBezTo>
                    <a:cubicBezTo>
                      <a:pt x="336" y="16"/>
                      <a:pt x="336" y="16"/>
                      <a:pt x="336" y="15"/>
                    </a:cubicBezTo>
                    <a:cubicBezTo>
                      <a:pt x="336" y="15"/>
                      <a:pt x="336" y="15"/>
                      <a:pt x="336" y="15"/>
                    </a:cubicBezTo>
                    <a:cubicBezTo>
                      <a:pt x="336" y="15"/>
                      <a:pt x="336" y="15"/>
                      <a:pt x="336" y="15"/>
                    </a:cubicBezTo>
                    <a:cubicBezTo>
                      <a:pt x="335" y="15"/>
                      <a:pt x="335" y="15"/>
                      <a:pt x="335" y="15"/>
                    </a:cubicBezTo>
                    <a:cubicBezTo>
                      <a:pt x="335" y="15"/>
                      <a:pt x="335" y="15"/>
                      <a:pt x="335" y="15"/>
                    </a:cubicBezTo>
                    <a:cubicBezTo>
                      <a:pt x="335" y="15"/>
                      <a:pt x="334" y="15"/>
                      <a:pt x="334" y="15"/>
                    </a:cubicBezTo>
                    <a:cubicBezTo>
                      <a:pt x="334" y="15"/>
                      <a:pt x="334" y="15"/>
                      <a:pt x="334" y="15"/>
                    </a:cubicBezTo>
                    <a:cubicBezTo>
                      <a:pt x="334" y="15"/>
                      <a:pt x="333" y="15"/>
                      <a:pt x="333" y="15"/>
                    </a:cubicBezTo>
                    <a:cubicBezTo>
                      <a:pt x="333" y="15"/>
                      <a:pt x="333" y="15"/>
                      <a:pt x="333" y="15"/>
                    </a:cubicBezTo>
                    <a:cubicBezTo>
                      <a:pt x="333" y="16"/>
                      <a:pt x="333" y="16"/>
                      <a:pt x="333" y="16"/>
                    </a:cubicBezTo>
                    <a:cubicBezTo>
                      <a:pt x="333" y="16"/>
                      <a:pt x="333" y="16"/>
                      <a:pt x="333" y="16"/>
                    </a:cubicBezTo>
                    <a:cubicBezTo>
                      <a:pt x="333" y="16"/>
                      <a:pt x="333" y="16"/>
                      <a:pt x="334" y="16"/>
                    </a:cubicBezTo>
                    <a:cubicBezTo>
                      <a:pt x="334" y="16"/>
                      <a:pt x="334" y="16"/>
                      <a:pt x="334" y="16"/>
                    </a:cubicBezTo>
                    <a:cubicBezTo>
                      <a:pt x="334" y="16"/>
                      <a:pt x="334" y="16"/>
                      <a:pt x="335" y="17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36" y="18"/>
                      <a:pt x="336" y="18"/>
                      <a:pt x="336" y="18"/>
                    </a:cubicBezTo>
                    <a:cubicBezTo>
                      <a:pt x="336" y="18"/>
                      <a:pt x="336" y="18"/>
                      <a:pt x="336" y="18"/>
                    </a:cubicBezTo>
                    <a:cubicBezTo>
                      <a:pt x="336" y="18"/>
                      <a:pt x="336" y="18"/>
                      <a:pt x="336" y="18"/>
                    </a:cubicBezTo>
                    <a:cubicBezTo>
                      <a:pt x="336" y="18"/>
                      <a:pt x="336" y="18"/>
                      <a:pt x="336" y="18"/>
                    </a:cubicBezTo>
                    <a:cubicBezTo>
                      <a:pt x="336" y="18"/>
                      <a:pt x="336" y="18"/>
                      <a:pt x="336" y="18"/>
                    </a:cubicBezTo>
                    <a:cubicBezTo>
                      <a:pt x="337" y="19"/>
                      <a:pt x="337" y="19"/>
                      <a:pt x="338" y="19"/>
                    </a:cubicBezTo>
                    <a:cubicBezTo>
                      <a:pt x="338" y="19"/>
                      <a:pt x="338" y="19"/>
                      <a:pt x="338" y="19"/>
                    </a:cubicBezTo>
                    <a:cubicBezTo>
                      <a:pt x="338" y="19"/>
                      <a:pt x="338" y="19"/>
                      <a:pt x="339" y="19"/>
                    </a:cubicBezTo>
                    <a:cubicBezTo>
                      <a:pt x="339" y="19"/>
                      <a:pt x="339" y="20"/>
                      <a:pt x="340" y="20"/>
                    </a:cubicBezTo>
                    <a:cubicBezTo>
                      <a:pt x="340" y="20"/>
                      <a:pt x="340" y="20"/>
                      <a:pt x="340" y="20"/>
                    </a:cubicBezTo>
                    <a:cubicBezTo>
                      <a:pt x="340" y="20"/>
                      <a:pt x="340" y="20"/>
                      <a:pt x="341" y="20"/>
                    </a:cubicBezTo>
                    <a:cubicBezTo>
                      <a:pt x="341" y="21"/>
                      <a:pt x="341" y="21"/>
                      <a:pt x="341" y="21"/>
                    </a:cubicBezTo>
                    <a:cubicBezTo>
                      <a:pt x="342" y="21"/>
                      <a:pt x="342" y="21"/>
                      <a:pt x="342" y="21"/>
                    </a:cubicBezTo>
                    <a:cubicBezTo>
                      <a:pt x="342" y="21"/>
                      <a:pt x="343" y="21"/>
                      <a:pt x="343" y="21"/>
                    </a:cubicBezTo>
                    <a:cubicBezTo>
                      <a:pt x="343" y="21"/>
                      <a:pt x="344" y="21"/>
                      <a:pt x="344" y="21"/>
                    </a:cubicBezTo>
                    <a:cubicBezTo>
                      <a:pt x="344" y="21"/>
                      <a:pt x="344" y="21"/>
                      <a:pt x="345" y="21"/>
                    </a:cubicBezTo>
                    <a:cubicBezTo>
                      <a:pt x="345" y="21"/>
                      <a:pt x="345" y="21"/>
                      <a:pt x="345" y="21"/>
                    </a:cubicBezTo>
                    <a:cubicBezTo>
                      <a:pt x="346" y="21"/>
                      <a:pt x="347" y="21"/>
                      <a:pt x="347" y="21"/>
                    </a:cubicBezTo>
                    <a:cubicBezTo>
                      <a:pt x="347" y="21"/>
                      <a:pt x="348" y="21"/>
                      <a:pt x="348" y="21"/>
                    </a:cubicBezTo>
                    <a:cubicBezTo>
                      <a:pt x="348" y="21"/>
                      <a:pt x="348" y="20"/>
                      <a:pt x="348" y="20"/>
                    </a:cubicBezTo>
                    <a:cubicBezTo>
                      <a:pt x="349" y="20"/>
                      <a:pt x="349" y="20"/>
                      <a:pt x="349" y="20"/>
                    </a:cubicBezTo>
                    <a:cubicBezTo>
                      <a:pt x="349" y="20"/>
                      <a:pt x="349" y="20"/>
                      <a:pt x="349" y="20"/>
                    </a:cubicBezTo>
                    <a:cubicBezTo>
                      <a:pt x="350" y="20"/>
                      <a:pt x="350" y="20"/>
                      <a:pt x="350" y="20"/>
                    </a:cubicBezTo>
                    <a:cubicBezTo>
                      <a:pt x="350" y="20"/>
                      <a:pt x="350" y="20"/>
                      <a:pt x="350" y="20"/>
                    </a:cubicBezTo>
                    <a:cubicBezTo>
                      <a:pt x="350" y="20"/>
                      <a:pt x="350" y="20"/>
                      <a:pt x="350" y="20"/>
                    </a:cubicBezTo>
                    <a:cubicBezTo>
                      <a:pt x="350" y="20"/>
                      <a:pt x="350" y="20"/>
                      <a:pt x="351" y="20"/>
                    </a:cubicBezTo>
                    <a:cubicBezTo>
                      <a:pt x="351" y="20"/>
                      <a:pt x="352" y="20"/>
                      <a:pt x="352" y="20"/>
                    </a:cubicBezTo>
                    <a:cubicBezTo>
                      <a:pt x="353" y="20"/>
                      <a:pt x="354" y="20"/>
                      <a:pt x="354" y="20"/>
                    </a:cubicBezTo>
                    <a:cubicBezTo>
                      <a:pt x="354" y="20"/>
                      <a:pt x="354" y="20"/>
                      <a:pt x="354" y="20"/>
                    </a:cubicBezTo>
                    <a:cubicBezTo>
                      <a:pt x="354" y="20"/>
                      <a:pt x="355" y="20"/>
                      <a:pt x="355" y="20"/>
                    </a:cubicBezTo>
                    <a:cubicBezTo>
                      <a:pt x="356" y="21"/>
                      <a:pt x="356" y="21"/>
                      <a:pt x="356" y="21"/>
                    </a:cubicBez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21"/>
                      <a:pt x="357" y="21"/>
                      <a:pt x="357" y="21"/>
                    </a:cubicBezTo>
                    <a:cubicBezTo>
                      <a:pt x="358" y="21"/>
                      <a:pt x="358" y="21"/>
                      <a:pt x="358" y="21"/>
                    </a:cubicBezTo>
                    <a:cubicBezTo>
                      <a:pt x="358" y="21"/>
                      <a:pt x="359" y="22"/>
                      <a:pt x="360" y="22"/>
                    </a:cubicBezTo>
                    <a:cubicBezTo>
                      <a:pt x="360" y="22"/>
                      <a:pt x="361" y="23"/>
                      <a:pt x="361" y="23"/>
                    </a:cubicBezTo>
                    <a:cubicBezTo>
                      <a:pt x="361" y="23"/>
                      <a:pt x="362" y="23"/>
                      <a:pt x="362" y="23"/>
                    </a:cubicBezTo>
                    <a:cubicBezTo>
                      <a:pt x="362" y="23"/>
                      <a:pt x="362" y="23"/>
                      <a:pt x="362" y="23"/>
                    </a:cubicBezTo>
                    <a:cubicBezTo>
                      <a:pt x="362" y="23"/>
                      <a:pt x="363" y="23"/>
                      <a:pt x="363" y="23"/>
                    </a:cubicBezTo>
                    <a:cubicBezTo>
                      <a:pt x="363" y="23"/>
                      <a:pt x="363" y="23"/>
                      <a:pt x="363" y="23"/>
                    </a:cubicBezTo>
                    <a:cubicBezTo>
                      <a:pt x="364" y="23"/>
                      <a:pt x="364" y="23"/>
                      <a:pt x="364" y="23"/>
                    </a:cubicBezTo>
                    <a:cubicBezTo>
                      <a:pt x="364" y="23"/>
                      <a:pt x="364" y="23"/>
                      <a:pt x="364" y="23"/>
                    </a:cubicBezTo>
                    <a:cubicBezTo>
                      <a:pt x="364" y="23"/>
                      <a:pt x="364" y="23"/>
                      <a:pt x="365" y="23"/>
                    </a:cubicBezTo>
                    <a:cubicBezTo>
                      <a:pt x="365" y="23"/>
                      <a:pt x="365" y="23"/>
                      <a:pt x="366" y="23"/>
                    </a:cubicBezTo>
                    <a:cubicBezTo>
                      <a:pt x="366" y="23"/>
                      <a:pt x="366" y="24"/>
                      <a:pt x="366" y="24"/>
                    </a:cubicBezTo>
                    <a:cubicBezTo>
                      <a:pt x="366" y="24"/>
                      <a:pt x="367" y="24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8" y="24"/>
                      <a:pt x="368" y="24"/>
                      <a:pt x="368" y="24"/>
                    </a:cubicBezTo>
                    <a:cubicBezTo>
                      <a:pt x="368" y="25"/>
                      <a:pt x="368" y="25"/>
                      <a:pt x="369" y="25"/>
                    </a:cubicBezTo>
                    <a:cubicBezTo>
                      <a:pt x="369" y="25"/>
                      <a:pt x="369" y="25"/>
                      <a:pt x="369" y="25"/>
                    </a:cubicBezTo>
                    <a:cubicBezTo>
                      <a:pt x="369" y="25"/>
                      <a:pt x="369" y="25"/>
                      <a:pt x="370" y="25"/>
                    </a:cubicBezTo>
                    <a:cubicBezTo>
                      <a:pt x="371" y="25"/>
                      <a:pt x="371" y="25"/>
                      <a:pt x="372" y="26"/>
                    </a:cubicBezTo>
                    <a:cubicBezTo>
                      <a:pt x="372" y="26"/>
                      <a:pt x="372" y="26"/>
                      <a:pt x="372" y="26"/>
                    </a:cubicBezTo>
                    <a:cubicBezTo>
                      <a:pt x="373" y="26"/>
                      <a:pt x="373" y="26"/>
                      <a:pt x="373" y="27"/>
                    </a:cubicBezTo>
                    <a:cubicBezTo>
                      <a:pt x="373" y="27"/>
                      <a:pt x="373" y="27"/>
                      <a:pt x="373" y="27"/>
                    </a:cubicBezTo>
                    <a:cubicBezTo>
                      <a:pt x="373" y="27"/>
                      <a:pt x="375" y="28"/>
                      <a:pt x="375" y="28"/>
                    </a:cubicBezTo>
                    <a:cubicBezTo>
                      <a:pt x="376" y="28"/>
                      <a:pt x="376" y="28"/>
                      <a:pt x="377" y="29"/>
                    </a:cubicBezTo>
                    <a:cubicBezTo>
                      <a:pt x="377" y="29"/>
                      <a:pt x="377" y="29"/>
                      <a:pt x="377" y="30"/>
                    </a:cubicBezTo>
                    <a:cubicBezTo>
                      <a:pt x="376" y="30"/>
                      <a:pt x="376" y="30"/>
                      <a:pt x="375" y="30"/>
                    </a:cubicBezTo>
                    <a:cubicBezTo>
                      <a:pt x="375" y="30"/>
                      <a:pt x="375" y="30"/>
                      <a:pt x="375" y="30"/>
                    </a:cubicBezTo>
                    <a:cubicBezTo>
                      <a:pt x="375" y="30"/>
                      <a:pt x="374" y="30"/>
                      <a:pt x="374" y="30"/>
                    </a:cubicBezTo>
                    <a:cubicBezTo>
                      <a:pt x="374" y="31"/>
                      <a:pt x="374" y="31"/>
                      <a:pt x="375" y="31"/>
                    </a:cubicBezTo>
                    <a:cubicBezTo>
                      <a:pt x="375" y="31"/>
                      <a:pt x="375" y="31"/>
                      <a:pt x="375" y="31"/>
                    </a:cubicBezTo>
                    <a:cubicBezTo>
                      <a:pt x="375" y="31"/>
                      <a:pt x="375" y="31"/>
                      <a:pt x="375" y="31"/>
                    </a:cubicBezTo>
                    <a:cubicBezTo>
                      <a:pt x="375" y="31"/>
                      <a:pt x="375" y="31"/>
                      <a:pt x="375" y="31"/>
                    </a:cubicBezTo>
                    <a:cubicBezTo>
                      <a:pt x="374" y="31"/>
                      <a:pt x="374" y="31"/>
                      <a:pt x="374" y="31"/>
                    </a:cubicBezTo>
                    <a:cubicBezTo>
                      <a:pt x="374" y="31"/>
                      <a:pt x="374" y="30"/>
                      <a:pt x="374" y="30"/>
                    </a:cubicBezTo>
                    <a:cubicBezTo>
                      <a:pt x="373" y="30"/>
                      <a:pt x="373" y="30"/>
                      <a:pt x="373" y="30"/>
                    </a:cubicBezTo>
                    <a:cubicBezTo>
                      <a:pt x="373" y="30"/>
                      <a:pt x="373" y="30"/>
                      <a:pt x="373" y="30"/>
                    </a:cubicBezTo>
                    <a:cubicBezTo>
                      <a:pt x="372" y="30"/>
                      <a:pt x="372" y="30"/>
                      <a:pt x="372" y="30"/>
                    </a:cubicBezTo>
                    <a:cubicBezTo>
                      <a:pt x="372" y="30"/>
                      <a:pt x="371" y="29"/>
                      <a:pt x="371" y="29"/>
                    </a:cubicBezTo>
                    <a:cubicBezTo>
                      <a:pt x="371" y="29"/>
                      <a:pt x="371" y="29"/>
                      <a:pt x="371" y="29"/>
                    </a:cubicBezTo>
                    <a:cubicBezTo>
                      <a:pt x="371" y="29"/>
                      <a:pt x="370" y="29"/>
                      <a:pt x="370" y="29"/>
                    </a:cubicBezTo>
                    <a:cubicBezTo>
                      <a:pt x="370" y="29"/>
                      <a:pt x="369" y="29"/>
                      <a:pt x="369" y="29"/>
                    </a:cubicBezTo>
                    <a:cubicBezTo>
                      <a:pt x="368" y="28"/>
                      <a:pt x="368" y="28"/>
                      <a:pt x="368" y="28"/>
                    </a:cubicBezTo>
                    <a:cubicBezTo>
                      <a:pt x="368" y="28"/>
                      <a:pt x="367" y="28"/>
                      <a:pt x="367" y="28"/>
                    </a:cubicBezTo>
                    <a:cubicBezTo>
                      <a:pt x="367" y="28"/>
                      <a:pt x="367" y="28"/>
                      <a:pt x="367" y="28"/>
                    </a:cubicBezTo>
                    <a:cubicBezTo>
                      <a:pt x="367" y="28"/>
                      <a:pt x="367" y="28"/>
                      <a:pt x="367" y="28"/>
                    </a:cubicBezTo>
                    <a:cubicBezTo>
                      <a:pt x="366" y="28"/>
                      <a:pt x="366" y="28"/>
                      <a:pt x="366" y="28"/>
                    </a:cubicBezTo>
                    <a:cubicBezTo>
                      <a:pt x="366" y="28"/>
                      <a:pt x="365" y="28"/>
                      <a:pt x="365" y="28"/>
                    </a:cubicBezTo>
                    <a:cubicBezTo>
                      <a:pt x="365" y="28"/>
                      <a:pt x="365" y="28"/>
                      <a:pt x="365" y="27"/>
                    </a:cubicBezTo>
                    <a:cubicBezTo>
                      <a:pt x="365" y="27"/>
                      <a:pt x="365" y="27"/>
                      <a:pt x="365" y="27"/>
                    </a:cubicBezTo>
                    <a:cubicBezTo>
                      <a:pt x="364" y="27"/>
                      <a:pt x="364" y="27"/>
                      <a:pt x="364" y="27"/>
                    </a:cubicBezTo>
                    <a:cubicBezTo>
                      <a:pt x="363" y="27"/>
                      <a:pt x="363" y="27"/>
                      <a:pt x="362" y="26"/>
                    </a:cubicBezTo>
                    <a:cubicBezTo>
                      <a:pt x="362" y="26"/>
                      <a:pt x="362" y="26"/>
                      <a:pt x="361" y="26"/>
                    </a:cubicBezTo>
                    <a:cubicBezTo>
                      <a:pt x="361" y="26"/>
                      <a:pt x="360" y="25"/>
                      <a:pt x="360" y="25"/>
                    </a:cubicBezTo>
                    <a:cubicBezTo>
                      <a:pt x="360" y="25"/>
                      <a:pt x="360" y="25"/>
                      <a:pt x="359" y="25"/>
                    </a:cubicBezTo>
                    <a:cubicBezTo>
                      <a:pt x="359" y="25"/>
                      <a:pt x="358" y="25"/>
                      <a:pt x="358" y="25"/>
                    </a:cubicBezTo>
                    <a:cubicBezTo>
                      <a:pt x="358" y="25"/>
                      <a:pt x="358" y="25"/>
                      <a:pt x="357" y="25"/>
                    </a:cubicBezTo>
                    <a:cubicBezTo>
                      <a:pt x="357" y="25"/>
                      <a:pt x="357" y="25"/>
                      <a:pt x="357" y="24"/>
                    </a:cubicBezTo>
                    <a:cubicBezTo>
                      <a:pt x="357" y="24"/>
                      <a:pt x="356" y="24"/>
                      <a:pt x="356" y="24"/>
                    </a:cubicBezTo>
                    <a:cubicBezTo>
                      <a:pt x="355" y="24"/>
                      <a:pt x="353" y="24"/>
                      <a:pt x="352" y="24"/>
                    </a:cubicBezTo>
                    <a:cubicBezTo>
                      <a:pt x="351" y="24"/>
                      <a:pt x="351" y="24"/>
                      <a:pt x="351" y="24"/>
                    </a:cubicBezTo>
                    <a:cubicBezTo>
                      <a:pt x="351" y="23"/>
                      <a:pt x="351" y="23"/>
                      <a:pt x="351" y="23"/>
                    </a:cubicBezTo>
                    <a:cubicBezTo>
                      <a:pt x="352" y="23"/>
                      <a:pt x="352" y="23"/>
                      <a:pt x="353" y="23"/>
                    </a:cubicBezTo>
                    <a:cubicBezTo>
                      <a:pt x="354" y="23"/>
                      <a:pt x="354" y="23"/>
                      <a:pt x="354" y="23"/>
                    </a:cubicBezTo>
                    <a:cubicBezTo>
                      <a:pt x="354" y="23"/>
                      <a:pt x="354" y="23"/>
                      <a:pt x="354" y="23"/>
                    </a:cubicBezTo>
                    <a:cubicBezTo>
                      <a:pt x="354" y="23"/>
                      <a:pt x="354" y="23"/>
                      <a:pt x="354" y="23"/>
                    </a:cubicBezTo>
                    <a:cubicBezTo>
                      <a:pt x="353" y="22"/>
                      <a:pt x="353" y="22"/>
                      <a:pt x="353" y="22"/>
                    </a:cubicBezTo>
                    <a:cubicBezTo>
                      <a:pt x="352" y="22"/>
                      <a:pt x="352" y="22"/>
                      <a:pt x="352" y="22"/>
                    </a:cubicBezTo>
                    <a:cubicBezTo>
                      <a:pt x="352" y="22"/>
                      <a:pt x="351" y="22"/>
                      <a:pt x="349" y="22"/>
                    </a:cubicBezTo>
                    <a:cubicBezTo>
                      <a:pt x="347" y="22"/>
                      <a:pt x="347" y="22"/>
                      <a:pt x="346" y="22"/>
                    </a:cubicBezTo>
                    <a:cubicBezTo>
                      <a:pt x="346" y="22"/>
                      <a:pt x="346" y="22"/>
                      <a:pt x="346" y="22"/>
                    </a:cubicBezTo>
                    <a:cubicBezTo>
                      <a:pt x="346" y="22"/>
                      <a:pt x="346" y="22"/>
                      <a:pt x="346" y="22"/>
                    </a:cubicBezTo>
                    <a:cubicBezTo>
                      <a:pt x="346" y="21"/>
                      <a:pt x="346" y="21"/>
                      <a:pt x="346" y="21"/>
                    </a:cubicBezTo>
                    <a:cubicBezTo>
                      <a:pt x="345" y="21"/>
                      <a:pt x="345" y="21"/>
                      <a:pt x="345" y="21"/>
                    </a:cubicBezTo>
                    <a:cubicBezTo>
                      <a:pt x="345" y="21"/>
                      <a:pt x="345" y="21"/>
                      <a:pt x="344" y="21"/>
                    </a:cubicBezTo>
                    <a:cubicBezTo>
                      <a:pt x="344" y="21"/>
                      <a:pt x="343" y="21"/>
                      <a:pt x="343" y="21"/>
                    </a:cubicBezTo>
                    <a:cubicBezTo>
                      <a:pt x="342" y="21"/>
                      <a:pt x="342" y="21"/>
                      <a:pt x="342" y="21"/>
                    </a:cubicBezTo>
                    <a:cubicBezTo>
                      <a:pt x="342" y="21"/>
                      <a:pt x="342" y="22"/>
                      <a:pt x="342" y="22"/>
                    </a:cubicBezTo>
                    <a:cubicBezTo>
                      <a:pt x="343" y="22"/>
                      <a:pt x="343" y="22"/>
                      <a:pt x="343" y="22"/>
                    </a:cubicBezTo>
                    <a:cubicBezTo>
                      <a:pt x="343" y="22"/>
                      <a:pt x="344" y="23"/>
                      <a:pt x="345" y="23"/>
                    </a:cubicBezTo>
                    <a:cubicBezTo>
                      <a:pt x="345" y="23"/>
                      <a:pt x="345" y="23"/>
                      <a:pt x="345" y="24"/>
                    </a:cubicBezTo>
                    <a:cubicBezTo>
                      <a:pt x="346" y="24"/>
                      <a:pt x="346" y="24"/>
                      <a:pt x="346" y="24"/>
                    </a:cubicBezTo>
                    <a:cubicBezTo>
                      <a:pt x="346" y="24"/>
                      <a:pt x="346" y="24"/>
                      <a:pt x="346" y="24"/>
                    </a:cubicBezTo>
                    <a:cubicBezTo>
                      <a:pt x="346" y="24"/>
                      <a:pt x="347" y="24"/>
                      <a:pt x="347" y="24"/>
                    </a:cubicBezTo>
                    <a:cubicBezTo>
                      <a:pt x="347" y="25"/>
                      <a:pt x="347" y="25"/>
                      <a:pt x="347" y="25"/>
                    </a:cubicBezTo>
                    <a:cubicBezTo>
                      <a:pt x="347" y="25"/>
                      <a:pt x="348" y="25"/>
                      <a:pt x="348" y="25"/>
                    </a:cubicBezTo>
                    <a:cubicBezTo>
                      <a:pt x="348" y="25"/>
                      <a:pt x="348" y="25"/>
                      <a:pt x="348" y="25"/>
                    </a:cubicBezTo>
                    <a:cubicBezTo>
                      <a:pt x="348" y="25"/>
                      <a:pt x="348" y="25"/>
                      <a:pt x="349" y="25"/>
                    </a:cubicBezTo>
                    <a:cubicBezTo>
                      <a:pt x="349" y="25"/>
                      <a:pt x="349" y="26"/>
                      <a:pt x="349" y="26"/>
                    </a:cubicBezTo>
                    <a:cubicBezTo>
                      <a:pt x="349" y="26"/>
                      <a:pt x="350" y="26"/>
                      <a:pt x="350" y="26"/>
                    </a:cubicBezTo>
                    <a:cubicBezTo>
                      <a:pt x="350" y="26"/>
                      <a:pt x="351" y="27"/>
                      <a:pt x="351" y="27"/>
                    </a:cubicBezTo>
                    <a:cubicBezTo>
                      <a:pt x="351" y="27"/>
                      <a:pt x="351" y="27"/>
                      <a:pt x="352" y="27"/>
                    </a:cubicBezTo>
                    <a:cubicBezTo>
                      <a:pt x="352" y="28"/>
                      <a:pt x="352" y="28"/>
                      <a:pt x="352" y="28"/>
                    </a:cubicBezTo>
                    <a:cubicBezTo>
                      <a:pt x="352" y="28"/>
                      <a:pt x="353" y="28"/>
                      <a:pt x="353" y="28"/>
                    </a:cubicBezTo>
                    <a:cubicBezTo>
                      <a:pt x="353" y="28"/>
                      <a:pt x="353" y="28"/>
                      <a:pt x="353" y="28"/>
                    </a:cubicBezTo>
                    <a:cubicBezTo>
                      <a:pt x="353" y="27"/>
                      <a:pt x="353" y="27"/>
                      <a:pt x="354" y="27"/>
                    </a:cubicBezTo>
                    <a:cubicBezTo>
                      <a:pt x="354" y="27"/>
                      <a:pt x="354" y="28"/>
                      <a:pt x="355" y="28"/>
                    </a:cubicBezTo>
                    <a:cubicBezTo>
                      <a:pt x="355" y="28"/>
                      <a:pt x="355" y="28"/>
                      <a:pt x="355" y="28"/>
                    </a:cubicBezTo>
                    <a:cubicBezTo>
                      <a:pt x="355" y="28"/>
                      <a:pt x="356" y="28"/>
                      <a:pt x="356" y="29"/>
                    </a:cubicBezTo>
                    <a:cubicBezTo>
                      <a:pt x="356" y="29"/>
                      <a:pt x="356" y="29"/>
                      <a:pt x="357" y="29"/>
                    </a:cubicBezTo>
                    <a:cubicBezTo>
                      <a:pt x="357" y="29"/>
                      <a:pt x="357" y="30"/>
                      <a:pt x="357" y="30"/>
                    </a:cubicBezTo>
                    <a:cubicBezTo>
                      <a:pt x="357" y="30"/>
                      <a:pt x="357" y="30"/>
                      <a:pt x="357" y="30"/>
                    </a:cubicBezTo>
                    <a:cubicBezTo>
                      <a:pt x="357" y="30"/>
                      <a:pt x="357" y="30"/>
                      <a:pt x="356" y="30"/>
                    </a:cubicBezTo>
                    <a:cubicBezTo>
                      <a:pt x="356" y="29"/>
                      <a:pt x="355" y="29"/>
                      <a:pt x="355" y="29"/>
                    </a:cubicBezTo>
                    <a:cubicBezTo>
                      <a:pt x="355" y="29"/>
                      <a:pt x="355" y="30"/>
                      <a:pt x="355" y="30"/>
                    </a:cubicBezTo>
                    <a:cubicBezTo>
                      <a:pt x="354" y="30"/>
                      <a:pt x="354" y="30"/>
                      <a:pt x="354" y="30"/>
                    </a:cubicBezTo>
                    <a:cubicBezTo>
                      <a:pt x="354" y="30"/>
                      <a:pt x="354" y="30"/>
                      <a:pt x="354" y="30"/>
                    </a:cubicBezTo>
                    <a:cubicBezTo>
                      <a:pt x="354" y="30"/>
                      <a:pt x="354" y="30"/>
                      <a:pt x="354" y="30"/>
                    </a:cubicBezTo>
                    <a:cubicBezTo>
                      <a:pt x="354" y="30"/>
                      <a:pt x="353" y="31"/>
                      <a:pt x="353" y="30"/>
                    </a:cubicBezTo>
                    <a:cubicBezTo>
                      <a:pt x="352" y="30"/>
                      <a:pt x="352" y="30"/>
                      <a:pt x="353" y="30"/>
                    </a:cubicBezTo>
                    <a:cubicBezTo>
                      <a:pt x="353" y="30"/>
                      <a:pt x="353" y="30"/>
                      <a:pt x="353" y="30"/>
                    </a:cubicBezTo>
                    <a:cubicBezTo>
                      <a:pt x="353" y="30"/>
                      <a:pt x="354" y="30"/>
                      <a:pt x="353" y="30"/>
                    </a:cubicBezTo>
                    <a:cubicBezTo>
                      <a:pt x="353" y="29"/>
                      <a:pt x="353" y="29"/>
                      <a:pt x="353" y="29"/>
                    </a:cubicBezTo>
                    <a:cubicBezTo>
                      <a:pt x="353" y="29"/>
                      <a:pt x="353" y="29"/>
                      <a:pt x="353" y="29"/>
                    </a:cubicBezTo>
                    <a:cubicBezTo>
                      <a:pt x="353" y="29"/>
                      <a:pt x="352" y="30"/>
                      <a:pt x="352" y="30"/>
                    </a:cubicBezTo>
                    <a:cubicBezTo>
                      <a:pt x="352" y="30"/>
                      <a:pt x="351" y="30"/>
                      <a:pt x="351" y="30"/>
                    </a:cubicBezTo>
                    <a:cubicBezTo>
                      <a:pt x="351" y="29"/>
                      <a:pt x="351" y="29"/>
                      <a:pt x="351" y="30"/>
                    </a:cubicBezTo>
                    <a:cubicBezTo>
                      <a:pt x="350" y="30"/>
                      <a:pt x="350" y="30"/>
                      <a:pt x="350" y="30"/>
                    </a:cubicBezTo>
                    <a:cubicBezTo>
                      <a:pt x="350" y="30"/>
                      <a:pt x="350" y="30"/>
                      <a:pt x="350" y="30"/>
                    </a:cubicBezTo>
                    <a:cubicBezTo>
                      <a:pt x="350" y="30"/>
                      <a:pt x="350" y="30"/>
                      <a:pt x="350" y="30"/>
                    </a:cubicBezTo>
                    <a:cubicBezTo>
                      <a:pt x="350" y="30"/>
                      <a:pt x="350" y="30"/>
                      <a:pt x="350" y="30"/>
                    </a:cubicBezTo>
                    <a:cubicBezTo>
                      <a:pt x="350" y="30"/>
                      <a:pt x="350" y="30"/>
                      <a:pt x="349" y="30"/>
                    </a:cubicBezTo>
                    <a:cubicBezTo>
                      <a:pt x="349" y="31"/>
                      <a:pt x="349" y="31"/>
                      <a:pt x="348" y="31"/>
                    </a:cubicBezTo>
                    <a:cubicBezTo>
                      <a:pt x="348" y="31"/>
                      <a:pt x="348" y="30"/>
                      <a:pt x="348" y="31"/>
                    </a:cubicBezTo>
                    <a:cubicBezTo>
                      <a:pt x="348" y="31"/>
                      <a:pt x="348" y="31"/>
                      <a:pt x="348" y="31"/>
                    </a:cubicBezTo>
                    <a:cubicBezTo>
                      <a:pt x="348" y="30"/>
                      <a:pt x="348" y="30"/>
                      <a:pt x="348" y="30"/>
                    </a:cubicBezTo>
                    <a:cubicBezTo>
                      <a:pt x="348" y="30"/>
                      <a:pt x="348" y="30"/>
                      <a:pt x="348" y="30"/>
                    </a:cubicBezTo>
                    <a:cubicBezTo>
                      <a:pt x="348" y="30"/>
                      <a:pt x="348" y="30"/>
                      <a:pt x="348" y="30"/>
                    </a:cubicBezTo>
                    <a:cubicBezTo>
                      <a:pt x="349" y="30"/>
                      <a:pt x="349" y="30"/>
                      <a:pt x="349" y="30"/>
                    </a:cubicBezTo>
                    <a:cubicBezTo>
                      <a:pt x="349" y="30"/>
                      <a:pt x="349" y="30"/>
                      <a:pt x="349" y="30"/>
                    </a:cubicBezTo>
                    <a:cubicBezTo>
                      <a:pt x="349" y="30"/>
                      <a:pt x="350" y="30"/>
                      <a:pt x="350" y="30"/>
                    </a:cubicBezTo>
                    <a:cubicBezTo>
                      <a:pt x="350" y="30"/>
                      <a:pt x="350" y="30"/>
                      <a:pt x="350" y="30"/>
                    </a:cubicBezTo>
                    <a:cubicBezTo>
                      <a:pt x="350" y="29"/>
                      <a:pt x="350" y="29"/>
                      <a:pt x="350" y="29"/>
                    </a:cubicBezTo>
                    <a:cubicBezTo>
                      <a:pt x="350" y="29"/>
                      <a:pt x="349" y="29"/>
                      <a:pt x="348" y="29"/>
                    </a:cubicBezTo>
                    <a:cubicBezTo>
                      <a:pt x="347" y="29"/>
                      <a:pt x="347" y="29"/>
                      <a:pt x="347" y="29"/>
                    </a:cubicBezTo>
                    <a:cubicBezTo>
                      <a:pt x="347" y="29"/>
                      <a:pt x="347" y="29"/>
                      <a:pt x="347" y="29"/>
                    </a:cubicBezTo>
                    <a:cubicBezTo>
                      <a:pt x="348" y="29"/>
                      <a:pt x="348" y="29"/>
                      <a:pt x="348" y="29"/>
                    </a:cubicBezTo>
                    <a:cubicBezTo>
                      <a:pt x="348" y="29"/>
                      <a:pt x="348" y="28"/>
                      <a:pt x="348" y="28"/>
                    </a:cubicBezTo>
                    <a:cubicBezTo>
                      <a:pt x="348" y="28"/>
                      <a:pt x="348" y="28"/>
                      <a:pt x="348" y="28"/>
                    </a:cubicBezTo>
                    <a:cubicBezTo>
                      <a:pt x="348" y="28"/>
                      <a:pt x="347" y="28"/>
                      <a:pt x="347" y="28"/>
                    </a:cubicBezTo>
                    <a:cubicBezTo>
                      <a:pt x="347" y="28"/>
                      <a:pt x="347" y="28"/>
                      <a:pt x="347" y="28"/>
                    </a:cubicBezTo>
                    <a:cubicBezTo>
                      <a:pt x="347" y="28"/>
                      <a:pt x="346" y="28"/>
                      <a:pt x="346" y="28"/>
                    </a:cubicBezTo>
                    <a:cubicBezTo>
                      <a:pt x="346" y="28"/>
                      <a:pt x="346" y="28"/>
                      <a:pt x="346" y="27"/>
                    </a:cubicBezTo>
                    <a:cubicBezTo>
                      <a:pt x="346" y="27"/>
                      <a:pt x="346" y="27"/>
                      <a:pt x="346" y="27"/>
                    </a:cubicBezTo>
                    <a:cubicBezTo>
                      <a:pt x="346" y="27"/>
                      <a:pt x="345" y="27"/>
                      <a:pt x="345" y="27"/>
                    </a:cubicBezTo>
                    <a:cubicBezTo>
                      <a:pt x="345" y="26"/>
                      <a:pt x="344" y="26"/>
                      <a:pt x="344" y="26"/>
                    </a:cubicBezTo>
                    <a:cubicBezTo>
                      <a:pt x="344" y="26"/>
                      <a:pt x="344" y="25"/>
                      <a:pt x="344" y="25"/>
                    </a:cubicBezTo>
                    <a:cubicBezTo>
                      <a:pt x="344" y="25"/>
                      <a:pt x="343" y="25"/>
                      <a:pt x="343" y="25"/>
                    </a:cubicBezTo>
                    <a:cubicBezTo>
                      <a:pt x="343" y="25"/>
                      <a:pt x="343" y="25"/>
                      <a:pt x="342" y="25"/>
                    </a:cubicBezTo>
                    <a:cubicBezTo>
                      <a:pt x="342" y="25"/>
                      <a:pt x="342" y="25"/>
                      <a:pt x="342" y="25"/>
                    </a:cubicBezTo>
                    <a:cubicBezTo>
                      <a:pt x="342" y="25"/>
                      <a:pt x="341" y="25"/>
                      <a:pt x="341" y="25"/>
                    </a:cubicBezTo>
                    <a:cubicBezTo>
                      <a:pt x="341" y="25"/>
                      <a:pt x="341" y="25"/>
                      <a:pt x="341" y="25"/>
                    </a:cubicBezTo>
                    <a:cubicBezTo>
                      <a:pt x="340" y="25"/>
                      <a:pt x="340" y="26"/>
                      <a:pt x="341" y="26"/>
                    </a:cubicBezTo>
                    <a:cubicBezTo>
                      <a:pt x="341" y="26"/>
                      <a:pt x="341" y="26"/>
                      <a:pt x="341" y="26"/>
                    </a:cubicBezTo>
                    <a:cubicBezTo>
                      <a:pt x="341" y="26"/>
                      <a:pt x="341" y="26"/>
                      <a:pt x="341" y="26"/>
                    </a:cubicBezTo>
                    <a:cubicBezTo>
                      <a:pt x="341" y="26"/>
                      <a:pt x="341" y="26"/>
                      <a:pt x="341" y="26"/>
                    </a:cubicBezTo>
                    <a:cubicBezTo>
                      <a:pt x="341" y="26"/>
                      <a:pt x="341" y="26"/>
                      <a:pt x="341" y="26"/>
                    </a:cubicBezTo>
                    <a:cubicBezTo>
                      <a:pt x="340" y="26"/>
                      <a:pt x="340" y="26"/>
                      <a:pt x="340" y="26"/>
                    </a:cubicBezTo>
                    <a:cubicBezTo>
                      <a:pt x="340" y="26"/>
                      <a:pt x="340" y="26"/>
                      <a:pt x="340" y="26"/>
                    </a:cubicBezTo>
                    <a:cubicBezTo>
                      <a:pt x="340" y="27"/>
                      <a:pt x="339" y="27"/>
                      <a:pt x="339" y="27"/>
                    </a:cubicBezTo>
                    <a:cubicBezTo>
                      <a:pt x="339" y="27"/>
                      <a:pt x="339" y="27"/>
                      <a:pt x="338" y="27"/>
                    </a:cubicBezTo>
                    <a:cubicBezTo>
                      <a:pt x="338" y="27"/>
                      <a:pt x="339" y="27"/>
                      <a:pt x="339" y="27"/>
                    </a:cubicBezTo>
                    <a:cubicBezTo>
                      <a:pt x="339" y="27"/>
                      <a:pt x="339" y="26"/>
                      <a:pt x="339" y="26"/>
                    </a:cubicBezTo>
                    <a:cubicBezTo>
                      <a:pt x="340" y="26"/>
                      <a:pt x="340" y="26"/>
                      <a:pt x="339" y="26"/>
                    </a:cubicBezTo>
                    <a:cubicBezTo>
                      <a:pt x="339" y="26"/>
                      <a:pt x="339" y="26"/>
                      <a:pt x="340" y="25"/>
                    </a:cubicBezTo>
                    <a:cubicBezTo>
                      <a:pt x="340" y="25"/>
                      <a:pt x="340" y="25"/>
                      <a:pt x="340" y="25"/>
                    </a:cubicBezTo>
                    <a:cubicBezTo>
                      <a:pt x="340" y="25"/>
                      <a:pt x="340" y="25"/>
                      <a:pt x="341" y="24"/>
                    </a:cubicBezTo>
                    <a:cubicBezTo>
                      <a:pt x="341" y="24"/>
                      <a:pt x="341" y="24"/>
                      <a:pt x="341" y="24"/>
                    </a:cubicBezTo>
                    <a:cubicBezTo>
                      <a:pt x="341" y="24"/>
                      <a:pt x="341" y="24"/>
                      <a:pt x="341" y="24"/>
                    </a:cubicBezTo>
                    <a:cubicBezTo>
                      <a:pt x="340" y="24"/>
                      <a:pt x="340" y="23"/>
                      <a:pt x="340" y="23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39" y="23"/>
                      <a:pt x="339" y="23"/>
                      <a:pt x="338" y="23"/>
                    </a:cubicBezTo>
                    <a:cubicBezTo>
                      <a:pt x="338" y="23"/>
                      <a:pt x="338" y="23"/>
                      <a:pt x="338" y="23"/>
                    </a:cubicBezTo>
                    <a:cubicBezTo>
                      <a:pt x="337" y="23"/>
                      <a:pt x="337" y="22"/>
                      <a:pt x="337" y="22"/>
                    </a:cubicBezTo>
                    <a:cubicBezTo>
                      <a:pt x="337" y="22"/>
                      <a:pt x="337" y="23"/>
                      <a:pt x="337" y="23"/>
                    </a:cubicBezTo>
                    <a:cubicBezTo>
                      <a:pt x="337" y="23"/>
                      <a:pt x="336" y="23"/>
                      <a:pt x="336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7" y="23"/>
                      <a:pt x="337" y="23"/>
                      <a:pt x="337" y="22"/>
                    </a:cubicBezTo>
                    <a:cubicBezTo>
                      <a:pt x="337" y="22"/>
                      <a:pt x="337" y="22"/>
                      <a:pt x="337" y="22"/>
                    </a:cubicBezTo>
                    <a:cubicBezTo>
                      <a:pt x="337" y="22"/>
                      <a:pt x="337" y="22"/>
                      <a:pt x="337" y="22"/>
                    </a:cubicBezTo>
                    <a:cubicBezTo>
                      <a:pt x="336" y="22"/>
                      <a:pt x="336" y="22"/>
                      <a:pt x="336" y="21"/>
                    </a:cubicBezTo>
                    <a:cubicBezTo>
                      <a:pt x="336" y="21"/>
                      <a:pt x="336" y="21"/>
                      <a:pt x="336" y="21"/>
                    </a:cubicBezTo>
                    <a:cubicBezTo>
                      <a:pt x="335" y="21"/>
                      <a:pt x="335" y="21"/>
                      <a:pt x="335" y="21"/>
                    </a:cubicBezTo>
                    <a:cubicBezTo>
                      <a:pt x="335" y="21"/>
                      <a:pt x="335" y="21"/>
                      <a:pt x="335" y="21"/>
                    </a:cubicBezTo>
                    <a:cubicBezTo>
                      <a:pt x="335" y="21"/>
                      <a:pt x="335" y="21"/>
                      <a:pt x="335" y="21"/>
                    </a:cubicBezTo>
                    <a:cubicBezTo>
                      <a:pt x="334" y="21"/>
                      <a:pt x="334" y="21"/>
                      <a:pt x="334" y="21"/>
                    </a:cubicBezTo>
                    <a:cubicBezTo>
                      <a:pt x="334" y="21"/>
                      <a:pt x="333" y="20"/>
                      <a:pt x="333" y="20"/>
                    </a:cubicBezTo>
                    <a:cubicBezTo>
                      <a:pt x="333" y="20"/>
                      <a:pt x="333" y="20"/>
                      <a:pt x="333" y="20"/>
                    </a:cubicBezTo>
                    <a:cubicBezTo>
                      <a:pt x="333" y="20"/>
                      <a:pt x="333" y="20"/>
                      <a:pt x="333" y="20"/>
                    </a:cubicBezTo>
                    <a:cubicBezTo>
                      <a:pt x="333" y="19"/>
                      <a:pt x="331" y="19"/>
                      <a:pt x="331" y="19"/>
                    </a:cubicBezTo>
                    <a:cubicBezTo>
                      <a:pt x="331" y="20"/>
                      <a:pt x="330" y="20"/>
                      <a:pt x="330" y="19"/>
                    </a:cubicBezTo>
                    <a:cubicBezTo>
                      <a:pt x="330" y="19"/>
                      <a:pt x="330" y="19"/>
                      <a:pt x="331" y="19"/>
                    </a:cubicBezTo>
                    <a:cubicBezTo>
                      <a:pt x="331" y="19"/>
                      <a:pt x="331" y="19"/>
                      <a:pt x="331" y="19"/>
                    </a:cubicBezTo>
                    <a:cubicBezTo>
                      <a:pt x="331" y="19"/>
                      <a:pt x="332" y="19"/>
                      <a:pt x="332" y="19"/>
                    </a:cubicBezTo>
                    <a:cubicBezTo>
                      <a:pt x="332" y="19"/>
                      <a:pt x="332" y="19"/>
                      <a:pt x="332" y="19"/>
                    </a:cubicBezTo>
                    <a:cubicBezTo>
                      <a:pt x="333" y="19"/>
                      <a:pt x="333" y="19"/>
                      <a:pt x="333" y="19"/>
                    </a:cubicBezTo>
                    <a:cubicBezTo>
                      <a:pt x="334" y="19"/>
                      <a:pt x="333" y="18"/>
                      <a:pt x="333" y="18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3" y="18"/>
                      <a:pt x="333" y="18"/>
                      <a:pt x="332" y="18"/>
                    </a:cubicBezTo>
                    <a:cubicBezTo>
                      <a:pt x="332" y="18"/>
                      <a:pt x="332" y="18"/>
                      <a:pt x="332" y="18"/>
                    </a:cubicBezTo>
                    <a:cubicBezTo>
                      <a:pt x="332" y="17"/>
                      <a:pt x="331" y="17"/>
                      <a:pt x="331" y="17"/>
                    </a:cubicBezTo>
                    <a:cubicBezTo>
                      <a:pt x="331" y="17"/>
                      <a:pt x="331" y="17"/>
                      <a:pt x="331" y="17"/>
                    </a:cubicBezTo>
                    <a:cubicBezTo>
                      <a:pt x="331" y="17"/>
                      <a:pt x="331" y="17"/>
                      <a:pt x="331" y="17"/>
                    </a:cubicBezTo>
                    <a:cubicBezTo>
                      <a:pt x="330" y="17"/>
                      <a:pt x="330" y="17"/>
                      <a:pt x="330" y="17"/>
                    </a:cubicBezTo>
                    <a:cubicBezTo>
                      <a:pt x="330" y="17"/>
                      <a:pt x="330" y="17"/>
                      <a:pt x="330" y="17"/>
                    </a:cubicBezTo>
                    <a:cubicBezTo>
                      <a:pt x="330" y="18"/>
                      <a:pt x="330" y="18"/>
                      <a:pt x="330" y="18"/>
                    </a:cubicBezTo>
                    <a:cubicBezTo>
                      <a:pt x="329" y="18"/>
                      <a:pt x="329" y="18"/>
                      <a:pt x="329" y="18"/>
                    </a:cubicBezTo>
                    <a:cubicBezTo>
                      <a:pt x="329" y="18"/>
                      <a:pt x="329" y="18"/>
                      <a:pt x="328" y="18"/>
                    </a:cubicBezTo>
                    <a:cubicBezTo>
                      <a:pt x="328" y="18"/>
                      <a:pt x="328" y="18"/>
                      <a:pt x="328" y="18"/>
                    </a:cubicBezTo>
                    <a:cubicBezTo>
                      <a:pt x="327" y="18"/>
                      <a:pt x="327" y="18"/>
                      <a:pt x="328" y="18"/>
                    </a:cubicBezTo>
                    <a:cubicBezTo>
                      <a:pt x="328" y="18"/>
                      <a:pt x="328" y="17"/>
                      <a:pt x="328" y="17"/>
                    </a:cubicBezTo>
                    <a:cubicBezTo>
                      <a:pt x="328" y="17"/>
                      <a:pt x="328" y="17"/>
                      <a:pt x="328" y="17"/>
                    </a:cubicBezTo>
                    <a:cubicBezTo>
                      <a:pt x="328" y="17"/>
                      <a:pt x="327" y="17"/>
                      <a:pt x="327" y="17"/>
                    </a:cubicBezTo>
                    <a:cubicBezTo>
                      <a:pt x="327" y="16"/>
                      <a:pt x="327" y="16"/>
                      <a:pt x="327" y="16"/>
                    </a:cubicBezTo>
                    <a:cubicBezTo>
                      <a:pt x="327" y="16"/>
                      <a:pt x="327" y="16"/>
                      <a:pt x="326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26" y="16"/>
                      <a:pt x="326" y="16"/>
                      <a:pt x="325" y="16"/>
                    </a:cubicBezTo>
                    <a:cubicBezTo>
                      <a:pt x="325" y="16"/>
                      <a:pt x="325" y="16"/>
                      <a:pt x="324" y="16"/>
                    </a:cubicBezTo>
                    <a:cubicBezTo>
                      <a:pt x="324" y="16"/>
                      <a:pt x="324" y="17"/>
                      <a:pt x="324" y="17"/>
                    </a:cubicBezTo>
                    <a:cubicBezTo>
                      <a:pt x="324" y="17"/>
                      <a:pt x="324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6"/>
                      <a:pt x="323" y="16"/>
                      <a:pt x="323" y="16"/>
                    </a:cubicBezTo>
                    <a:cubicBezTo>
                      <a:pt x="323" y="16"/>
                      <a:pt x="323" y="16"/>
                      <a:pt x="322" y="16"/>
                    </a:cubicBezTo>
                    <a:cubicBezTo>
                      <a:pt x="322" y="16"/>
                      <a:pt x="322" y="16"/>
                      <a:pt x="322" y="16"/>
                    </a:cubicBezTo>
                    <a:cubicBezTo>
                      <a:pt x="322" y="16"/>
                      <a:pt x="322" y="17"/>
                      <a:pt x="322" y="17"/>
                    </a:cubicBezTo>
                    <a:cubicBezTo>
                      <a:pt x="322" y="17"/>
                      <a:pt x="322" y="17"/>
                      <a:pt x="322" y="17"/>
                    </a:cubicBezTo>
                    <a:cubicBezTo>
                      <a:pt x="322" y="18"/>
                      <a:pt x="322" y="18"/>
                      <a:pt x="322" y="18"/>
                    </a:cubicBezTo>
                    <a:cubicBezTo>
                      <a:pt x="323" y="18"/>
                      <a:pt x="323" y="18"/>
                      <a:pt x="323" y="18"/>
                    </a:cubicBezTo>
                    <a:cubicBezTo>
                      <a:pt x="323" y="18"/>
                      <a:pt x="323" y="18"/>
                      <a:pt x="323" y="18"/>
                    </a:cubicBezTo>
                    <a:cubicBezTo>
                      <a:pt x="323" y="18"/>
                      <a:pt x="323" y="18"/>
                      <a:pt x="323" y="18"/>
                    </a:cubicBezTo>
                    <a:cubicBezTo>
                      <a:pt x="323" y="18"/>
                      <a:pt x="324" y="18"/>
                      <a:pt x="324" y="18"/>
                    </a:cubicBezTo>
                    <a:cubicBezTo>
                      <a:pt x="324" y="18"/>
                      <a:pt x="324" y="18"/>
                      <a:pt x="324" y="18"/>
                    </a:cubicBezTo>
                    <a:cubicBezTo>
                      <a:pt x="324" y="18"/>
                      <a:pt x="324" y="18"/>
                      <a:pt x="324" y="18"/>
                    </a:cubicBezTo>
                    <a:cubicBezTo>
                      <a:pt x="324" y="18"/>
                      <a:pt x="325" y="17"/>
                      <a:pt x="325" y="17"/>
                    </a:cubicBezTo>
                    <a:cubicBezTo>
                      <a:pt x="325" y="17"/>
                      <a:pt x="325" y="18"/>
                      <a:pt x="325" y="18"/>
                    </a:cubicBezTo>
                    <a:cubicBezTo>
                      <a:pt x="325" y="18"/>
                      <a:pt x="325" y="18"/>
                      <a:pt x="325" y="18"/>
                    </a:cubicBezTo>
                    <a:cubicBezTo>
                      <a:pt x="325" y="18"/>
                      <a:pt x="325" y="18"/>
                      <a:pt x="325" y="18"/>
                    </a:cubicBezTo>
                    <a:cubicBezTo>
                      <a:pt x="325" y="18"/>
                      <a:pt x="326" y="18"/>
                      <a:pt x="326" y="18"/>
                    </a:cubicBezTo>
                    <a:cubicBezTo>
                      <a:pt x="326" y="18"/>
                      <a:pt x="326" y="18"/>
                      <a:pt x="325" y="19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25" y="19"/>
                      <a:pt x="325" y="19"/>
                      <a:pt x="326" y="19"/>
                    </a:cubicBezTo>
                    <a:cubicBezTo>
                      <a:pt x="326" y="19"/>
                      <a:pt x="326" y="19"/>
                      <a:pt x="326" y="19"/>
                    </a:cubicBezTo>
                    <a:cubicBezTo>
                      <a:pt x="326" y="19"/>
                      <a:pt x="326" y="19"/>
                      <a:pt x="326" y="19"/>
                    </a:cubicBezTo>
                    <a:cubicBezTo>
                      <a:pt x="326" y="19"/>
                      <a:pt x="326" y="19"/>
                      <a:pt x="326" y="20"/>
                    </a:cubicBezTo>
                    <a:cubicBezTo>
                      <a:pt x="325" y="20"/>
                      <a:pt x="325" y="20"/>
                      <a:pt x="325" y="20"/>
                    </a:cubicBezTo>
                    <a:cubicBezTo>
                      <a:pt x="325" y="20"/>
                      <a:pt x="325" y="20"/>
                      <a:pt x="325" y="20"/>
                    </a:cubicBezTo>
                    <a:cubicBezTo>
                      <a:pt x="325" y="20"/>
                      <a:pt x="325" y="20"/>
                      <a:pt x="324" y="20"/>
                    </a:cubicBezTo>
                    <a:cubicBezTo>
                      <a:pt x="324" y="20"/>
                      <a:pt x="324" y="20"/>
                      <a:pt x="324" y="20"/>
                    </a:cubicBezTo>
                    <a:cubicBezTo>
                      <a:pt x="324" y="20"/>
                      <a:pt x="324" y="20"/>
                      <a:pt x="324" y="20"/>
                    </a:cubicBezTo>
                    <a:cubicBezTo>
                      <a:pt x="324" y="20"/>
                      <a:pt x="324" y="21"/>
                      <a:pt x="324" y="21"/>
                    </a:cubicBezTo>
                    <a:cubicBezTo>
                      <a:pt x="324" y="21"/>
                      <a:pt x="324" y="21"/>
                      <a:pt x="325" y="21"/>
                    </a:cubicBezTo>
                    <a:cubicBezTo>
                      <a:pt x="325" y="21"/>
                      <a:pt x="325" y="21"/>
                      <a:pt x="326" y="21"/>
                    </a:cubicBezTo>
                    <a:cubicBezTo>
                      <a:pt x="326" y="21"/>
                      <a:pt x="327" y="21"/>
                      <a:pt x="327" y="21"/>
                    </a:cubicBezTo>
                    <a:cubicBezTo>
                      <a:pt x="327" y="20"/>
                      <a:pt x="327" y="20"/>
                      <a:pt x="327" y="21"/>
                    </a:cubicBezTo>
                    <a:cubicBezTo>
                      <a:pt x="327" y="21"/>
                      <a:pt x="327" y="21"/>
                      <a:pt x="327" y="21"/>
                    </a:cubicBezTo>
                    <a:cubicBezTo>
                      <a:pt x="327" y="21"/>
                      <a:pt x="328" y="21"/>
                      <a:pt x="328" y="21"/>
                    </a:cubicBezTo>
                    <a:cubicBezTo>
                      <a:pt x="328" y="21"/>
                      <a:pt x="328" y="21"/>
                      <a:pt x="328" y="21"/>
                    </a:cubicBezTo>
                    <a:cubicBezTo>
                      <a:pt x="328" y="22"/>
                      <a:pt x="328" y="22"/>
                      <a:pt x="328" y="22"/>
                    </a:cubicBezTo>
                    <a:cubicBezTo>
                      <a:pt x="328" y="22"/>
                      <a:pt x="328" y="22"/>
                      <a:pt x="328" y="22"/>
                    </a:cubicBezTo>
                    <a:cubicBezTo>
                      <a:pt x="329" y="22"/>
                      <a:pt x="329" y="23"/>
                      <a:pt x="329" y="23"/>
                    </a:cubicBezTo>
                    <a:cubicBezTo>
                      <a:pt x="329" y="23"/>
                      <a:pt x="329" y="23"/>
                      <a:pt x="330" y="23"/>
                    </a:cubicBezTo>
                    <a:cubicBezTo>
                      <a:pt x="330" y="23"/>
                      <a:pt x="330" y="23"/>
                      <a:pt x="330" y="24"/>
                    </a:cubicBezTo>
                    <a:cubicBezTo>
                      <a:pt x="330" y="24"/>
                      <a:pt x="331" y="24"/>
                      <a:pt x="331" y="24"/>
                    </a:cubicBezTo>
                    <a:cubicBezTo>
                      <a:pt x="331" y="24"/>
                      <a:pt x="331" y="24"/>
                      <a:pt x="331" y="25"/>
                    </a:cubicBezTo>
                    <a:cubicBezTo>
                      <a:pt x="331" y="25"/>
                      <a:pt x="331" y="25"/>
                      <a:pt x="331" y="25"/>
                    </a:cubicBezTo>
                    <a:cubicBezTo>
                      <a:pt x="332" y="25"/>
                      <a:pt x="332" y="25"/>
                      <a:pt x="332" y="25"/>
                    </a:cubicBezTo>
                    <a:cubicBezTo>
                      <a:pt x="332" y="25"/>
                      <a:pt x="332" y="25"/>
                      <a:pt x="332" y="25"/>
                    </a:cubicBezTo>
                    <a:cubicBezTo>
                      <a:pt x="332" y="26"/>
                      <a:pt x="332" y="26"/>
                      <a:pt x="332" y="26"/>
                    </a:cubicBezTo>
                    <a:cubicBezTo>
                      <a:pt x="332" y="26"/>
                      <a:pt x="332" y="26"/>
                      <a:pt x="332" y="26"/>
                    </a:cubicBezTo>
                    <a:cubicBezTo>
                      <a:pt x="332" y="26"/>
                      <a:pt x="333" y="26"/>
                      <a:pt x="333" y="26"/>
                    </a:cubicBezTo>
                    <a:cubicBezTo>
                      <a:pt x="333" y="27"/>
                      <a:pt x="333" y="27"/>
                      <a:pt x="333" y="27"/>
                    </a:cubicBezTo>
                    <a:cubicBezTo>
                      <a:pt x="333" y="27"/>
                      <a:pt x="333" y="27"/>
                      <a:pt x="333" y="27"/>
                    </a:cubicBezTo>
                    <a:cubicBezTo>
                      <a:pt x="333" y="28"/>
                      <a:pt x="333" y="28"/>
                      <a:pt x="333" y="28"/>
                    </a:cubicBezTo>
                    <a:cubicBezTo>
                      <a:pt x="333" y="28"/>
                      <a:pt x="333" y="28"/>
                      <a:pt x="333" y="28"/>
                    </a:cubicBezTo>
                    <a:cubicBezTo>
                      <a:pt x="333" y="28"/>
                      <a:pt x="332" y="28"/>
                      <a:pt x="332" y="28"/>
                    </a:cubicBezTo>
                    <a:cubicBezTo>
                      <a:pt x="332" y="28"/>
                      <a:pt x="332" y="28"/>
                      <a:pt x="332" y="28"/>
                    </a:cubicBezTo>
                    <a:cubicBezTo>
                      <a:pt x="332" y="28"/>
                      <a:pt x="331" y="28"/>
                      <a:pt x="331" y="28"/>
                    </a:cubicBezTo>
                    <a:cubicBezTo>
                      <a:pt x="331" y="27"/>
                      <a:pt x="331" y="28"/>
                      <a:pt x="331" y="28"/>
                    </a:cubicBezTo>
                    <a:cubicBezTo>
                      <a:pt x="331" y="28"/>
                      <a:pt x="331" y="28"/>
                      <a:pt x="330" y="28"/>
                    </a:cubicBezTo>
                    <a:cubicBezTo>
                      <a:pt x="330" y="28"/>
                      <a:pt x="330" y="28"/>
                      <a:pt x="330" y="28"/>
                    </a:cubicBezTo>
                    <a:cubicBezTo>
                      <a:pt x="330" y="28"/>
                      <a:pt x="330" y="28"/>
                      <a:pt x="330" y="28"/>
                    </a:cubicBezTo>
                    <a:cubicBezTo>
                      <a:pt x="330" y="28"/>
                      <a:pt x="330" y="28"/>
                      <a:pt x="330" y="28"/>
                    </a:cubicBezTo>
                    <a:cubicBezTo>
                      <a:pt x="329" y="28"/>
                      <a:pt x="329" y="28"/>
                      <a:pt x="329" y="28"/>
                    </a:cubicBezTo>
                    <a:cubicBezTo>
                      <a:pt x="329" y="28"/>
                      <a:pt x="329" y="28"/>
                      <a:pt x="330" y="28"/>
                    </a:cubicBezTo>
                    <a:cubicBezTo>
                      <a:pt x="330" y="28"/>
                      <a:pt x="330" y="28"/>
                      <a:pt x="330" y="28"/>
                    </a:cubicBezTo>
                    <a:cubicBezTo>
                      <a:pt x="330" y="28"/>
                      <a:pt x="330" y="28"/>
                      <a:pt x="330" y="28"/>
                    </a:cubicBezTo>
                    <a:cubicBezTo>
                      <a:pt x="330" y="29"/>
                      <a:pt x="329" y="29"/>
                      <a:pt x="329" y="29"/>
                    </a:cubicBezTo>
                    <a:cubicBezTo>
                      <a:pt x="329" y="29"/>
                      <a:pt x="329" y="29"/>
                      <a:pt x="329" y="29"/>
                    </a:cubicBezTo>
                    <a:cubicBezTo>
                      <a:pt x="329" y="29"/>
                      <a:pt x="330" y="29"/>
                      <a:pt x="330" y="29"/>
                    </a:cubicBezTo>
                    <a:cubicBezTo>
                      <a:pt x="330" y="29"/>
                      <a:pt x="330" y="29"/>
                      <a:pt x="330" y="29"/>
                    </a:cubicBezTo>
                    <a:cubicBezTo>
                      <a:pt x="330" y="29"/>
                      <a:pt x="330" y="29"/>
                      <a:pt x="330" y="29"/>
                    </a:cubicBezTo>
                    <a:cubicBezTo>
                      <a:pt x="330" y="29"/>
                      <a:pt x="330" y="29"/>
                      <a:pt x="331" y="29"/>
                    </a:cubicBezTo>
                    <a:cubicBezTo>
                      <a:pt x="331" y="29"/>
                      <a:pt x="331" y="29"/>
                      <a:pt x="331" y="29"/>
                    </a:cubicBezTo>
                    <a:cubicBezTo>
                      <a:pt x="331" y="29"/>
                      <a:pt x="331" y="29"/>
                      <a:pt x="331" y="29"/>
                    </a:cubicBezTo>
                    <a:cubicBezTo>
                      <a:pt x="331" y="29"/>
                      <a:pt x="331" y="29"/>
                      <a:pt x="331" y="29"/>
                    </a:cubicBezTo>
                    <a:cubicBezTo>
                      <a:pt x="331" y="29"/>
                      <a:pt x="331" y="29"/>
                      <a:pt x="331" y="29"/>
                    </a:cubicBezTo>
                    <a:cubicBezTo>
                      <a:pt x="331" y="28"/>
                      <a:pt x="331" y="28"/>
                      <a:pt x="331" y="28"/>
                    </a:cubicBezTo>
                    <a:cubicBezTo>
                      <a:pt x="331" y="28"/>
                      <a:pt x="331" y="28"/>
                      <a:pt x="332" y="28"/>
                    </a:cubicBezTo>
                    <a:cubicBezTo>
                      <a:pt x="332" y="28"/>
                      <a:pt x="332" y="28"/>
                      <a:pt x="332" y="28"/>
                    </a:cubicBezTo>
                    <a:cubicBezTo>
                      <a:pt x="332" y="28"/>
                      <a:pt x="332" y="28"/>
                      <a:pt x="332" y="28"/>
                    </a:cubicBezTo>
                    <a:cubicBezTo>
                      <a:pt x="333" y="28"/>
                      <a:pt x="332" y="28"/>
                      <a:pt x="332" y="28"/>
                    </a:cubicBezTo>
                    <a:cubicBezTo>
                      <a:pt x="332" y="28"/>
                      <a:pt x="332" y="28"/>
                      <a:pt x="332" y="28"/>
                    </a:cubicBezTo>
                    <a:cubicBezTo>
                      <a:pt x="332" y="29"/>
                      <a:pt x="332" y="29"/>
                      <a:pt x="332" y="29"/>
                    </a:cubicBezTo>
                    <a:cubicBezTo>
                      <a:pt x="332" y="29"/>
                      <a:pt x="332" y="29"/>
                      <a:pt x="332" y="29"/>
                    </a:cubicBezTo>
                    <a:cubicBezTo>
                      <a:pt x="332" y="29"/>
                      <a:pt x="332" y="29"/>
                      <a:pt x="333" y="29"/>
                    </a:cubicBezTo>
                    <a:cubicBezTo>
                      <a:pt x="333" y="29"/>
                      <a:pt x="333" y="29"/>
                      <a:pt x="333" y="29"/>
                    </a:cubicBezTo>
                    <a:cubicBezTo>
                      <a:pt x="333" y="29"/>
                      <a:pt x="333" y="29"/>
                      <a:pt x="334" y="29"/>
                    </a:cubicBezTo>
                    <a:cubicBezTo>
                      <a:pt x="334" y="29"/>
                      <a:pt x="334" y="29"/>
                      <a:pt x="334" y="29"/>
                    </a:cubicBezTo>
                    <a:cubicBezTo>
                      <a:pt x="334" y="29"/>
                      <a:pt x="334" y="29"/>
                      <a:pt x="334" y="29"/>
                    </a:cubicBezTo>
                    <a:cubicBezTo>
                      <a:pt x="334" y="29"/>
                      <a:pt x="335" y="29"/>
                      <a:pt x="335" y="29"/>
                    </a:cubicBezTo>
                    <a:cubicBezTo>
                      <a:pt x="335" y="29"/>
                      <a:pt x="335" y="29"/>
                      <a:pt x="335" y="29"/>
                    </a:cubicBezTo>
                    <a:cubicBezTo>
                      <a:pt x="335" y="29"/>
                      <a:pt x="335" y="29"/>
                      <a:pt x="336" y="29"/>
                    </a:cubicBezTo>
                    <a:cubicBezTo>
                      <a:pt x="336" y="29"/>
                      <a:pt x="335" y="30"/>
                      <a:pt x="335" y="30"/>
                    </a:cubicBezTo>
                    <a:cubicBezTo>
                      <a:pt x="335" y="30"/>
                      <a:pt x="335" y="30"/>
                      <a:pt x="335" y="30"/>
                    </a:cubicBezTo>
                    <a:cubicBezTo>
                      <a:pt x="335" y="30"/>
                      <a:pt x="335" y="30"/>
                      <a:pt x="335" y="30"/>
                    </a:cubicBezTo>
                    <a:cubicBezTo>
                      <a:pt x="335" y="30"/>
                      <a:pt x="335" y="31"/>
                      <a:pt x="335" y="31"/>
                    </a:cubicBezTo>
                    <a:cubicBezTo>
                      <a:pt x="335" y="31"/>
                      <a:pt x="335" y="31"/>
                      <a:pt x="335" y="31"/>
                    </a:cubicBezTo>
                    <a:cubicBezTo>
                      <a:pt x="335" y="31"/>
                      <a:pt x="335" y="31"/>
                      <a:pt x="336" y="31"/>
                    </a:cubicBezTo>
                    <a:cubicBezTo>
                      <a:pt x="336" y="31"/>
                      <a:pt x="336" y="31"/>
                      <a:pt x="336" y="31"/>
                    </a:cubicBezTo>
                    <a:cubicBezTo>
                      <a:pt x="336" y="31"/>
                      <a:pt x="336" y="31"/>
                      <a:pt x="336" y="31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32"/>
                      <a:pt x="338" y="32"/>
                      <a:pt x="338" y="32"/>
                    </a:cubicBezTo>
                    <a:cubicBezTo>
                      <a:pt x="338" y="32"/>
                      <a:pt x="338" y="32"/>
                      <a:pt x="338" y="32"/>
                    </a:cubicBezTo>
                    <a:cubicBezTo>
                      <a:pt x="338" y="33"/>
                      <a:pt x="338" y="33"/>
                      <a:pt x="338" y="33"/>
                    </a:cubicBezTo>
                    <a:cubicBezTo>
                      <a:pt x="338" y="33"/>
                      <a:pt x="338" y="33"/>
                      <a:pt x="338" y="33"/>
                    </a:cubicBezTo>
                    <a:cubicBezTo>
                      <a:pt x="338" y="33"/>
                      <a:pt x="338" y="33"/>
                      <a:pt x="338" y="33"/>
                    </a:cubicBezTo>
                    <a:cubicBezTo>
                      <a:pt x="338" y="34"/>
                      <a:pt x="338" y="34"/>
                      <a:pt x="339" y="34"/>
                    </a:cubicBezTo>
                    <a:cubicBezTo>
                      <a:pt x="339" y="34"/>
                      <a:pt x="340" y="34"/>
                      <a:pt x="340" y="34"/>
                    </a:cubicBezTo>
                    <a:cubicBezTo>
                      <a:pt x="340" y="34"/>
                      <a:pt x="340" y="34"/>
                      <a:pt x="340" y="35"/>
                    </a:cubicBezTo>
                    <a:cubicBezTo>
                      <a:pt x="341" y="35"/>
                      <a:pt x="341" y="36"/>
                      <a:pt x="341" y="36"/>
                    </a:cubicBezTo>
                    <a:cubicBezTo>
                      <a:pt x="341" y="35"/>
                      <a:pt x="341" y="35"/>
                      <a:pt x="340" y="35"/>
                    </a:cubicBezTo>
                    <a:cubicBezTo>
                      <a:pt x="340" y="35"/>
                      <a:pt x="340" y="35"/>
                      <a:pt x="340" y="35"/>
                    </a:cubicBezTo>
                    <a:cubicBezTo>
                      <a:pt x="340" y="35"/>
                      <a:pt x="339" y="35"/>
                      <a:pt x="339" y="35"/>
                    </a:cubicBezTo>
                    <a:cubicBezTo>
                      <a:pt x="339" y="35"/>
                      <a:pt x="339" y="35"/>
                      <a:pt x="339" y="35"/>
                    </a:cubicBezTo>
                    <a:cubicBezTo>
                      <a:pt x="339" y="35"/>
                      <a:pt x="339" y="35"/>
                      <a:pt x="339" y="35"/>
                    </a:cubicBezTo>
                    <a:cubicBezTo>
                      <a:pt x="339" y="35"/>
                      <a:pt x="338" y="35"/>
                      <a:pt x="338" y="35"/>
                    </a:cubicBezTo>
                    <a:cubicBezTo>
                      <a:pt x="338" y="35"/>
                      <a:pt x="338" y="35"/>
                      <a:pt x="338" y="35"/>
                    </a:cubicBezTo>
                    <a:cubicBezTo>
                      <a:pt x="338" y="35"/>
                      <a:pt x="338" y="35"/>
                      <a:pt x="338" y="35"/>
                    </a:cubicBezTo>
                    <a:cubicBezTo>
                      <a:pt x="339" y="35"/>
                      <a:pt x="339" y="35"/>
                      <a:pt x="339" y="36"/>
                    </a:cubicBezTo>
                    <a:cubicBezTo>
                      <a:pt x="339" y="36"/>
                      <a:pt x="339" y="36"/>
                      <a:pt x="339" y="36"/>
                    </a:cubicBezTo>
                    <a:cubicBezTo>
                      <a:pt x="339" y="36"/>
                      <a:pt x="339" y="36"/>
                      <a:pt x="339" y="36"/>
                    </a:cubicBezTo>
                    <a:cubicBezTo>
                      <a:pt x="340" y="36"/>
                      <a:pt x="340" y="36"/>
                      <a:pt x="340" y="36"/>
                    </a:cubicBezTo>
                    <a:cubicBezTo>
                      <a:pt x="340" y="36"/>
                      <a:pt x="340" y="36"/>
                      <a:pt x="340" y="36"/>
                    </a:cubicBezTo>
                    <a:cubicBezTo>
                      <a:pt x="340" y="36"/>
                      <a:pt x="341" y="36"/>
                      <a:pt x="341" y="36"/>
                    </a:cubicBezTo>
                    <a:cubicBezTo>
                      <a:pt x="341" y="36"/>
                      <a:pt x="341" y="36"/>
                      <a:pt x="341" y="36"/>
                    </a:cubicBezTo>
                    <a:cubicBezTo>
                      <a:pt x="341" y="36"/>
                      <a:pt x="342" y="36"/>
                      <a:pt x="342" y="36"/>
                    </a:cubicBezTo>
                    <a:cubicBezTo>
                      <a:pt x="342" y="36"/>
                      <a:pt x="342" y="36"/>
                      <a:pt x="342" y="36"/>
                    </a:cubicBezTo>
                    <a:cubicBezTo>
                      <a:pt x="342" y="37"/>
                      <a:pt x="342" y="37"/>
                      <a:pt x="343" y="37"/>
                    </a:cubicBezTo>
                    <a:cubicBezTo>
                      <a:pt x="344" y="37"/>
                      <a:pt x="344" y="37"/>
                      <a:pt x="345" y="37"/>
                    </a:cubicBezTo>
                    <a:cubicBezTo>
                      <a:pt x="345" y="37"/>
                      <a:pt x="345" y="37"/>
                      <a:pt x="345" y="37"/>
                    </a:cubicBezTo>
                    <a:cubicBezTo>
                      <a:pt x="345" y="37"/>
                      <a:pt x="346" y="37"/>
                      <a:pt x="346" y="37"/>
                    </a:cubicBezTo>
                    <a:cubicBezTo>
                      <a:pt x="346" y="37"/>
                      <a:pt x="346" y="37"/>
                      <a:pt x="346" y="37"/>
                    </a:cubicBezTo>
                    <a:cubicBezTo>
                      <a:pt x="347" y="37"/>
                      <a:pt x="347" y="38"/>
                      <a:pt x="347" y="38"/>
                    </a:cubicBezTo>
                    <a:cubicBezTo>
                      <a:pt x="347" y="38"/>
                      <a:pt x="347" y="38"/>
                      <a:pt x="347" y="38"/>
                    </a:cubicBezTo>
                    <a:cubicBezTo>
                      <a:pt x="348" y="38"/>
                      <a:pt x="347" y="38"/>
                      <a:pt x="347" y="38"/>
                    </a:cubicBezTo>
                    <a:cubicBezTo>
                      <a:pt x="347" y="38"/>
                      <a:pt x="347" y="38"/>
                      <a:pt x="347" y="38"/>
                    </a:cubicBezTo>
                    <a:cubicBezTo>
                      <a:pt x="347" y="38"/>
                      <a:pt x="347" y="38"/>
                      <a:pt x="347" y="38"/>
                    </a:cubicBezTo>
                    <a:cubicBezTo>
                      <a:pt x="347" y="38"/>
                      <a:pt x="347" y="38"/>
                      <a:pt x="347" y="38"/>
                    </a:cubicBezTo>
                    <a:cubicBezTo>
                      <a:pt x="346" y="39"/>
                      <a:pt x="346" y="39"/>
                      <a:pt x="346" y="39"/>
                    </a:cubicBezTo>
                    <a:cubicBezTo>
                      <a:pt x="346" y="39"/>
                      <a:pt x="346" y="40"/>
                      <a:pt x="346" y="40"/>
                    </a:cubicBezTo>
                    <a:cubicBezTo>
                      <a:pt x="346" y="40"/>
                      <a:pt x="346" y="40"/>
                      <a:pt x="346" y="40"/>
                    </a:cubicBezTo>
                    <a:cubicBezTo>
                      <a:pt x="346" y="40"/>
                      <a:pt x="346" y="40"/>
                      <a:pt x="346" y="40"/>
                    </a:cubicBezTo>
                    <a:cubicBezTo>
                      <a:pt x="346" y="41"/>
                      <a:pt x="346" y="41"/>
                      <a:pt x="346" y="41"/>
                    </a:cubicBezTo>
                    <a:cubicBezTo>
                      <a:pt x="347" y="41"/>
                      <a:pt x="347" y="41"/>
                      <a:pt x="347" y="41"/>
                    </a:cubicBezTo>
                    <a:cubicBezTo>
                      <a:pt x="348" y="41"/>
                      <a:pt x="348" y="41"/>
                      <a:pt x="348" y="41"/>
                    </a:cubicBezTo>
                    <a:cubicBezTo>
                      <a:pt x="349" y="41"/>
                      <a:pt x="349" y="42"/>
                      <a:pt x="349" y="42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49" y="42"/>
                      <a:pt x="349" y="43"/>
                      <a:pt x="349" y="43"/>
                    </a:cubicBezTo>
                    <a:cubicBezTo>
                      <a:pt x="349" y="43"/>
                      <a:pt x="349" y="43"/>
                      <a:pt x="349" y="43"/>
                    </a:cubicBezTo>
                    <a:cubicBezTo>
                      <a:pt x="349" y="43"/>
                      <a:pt x="349" y="43"/>
                      <a:pt x="350" y="43"/>
                    </a:cubicBezTo>
                    <a:cubicBezTo>
                      <a:pt x="350" y="43"/>
                      <a:pt x="350" y="43"/>
                      <a:pt x="351" y="43"/>
                    </a:cubicBezTo>
                    <a:cubicBezTo>
                      <a:pt x="351" y="43"/>
                      <a:pt x="351" y="43"/>
                      <a:pt x="351" y="43"/>
                    </a:cubicBezTo>
                    <a:cubicBezTo>
                      <a:pt x="350" y="43"/>
                      <a:pt x="350" y="43"/>
                      <a:pt x="351" y="43"/>
                    </a:cubicBezTo>
                    <a:cubicBezTo>
                      <a:pt x="351" y="43"/>
                      <a:pt x="351" y="43"/>
                      <a:pt x="351" y="43"/>
                    </a:cubicBezTo>
                    <a:cubicBezTo>
                      <a:pt x="351" y="43"/>
                      <a:pt x="351" y="43"/>
                      <a:pt x="351" y="42"/>
                    </a:cubicBezTo>
                    <a:cubicBezTo>
                      <a:pt x="351" y="42"/>
                      <a:pt x="351" y="42"/>
                      <a:pt x="350" y="42"/>
                    </a:cubicBezTo>
                    <a:cubicBezTo>
                      <a:pt x="350" y="42"/>
                      <a:pt x="350" y="42"/>
                      <a:pt x="350" y="42"/>
                    </a:cubicBezTo>
                    <a:cubicBezTo>
                      <a:pt x="350" y="41"/>
                      <a:pt x="350" y="41"/>
                      <a:pt x="350" y="41"/>
                    </a:cubicBezTo>
                    <a:cubicBezTo>
                      <a:pt x="350" y="41"/>
                      <a:pt x="350" y="41"/>
                      <a:pt x="350" y="41"/>
                    </a:cubicBezTo>
                    <a:cubicBezTo>
                      <a:pt x="349" y="41"/>
                      <a:pt x="349" y="41"/>
                      <a:pt x="349" y="41"/>
                    </a:cubicBezTo>
                    <a:cubicBezTo>
                      <a:pt x="349" y="41"/>
                      <a:pt x="349" y="41"/>
                      <a:pt x="349" y="41"/>
                    </a:cubicBezTo>
                    <a:cubicBezTo>
                      <a:pt x="348" y="41"/>
                      <a:pt x="348" y="41"/>
                      <a:pt x="348" y="41"/>
                    </a:cubicBezTo>
                    <a:cubicBezTo>
                      <a:pt x="348" y="41"/>
                      <a:pt x="348" y="41"/>
                      <a:pt x="349" y="41"/>
                    </a:cubicBezTo>
                    <a:cubicBezTo>
                      <a:pt x="349" y="40"/>
                      <a:pt x="349" y="40"/>
                      <a:pt x="349" y="41"/>
                    </a:cubicBezTo>
                    <a:cubicBezTo>
                      <a:pt x="349" y="41"/>
                      <a:pt x="350" y="41"/>
                      <a:pt x="350" y="41"/>
                    </a:cubicBezTo>
                    <a:cubicBezTo>
                      <a:pt x="350" y="41"/>
                      <a:pt x="350" y="41"/>
                      <a:pt x="350" y="40"/>
                    </a:cubicBezTo>
                    <a:cubicBezTo>
                      <a:pt x="350" y="40"/>
                      <a:pt x="350" y="40"/>
                      <a:pt x="351" y="40"/>
                    </a:cubicBezTo>
                    <a:cubicBezTo>
                      <a:pt x="351" y="40"/>
                      <a:pt x="351" y="40"/>
                      <a:pt x="351" y="40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52" y="40"/>
                      <a:pt x="351" y="40"/>
                      <a:pt x="351" y="40"/>
                    </a:cubicBezTo>
                    <a:cubicBezTo>
                      <a:pt x="351" y="41"/>
                      <a:pt x="351" y="41"/>
                      <a:pt x="351" y="41"/>
                    </a:cubicBezTo>
                    <a:cubicBezTo>
                      <a:pt x="351" y="41"/>
                      <a:pt x="351" y="41"/>
                      <a:pt x="352" y="41"/>
                    </a:cubicBezTo>
                    <a:cubicBezTo>
                      <a:pt x="352" y="41"/>
                      <a:pt x="353" y="41"/>
                      <a:pt x="353" y="41"/>
                    </a:cubicBezTo>
                    <a:cubicBezTo>
                      <a:pt x="353" y="41"/>
                      <a:pt x="353" y="41"/>
                      <a:pt x="353" y="41"/>
                    </a:cubicBezTo>
                    <a:cubicBezTo>
                      <a:pt x="354" y="41"/>
                      <a:pt x="354" y="41"/>
                      <a:pt x="354" y="41"/>
                    </a:cubicBezTo>
                    <a:cubicBezTo>
                      <a:pt x="354" y="41"/>
                      <a:pt x="355" y="41"/>
                      <a:pt x="355" y="41"/>
                    </a:cubicBezTo>
                    <a:cubicBezTo>
                      <a:pt x="355" y="41"/>
                      <a:pt x="355" y="41"/>
                      <a:pt x="355" y="41"/>
                    </a:cubicBezTo>
                    <a:cubicBezTo>
                      <a:pt x="356" y="41"/>
                      <a:pt x="356" y="42"/>
                      <a:pt x="357" y="42"/>
                    </a:cubicBezTo>
                    <a:cubicBezTo>
                      <a:pt x="359" y="42"/>
                      <a:pt x="359" y="42"/>
                      <a:pt x="360" y="43"/>
                    </a:cubicBezTo>
                    <a:cubicBezTo>
                      <a:pt x="360" y="43"/>
                      <a:pt x="360" y="43"/>
                      <a:pt x="361" y="43"/>
                    </a:cubicBezTo>
                    <a:cubicBezTo>
                      <a:pt x="361" y="43"/>
                      <a:pt x="361" y="43"/>
                      <a:pt x="362" y="43"/>
                    </a:cubicBezTo>
                    <a:cubicBezTo>
                      <a:pt x="362" y="43"/>
                      <a:pt x="362" y="43"/>
                      <a:pt x="363" y="44"/>
                    </a:cubicBezTo>
                    <a:cubicBezTo>
                      <a:pt x="363" y="44"/>
                      <a:pt x="363" y="44"/>
                      <a:pt x="364" y="44"/>
                    </a:cubicBezTo>
                    <a:cubicBezTo>
                      <a:pt x="364" y="44"/>
                      <a:pt x="364" y="44"/>
                      <a:pt x="365" y="44"/>
                    </a:cubicBezTo>
                    <a:cubicBezTo>
                      <a:pt x="365" y="44"/>
                      <a:pt x="366" y="44"/>
                      <a:pt x="366" y="44"/>
                    </a:cubicBezTo>
                    <a:cubicBezTo>
                      <a:pt x="369" y="45"/>
                      <a:pt x="370" y="45"/>
                      <a:pt x="369" y="45"/>
                    </a:cubicBezTo>
                    <a:cubicBezTo>
                      <a:pt x="369" y="45"/>
                      <a:pt x="368" y="45"/>
                      <a:pt x="367" y="45"/>
                    </a:cubicBezTo>
                    <a:cubicBezTo>
                      <a:pt x="366" y="45"/>
                      <a:pt x="365" y="45"/>
                      <a:pt x="365" y="45"/>
                    </a:cubicBezTo>
                    <a:cubicBezTo>
                      <a:pt x="365" y="45"/>
                      <a:pt x="365" y="45"/>
                      <a:pt x="364" y="45"/>
                    </a:cubicBezTo>
                    <a:cubicBezTo>
                      <a:pt x="364" y="45"/>
                      <a:pt x="364" y="45"/>
                      <a:pt x="363" y="45"/>
                    </a:cubicBezTo>
                    <a:cubicBezTo>
                      <a:pt x="363" y="45"/>
                      <a:pt x="363" y="45"/>
                      <a:pt x="362" y="45"/>
                    </a:cubicBezTo>
                    <a:cubicBezTo>
                      <a:pt x="361" y="45"/>
                      <a:pt x="361" y="45"/>
                      <a:pt x="361" y="44"/>
                    </a:cubicBezTo>
                    <a:cubicBezTo>
                      <a:pt x="361" y="44"/>
                      <a:pt x="361" y="44"/>
                      <a:pt x="361" y="44"/>
                    </a:cubicBezTo>
                    <a:cubicBezTo>
                      <a:pt x="360" y="44"/>
                      <a:pt x="360" y="44"/>
                      <a:pt x="359" y="44"/>
                    </a:cubicBezTo>
                    <a:cubicBezTo>
                      <a:pt x="358" y="44"/>
                      <a:pt x="358" y="44"/>
                      <a:pt x="358" y="44"/>
                    </a:cubicBezTo>
                    <a:cubicBezTo>
                      <a:pt x="357" y="44"/>
                      <a:pt x="356" y="44"/>
                      <a:pt x="356" y="44"/>
                    </a:cubicBezTo>
                    <a:cubicBezTo>
                      <a:pt x="356" y="44"/>
                      <a:pt x="356" y="44"/>
                      <a:pt x="356" y="45"/>
                    </a:cubicBezTo>
                    <a:cubicBezTo>
                      <a:pt x="356" y="45"/>
                      <a:pt x="356" y="45"/>
                      <a:pt x="356" y="46"/>
                    </a:cubicBezTo>
                    <a:cubicBezTo>
                      <a:pt x="355" y="46"/>
                      <a:pt x="355" y="46"/>
                      <a:pt x="356" y="46"/>
                    </a:cubicBezTo>
                    <a:cubicBezTo>
                      <a:pt x="356" y="47"/>
                      <a:pt x="356" y="47"/>
                      <a:pt x="356" y="47"/>
                    </a:cubicBezTo>
                    <a:cubicBezTo>
                      <a:pt x="356" y="47"/>
                      <a:pt x="356" y="48"/>
                      <a:pt x="356" y="48"/>
                    </a:cubicBezTo>
                    <a:cubicBezTo>
                      <a:pt x="356" y="48"/>
                      <a:pt x="356" y="48"/>
                      <a:pt x="356" y="48"/>
                    </a:cubicBezTo>
                    <a:cubicBezTo>
                      <a:pt x="356" y="48"/>
                      <a:pt x="357" y="48"/>
                      <a:pt x="357" y="48"/>
                    </a:cubicBezTo>
                    <a:cubicBezTo>
                      <a:pt x="357" y="48"/>
                      <a:pt x="357" y="48"/>
                      <a:pt x="356" y="48"/>
                    </a:cubicBezTo>
                    <a:cubicBezTo>
                      <a:pt x="356" y="48"/>
                      <a:pt x="356" y="48"/>
                      <a:pt x="356" y="48"/>
                    </a:cubicBezTo>
                    <a:cubicBezTo>
                      <a:pt x="355" y="48"/>
                      <a:pt x="355" y="48"/>
                      <a:pt x="355" y="48"/>
                    </a:cubicBezTo>
                    <a:cubicBezTo>
                      <a:pt x="356" y="48"/>
                      <a:pt x="356" y="48"/>
                      <a:pt x="356" y="48"/>
                    </a:cubicBezTo>
                    <a:cubicBezTo>
                      <a:pt x="356" y="49"/>
                      <a:pt x="356" y="49"/>
                      <a:pt x="356" y="49"/>
                    </a:cubicBezTo>
                    <a:cubicBezTo>
                      <a:pt x="356" y="49"/>
                      <a:pt x="356" y="49"/>
                      <a:pt x="356" y="49"/>
                    </a:cubicBezTo>
                    <a:cubicBezTo>
                      <a:pt x="356" y="49"/>
                      <a:pt x="357" y="49"/>
                      <a:pt x="357" y="49"/>
                    </a:cubicBezTo>
                    <a:cubicBezTo>
                      <a:pt x="357" y="49"/>
                      <a:pt x="357" y="49"/>
                      <a:pt x="358" y="49"/>
                    </a:cubicBezTo>
                    <a:cubicBezTo>
                      <a:pt x="358" y="49"/>
                      <a:pt x="358" y="49"/>
                      <a:pt x="358" y="49"/>
                    </a:cubicBezTo>
                    <a:cubicBezTo>
                      <a:pt x="358" y="50"/>
                      <a:pt x="358" y="50"/>
                      <a:pt x="358" y="50"/>
                    </a:cubicBezTo>
                    <a:cubicBezTo>
                      <a:pt x="358" y="50"/>
                      <a:pt x="358" y="50"/>
                      <a:pt x="358" y="50"/>
                    </a:cubicBezTo>
                    <a:cubicBezTo>
                      <a:pt x="358" y="50"/>
                      <a:pt x="358" y="50"/>
                      <a:pt x="358" y="50"/>
                    </a:cubicBezTo>
                    <a:cubicBezTo>
                      <a:pt x="358" y="50"/>
                      <a:pt x="358" y="50"/>
                      <a:pt x="359" y="50"/>
                    </a:cubicBezTo>
                    <a:cubicBezTo>
                      <a:pt x="359" y="50"/>
                      <a:pt x="359" y="50"/>
                      <a:pt x="360" y="50"/>
                    </a:cubicBezTo>
                    <a:cubicBezTo>
                      <a:pt x="360" y="50"/>
                      <a:pt x="360" y="50"/>
                      <a:pt x="360" y="50"/>
                    </a:cubicBezTo>
                    <a:cubicBezTo>
                      <a:pt x="360" y="50"/>
                      <a:pt x="360" y="50"/>
                      <a:pt x="360" y="50"/>
                    </a:cubicBezTo>
                    <a:cubicBezTo>
                      <a:pt x="359" y="50"/>
                      <a:pt x="359" y="50"/>
                      <a:pt x="359" y="51"/>
                    </a:cubicBezTo>
                    <a:cubicBezTo>
                      <a:pt x="359" y="51"/>
                      <a:pt x="360" y="51"/>
                      <a:pt x="360" y="51"/>
                    </a:cubicBezTo>
                    <a:cubicBezTo>
                      <a:pt x="361" y="51"/>
                      <a:pt x="361" y="51"/>
                      <a:pt x="361" y="51"/>
                    </a:cubicBezTo>
                    <a:cubicBezTo>
                      <a:pt x="361" y="51"/>
                      <a:pt x="362" y="51"/>
                      <a:pt x="362" y="51"/>
                    </a:cubicBezTo>
                    <a:cubicBezTo>
                      <a:pt x="362" y="51"/>
                      <a:pt x="362" y="51"/>
                      <a:pt x="363" y="51"/>
                    </a:cubicBezTo>
                    <a:cubicBezTo>
                      <a:pt x="364" y="51"/>
                      <a:pt x="364" y="51"/>
                      <a:pt x="365" y="51"/>
                    </a:cubicBezTo>
                    <a:cubicBezTo>
                      <a:pt x="365" y="51"/>
                      <a:pt x="365" y="51"/>
                      <a:pt x="365" y="51"/>
                    </a:cubicBezTo>
                    <a:cubicBezTo>
                      <a:pt x="366" y="51"/>
                      <a:pt x="366" y="51"/>
                      <a:pt x="366" y="51"/>
                    </a:cubicBezTo>
                    <a:cubicBezTo>
                      <a:pt x="366" y="51"/>
                      <a:pt x="367" y="51"/>
                      <a:pt x="367" y="51"/>
                    </a:cubicBezTo>
                    <a:cubicBezTo>
                      <a:pt x="367" y="51"/>
                      <a:pt x="367" y="51"/>
                      <a:pt x="368" y="51"/>
                    </a:cubicBezTo>
                    <a:cubicBezTo>
                      <a:pt x="368" y="51"/>
                      <a:pt x="368" y="51"/>
                      <a:pt x="369" y="51"/>
                    </a:cubicBezTo>
                    <a:cubicBezTo>
                      <a:pt x="369" y="52"/>
                      <a:pt x="369" y="52"/>
                      <a:pt x="370" y="52"/>
                    </a:cubicBezTo>
                    <a:cubicBezTo>
                      <a:pt x="370" y="52"/>
                      <a:pt x="370" y="52"/>
                      <a:pt x="371" y="52"/>
                    </a:cubicBezTo>
                    <a:cubicBezTo>
                      <a:pt x="371" y="52"/>
                      <a:pt x="372" y="52"/>
                      <a:pt x="372" y="52"/>
                    </a:cubicBezTo>
                    <a:cubicBezTo>
                      <a:pt x="372" y="52"/>
                      <a:pt x="372" y="52"/>
                      <a:pt x="372" y="52"/>
                    </a:cubicBezTo>
                    <a:cubicBezTo>
                      <a:pt x="372" y="52"/>
                      <a:pt x="372" y="52"/>
                      <a:pt x="372" y="52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373" y="53"/>
                      <a:pt x="373" y="53"/>
                      <a:pt x="373" y="53"/>
                    </a:cubicBezTo>
                    <a:cubicBezTo>
                      <a:pt x="373" y="53"/>
                      <a:pt x="373" y="53"/>
                      <a:pt x="373" y="53"/>
                    </a:cubicBezTo>
                    <a:cubicBezTo>
                      <a:pt x="373" y="53"/>
                      <a:pt x="374" y="53"/>
                      <a:pt x="374" y="53"/>
                    </a:cubicBezTo>
                    <a:cubicBezTo>
                      <a:pt x="374" y="53"/>
                      <a:pt x="374" y="53"/>
                      <a:pt x="374" y="53"/>
                    </a:cubicBezTo>
                    <a:cubicBezTo>
                      <a:pt x="374" y="53"/>
                      <a:pt x="374" y="53"/>
                      <a:pt x="374" y="54"/>
                    </a:cubicBezTo>
                    <a:cubicBezTo>
                      <a:pt x="375" y="54"/>
                      <a:pt x="376" y="54"/>
                      <a:pt x="377" y="54"/>
                    </a:cubicBezTo>
                    <a:cubicBezTo>
                      <a:pt x="377" y="54"/>
                      <a:pt x="377" y="54"/>
                      <a:pt x="378" y="54"/>
                    </a:cubicBezTo>
                    <a:cubicBezTo>
                      <a:pt x="378" y="54"/>
                      <a:pt x="378" y="54"/>
                      <a:pt x="378" y="54"/>
                    </a:cubicBezTo>
                    <a:cubicBezTo>
                      <a:pt x="379" y="54"/>
                      <a:pt x="379" y="55"/>
                      <a:pt x="379" y="55"/>
                    </a:cubicBezTo>
                    <a:cubicBezTo>
                      <a:pt x="379" y="55"/>
                      <a:pt x="379" y="55"/>
                      <a:pt x="379" y="55"/>
                    </a:cubicBezTo>
                    <a:cubicBezTo>
                      <a:pt x="380" y="56"/>
                      <a:pt x="380" y="56"/>
                      <a:pt x="380" y="56"/>
                    </a:cubicBezTo>
                    <a:cubicBezTo>
                      <a:pt x="380" y="56"/>
                      <a:pt x="380" y="56"/>
                      <a:pt x="381" y="56"/>
                    </a:cubicBezTo>
                    <a:cubicBezTo>
                      <a:pt x="381" y="56"/>
                      <a:pt x="381" y="56"/>
                      <a:pt x="381" y="56"/>
                    </a:cubicBezTo>
                    <a:cubicBezTo>
                      <a:pt x="381" y="56"/>
                      <a:pt x="381" y="56"/>
                      <a:pt x="382" y="57"/>
                    </a:cubicBezTo>
                    <a:cubicBezTo>
                      <a:pt x="382" y="57"/>
                      <a:pt x="382" y="57"/>
                      <a:pt x="382" y="57"/>
                    </a:cubicBezTo>
                    <a:cubicBezTo>
                      <a:pt x="383" y="57"/>
                      <a:pt x="383" y="57"/>
                      <a:pt x="383" y="57"/>
                    </a:cubicBezTo>
                    <a:cubicBezTo>
                      <a:pt x="383" y="57"/>
                      <a:pt x="383" y="57"/>
                      <a:pt x="383" y="57"/>
                    </a:cubicBezTo>
                    <a:cubicBezTo>
                      <a:pt x="384" y="58"/>
                      <a:pt x="384" y="58"/>
                      <a:pt x="384" y="58"/>
                    </a:cubicBezTo>
                    <a:cubicBezTo>
                      <a:pt x="383" y="58"/>
                      <a:pt x="383" y="58"/>
                      <a:pt x="382" y="58"/>
                    </a:cubicBezTo>
                    <a:cubicBezTo>
                      <a:pt x="382" y="58"/>
                      <a:pt x="382" y="58"/>
                      <a:pt x="382" y="58"/>
                    </a:cubicBezTo>
                    <a:cubicBezTo>
                      <a:pt x="381" y="58"/>
                      <a:pt x="381" y="58"/>
                      <a:pt x="381" y="58"/>
                    </a:cubicBezTo>
                    <a:cubicBezTo>
                      <a:pt x="381" y="57"/>
                      <a:pt x="380" y="57"/>
                      <a:pt x="380" y="57"/>
                    </a:cubicBezTo>
                    <a:cubicBezTo>
                      <a:pt x="380" y="57"/>
                      <a:pt x="380" y="57"/>
                      <a:pt x="380" y="57"/>
                    </a:cubicBezTo>
                    <a:cubicBezTo>
                      <a:pt x="381" y="57"/>
                      <a:pt x="381" y="57"/>
                      <a:pt x="381" y="57"/>
                    </a:cubicBezTo>
                    <a:cubicBezTo>
                      <a:pt x="381" y="57"/>
                      <a:pt x="380" y="57"/>
                      <a:pt x="379" y="56"/>
                    </a:cubicBezTo>
                    <a:cubicBezTo>
                      <a:pt x="379" y="56"/>
                      <a:pt x="378" y="56"/>
                      <a:pt x="378" y="56"/>
                    </a:cubicBezTo>
                    <a:cubicBezTo>
                      <a:pt x="378" y="56"/>
                      <a:pt x="377" y="56"/>
                      <a:pt x="376" y="55"/>
                    </a:cubicBezTo>
                    <a:cubicBezTo>
                      <a:pt x="376" y="55"/>
                      <a:pt x="374" y="55"/>
                      <a:pt x="374" y="55"/>
                    </a:cubicBezTo>
                    <a:cubicBezTo>
                      <a:pt x="373" y="55"/>
                      <a:pt x="372" y="55"/>
                      <a:pt x="373" y="55"/>
                    </a:cubicBezTo>
                    <a:cubicBezTo>
                      <a:pt x="373" y="56"/>
                      <a:pt x="373" y="56"/>
                      <a:pt x="374" y="56"/>
                    </a:cubicBezTo>
                    <a:cubicBezTo>
                      <a:pt x="374" y="56"/>
                      <a:pt x="375" y="56"/>
                      <a:pt x="375" y="56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5" y="56"/>
                      <a:pt x="374" y="56"/>
                      <a:pt x="374" y="56"/>
                    </a:cubicBezTo>
                    <a:cubicBezTo>
                      <a:pt x="374" y="56"/>
                      <a:pt x="373" y="56"/>
                      <a:pt x="373" y="56"/>
                    </a:cubicBezTo>
                    <a:cubicBezTo>
                      <a:pt x="373" y="56"/>
                      <a:pt x="372" y="56"/>
                      <a:pt x="372" y="55"/>
                    </a:cubicBezTo>
                    <a:cubicBezTo>
                      <a:pt x="372" y="55"/>
                      <a:pt x="372" y="55"/>
                      <a:pt x="372" y="55"/>
                    </a:cubicBezTo>
                    <a:cubicBezTo>
                      <a:pt x="372" y="55"/>
                      <a:pt x="372" y="55"/>
                      <a:pt x="371" y="55"/>
                    </a:cubicBezTo>
                    <a:cubicBezTo>
                      <a:pt x="371" y="55"/>
                      <a:pt x="371" y="55"/>
                      <a:pt x="370" y="55"/>
                    </a:cubicBezTo>
                    <a:cubicBezTo>
                      <a:pt x="370" y="55"/>
                      <a:pt x="369" y="54"/>
                      <a:pt x="369" y="54"/>
                    </a:cubicBezTo>
                    <a:cubicBezTo>
                      <a:pt x="369" y="54"/>
                      <a:pt x="369" y="54"/>
                      <a:pt x="369" y="54"/>
                    </a:cubicBezTo>
                    <a:cubicBezTo>
                      <a:pt x="369" y="54"/>
                      <a:pt x="369" y="54"/>
                      <a:pt x="369" y="54"/>
                    </a:cubicBezTo>
                    <a:cubicBezTo>
                      <a:pt x="369" y="54"/>
                      <a:pt x="369" y="54"/>
                      <a:pt x="369" y="54"/>
                    </a:cubicBezTo>
                    <a:cubicBezTo>
                      <a:pt x="369" y="54"/>
                      <a:pt x="367" y="54"/>
                      <a:pt x="367" y="54"/>
                    </a:cubicBezTo>
                    <a:cubicBezTo>
                      <a:pt x="367" y="54"/>
                      <a:pt x="367" y="54"/>
                      <a:pt x="366" y="54"/>
                    </a:cubicBezTo>
                    <a:cubicBezTo>
                      <a:pt x="366" y="53"/>
                      <a:pt x="366" y="54"/>
                      <a:pt x="366" y="54"/>
                    </a:cubicBezTo>
                    <a:cubicBezTo>
                      <a:pt x="365" y="54"/>
                      <a:pt x="365" y="54"/>
                      <a:pt x="365" y="54"/>
                    </a:cubicBezTo>
                    <a:cubicBezTo>
                      <a:pt x="365" y="54"/>
                      <a:pt x="364" y="54"/>
                      <a:pt x="364" y="54"/>
                    </a:cubicBezTo>
                    <a:cubicBezTo>
                      <a:pt x="364" y="54"/>
                      <a:pt x="364" y="54"/>
                      <a:pt x="363" y="54"/>
                    </a:cubicBezTo>
                    <a:cubicBezTo>
                      <a:pt x="363" y="54"/>
                      <a:pt x="363" y="54"/>
                      <a:pt x="363" y="54"/>
                    </a:cubicBezTo>
                    <a:cubicBezTo>
                      <a:pt x="363" y="54"/>
                      <a:pt x="363" y="54"/>
                      <a:pt x="362" y="54"/>
                    </a:cubicBezTo>
                    <a:cubicBezTo>
                      <a:pt x="361" y="53"/>
                      <a:pt x="361" y="53"/>
                      <a:pt x="361" y="53"/>
                    </a:cubicBezTo>
                    <a:cubicBezTo>
                      <a:pt x="361" y="53"/>
                      <a:pt x="361" y="54"/>
                      <a:pt x="361" y="54"/>
                    </a:cubicBezTo>
                    <a:cubicBezTo>
                      <a:pt x="361" y="54"/>
                      <a:pt x="361" y="54"/>
                      <a:pt x="361" y="54"/>
                    </a:cubicBezTo>
                    <a:cubicBezTo>
                      <a:pt x="361" y="54"/>
                      <a:pt x="361" y="54"/>
                      <a:pt x="361" y="54"/>
                    </a:cubicBezTo>
                    <a:cubicBezTo>
                      <a:pt x="361" y="54"/>
                      <a:pt x="362" y="55"/>
                      <a:pt x="362" y="55"/>
                    </a:cubicBezTo>
                    <a:cubicBezTo>
                      <a:pt x="362" y="55"/>
                      <a:pt x="362" y="55"/>
                      <a:pt x="362" y="55"/>
                    </a:cubicBezTo>
                    <a:cubicBezTo>
                      <a:pt x="363" y="55"/>
                      <a:pt x="363" y="55"/>
                      <a:pt x="363" y="55"/>
                    </a:cubicBezTo>
                    <a:cubicBezTo>
                      <a:pt x="363" y="55"/>
                      <a:pt x="364" y="55"/>
                      <a:pt x="364" y="55"/>
                    </a:cubicBezTo>
                    <a:cubicBezTo>
                      <a:pt x="364" y="54"/>
                      <a:pt x="364" y="55"/>
                      <a:pt x="364" y="55"/>
                    </a:cubicBezTo>
                    <a:cubicBezTo>
                      <a:pt x="365" y="55"/>
                      <a:pt x="365" y="55"/>
                      <a:pt x="365" y="55"/>
                    </a:cubicBezTo>
                    <a:cubicBezTo>
                      <a:pt x="365" y="55"/>
                      <a:pt x="365" y="55"/>
                      <a:pt x="365" y="55"/>
                    </a:cubicBezTo>
                    <a:cubicBezTo>
                      <a:pt x="366" y="55"/>
                      <a:pt x="366" y="55"/>
                      <a:pt x="366" y="55"/>
                    </a:cubicBezTo>
                    <a:cubicBezTo>
                      <a:pt x="366" y="55"/>
                      <a:pt x="366" y="55"/>
                      <a:pt x="366" y="55"/>
                    </a:cubicBezTo>
                    <a:cubicBezTo>
                      <a:pt x="366" y="55"/>
                      <a:pt x="366" y="55"/>
                      <a:pt x="366" y="55"/>
                    </a:cubicBezTo>
                    <a:cubicBezTo>
                      <a:pt x="367" y="54"/>
                      <a:pt x="367" y="54"/>
                      <a:pt x="367" y="54"/>
                    </a:cubicBezTo>
                    <a:cubicBezTo>
                      <a:pt x="366" y="54"/>
                      <a:pt x="367" y="54"/>
                      <a:pt x="367" y="54"/>
                    </a:cubicBezTo>
                    <a:cubicBezTo>
                      <a:pt x="367" y="54"/>
                      <a:pt x="368" y="54"/>
                      <a:pt x="368" y="54"/>
                    </a:cubicBezTo>
                    <a:cubicBezTo>
                      <a:pt x="368" y="54"/>
                      <a:pt x="368" y="54"/>
                      <a:pt x="368" y="54"/>
                    </a:cubicBezTo>
                    <a:cubicBezTo>
                      <a:pt x="369" y="54"/>
                      <a:pt x="369" y="54"/>
                      <a:pt x="368" y="54"/>
                    </a:cubicBezTo>
                    <a:cubicBezTo>
                      <a:pt x="368" y="54"/>
                      <a:pt x="368" y="55"/>
                      <a:pt x="368" y="55"/>
                    </a:cubicBezTo>
                    <a:cubicBezTo>
                      <a:pt x="368" y="55"/>
                      <a:pt x="369" y="55"/>
                      <a:pt x="369" y="55"/>
                    </a:cubicBezTo>
                    <a:cubicBezTo>
                      <a:pt x="369" y="55"/>
                      <a:pt x="369" y="55"/>
                      <a:pt x="369" y="55"/>
                    </a:cubicBezTo>
                    <a:cubicBezTo>
                      <a:pt x="369" y="55"/>
                      <a:pt x="369" y="55"/>
                      <a:pt x="369" y="55"/>
                    </a:cubicBezTo>
                    <a:cubicBezTo>
                      <a:pt x="369" y="55"/>
                      <a:pt x="369" y="55"/>
                      <a:pt x="369" y="55"/>
                    </a:cubicBezTo>
                    <a:cubicBezTo>
                      <a:pt x="369" y="56"/>
                      <a:pt x="369" y="56"/>
                      <a:pt x="369" y="56"/>
                    </a:cubicBezTo>
                    <a:cubicBezTo>
                      <a:pt x="369" y="56"/>
                      <a:pt x="369" y="56"/>
                      <a:pt x="369" y="56"/>
                    </a:cubicBezTo>
                    <a:cubicBezTo>
                      <a:pt x="369" y="56"/>
                      <a:pt x="369" y="56"/>
                      <a:pt x="369" y="56"/>
                    </a:cubicBezTo>
                    <a:cubicBezTo>
                      <a:pt x="369" y="56"/>
                      <a:pt x="369" y="56"/>
                      <a:pt x="369" y="56"/>
                    </a:cubicBezTo>
                    <a:cubicBezTo>
                      <a:pt x="369" y="56"/>
                      <a:pt x="369" y="56"/>
                      <a:pt x="369" y="56"/>
                    </a:cubicBezTo>
                    <a:cubicBezTo>
                      <a:pt x="369" y="57"/>
                      <a:pt x="369" y="57"/>
                      <a:pt x="370" y="57"/>
                    </a:cubicBezTo>
                    <a:cubicBezTo>
                      <a:pt x="370" y="57"/>
                      <a:pt x="370" y="57"/>
                      <a:pt x="371" y="57"/>
                    </a:cubicBezTo>
                    <a:cubicBezTo>
                      <a:pt x="371" y="57"/>
                      <a:pt x="371" y="57"/>
                      <a:pt x="371" y="56"/>
                    </a:cubicBezTo>
                    <a:cubicBezTo>
                      <a:pt x="371" y="56"/>
                      <a:pt x="371" y="56"/>
                      <a:pt x="371" y="56"/>
                    </a:cubicBezTo>
                    <a:cubicBezTo>
                      <a:pt x="371" y="56"/>
                      <a:pt x="371" y="56"/>
                      <a:pt x="371" y="56"/>
                    </a:cubicBezTo>
                    <a:cubicBezTo>
                      <a:pt x="371" y="56"/>
                      <a:pt x="371" y="56"/>
                      <a:pt x="371" y="56"/>
                    </a:cubicBezTo>
                    <a:cubicBezTo>
                      <a:pt x="372" y="56"/>
                      <a:pt x="372" y="56"/>
                      <a:pt x="372" y="56"/>
                    </a:cubicBezTo>
                    <a:cubicBezTo>
                      <a:pt x="373" y="57"/>
                      <a:pt x="373" y="57"/>
                      <a:pt x="373" y="57"/>
                    </a:cubicBezTo>
                    <a:cubicBezTo>
                      <a:pt x="373" y="57"/>
                      <a:pt x="373" y="57"/>
                      <a:pt x="373" y="57"/>
                    </a:cubicBezTo>
                    <a:cubicBezTo>
                      <a:pt x="374" y="57"/>
                      <a:pt x="374" y="57"/>
                      <a:pt x="374" y="57"/>
                    </a:cubicBezTo>
                    <a:cubicBezTo>
                      <a:pt x="374" y="57"/>
                      <a:pt x="375" y="57"/>
                      <a:pt x="375" y="57"/>
                    </a:cubicBezTo>
                    <a:cubicBezTo>
                      <a:pt x="375" y="57"/>
                      <a:pt x="375" y="57"/>
                      <a:pt x="376" y="58"/>
                    </a:cubicBezTo>
                    <a:cubicBezTo>
                      <a:pt x="377" y="58"/>
                      <a:pt x="377" y="58"/>
                      <a:pt x="377" y="58"/>
                    </a:cubicBezTo>
                    <a:cubicBezTo>
                      <a:pt x="377" y="57"/>
                      <a:pt x="377" y="57"/>
                      <a:pt x="377" y="57"/>
                    </a:cubicBezTo>
                    <a:cubicBezTo>
                      <a:pt x="377" y="57"/>
                      <a:pt x="377" y="57"/>
                      <a:pt x="377" y="57"/>
                    </a:cubicBezTo>
                    <a:cubicBezTo>
                      <a:pt x="376" y="57"/>
                      <a:pt x="376" y="57"/>
                      <a:pt x="377" y="57"/>
                    </a:cubicBezTo>
                    <a:cubicBezTo>
                      <a:pt x="377" y="57"/>
                      <a:pt x="377" y="57"/>
                      <a:pt x="377" y="57"/>
                    </a:cubicBezTo>
                    <a:cubicBezTo>
                      <a:pt x="377" y="57"/>
                      <a:pt x="378" y="57"/>
                      <a:pt x="378" y="57"/>
                    </a:cubicBezTo>
                    <a:cubicBezTo>
                      <a:pt x="378" y="58"/>
                      <a:pt x="378" y="58"/>
                      <a:pt x="378" y="58"/>
                    </a:cubicBezTo>
                    <a:cubicBezTo>
                      <a:pt x="378" y="58"/>
                      <a:pt x="378" y="58"/>
                      <a:pt x="377" y="58"/>
                    </a:cubicBezTo>
                    <a:cubicBezTo>
                      <a:pt x="377" y="58"/>
                      <a:pt x="377" y="58"/>
                      <a:pt x="377" y="58"/>
                    </a:cubicBezTo>
                    <a:cubicBezTo>
                      <a:pt x="377" y="59"/>
                      <a:pt x="377" y="59"/>
                      <a:pt x="376" y="58"/>
                    </a:cubicBezTo>
                    <a:cubicBezTo>
                      <a:pt x="376" y="58"/>
                      <a:pt x="375" y="58"/>
                      <a:pt x="375" y="58"/>
                    </a:cubicBezTo>
                    <a:cubicBezTo>
                      <a:pt x="374" y="58"/>
                      <a:pt x="374" y="58"/>
                      <a:pt x="374" y="58"/>
                    </a:cubicBezTo>
                    <a:cubicBezTo>
                      <a:pt x="374" y="58"/>
                      <a:pt x="374" y="58"/>
                      <a:pt x="372" y="58"/>
                    </a:cubicBezTo>
                    <a:cubicBezTo>
                      <a:pt x="371" y="57"/>
                      <a:pt x="371" y="57"/>
                      <a:pt x="371" y="57"/>
                    </a:cubicBezTo>
                    <a:cubicBezTo>
                      <a:pt x="371" y="57"/>
                      <a:pt x="370" y="57"/>
                      <a:pt x="370" y="57"/>
                    </a:cubicBezTo>
                    <a:cubicBezTo>
                      <a:pt x="369" y="57"/>
                      <a:pt x="369" y="57"/>
                      <a:pt x="369" y="58"/>
                    </a:cubicBezTo>
                    <a:cubicBezTo>
                      <a:pt x="369" y="58"/>
                      <a:pt x="369" y="58"/>
                      <a:pt x="369" y="58"/>
                    </a:cubicBezTo>
                    <a:cubicBezTo>
                      <a:pt x="369" y="58"/>
                      <a:pt x="368" y="58"/>
                      <a:pt x="368" y="58"/>
                    </a:cubicBezTo>
                    <a:cubicBezTo>
                      <a:pt x="368" y="58"/>
                      <a:pt x="369" y="58"/>
                      <a:pt x="369" y="58"/>
                    </a:cubicBezTo>
                    <a:cubicBezTo>
                      <a:pt x="369" y="59"/>
                      <a:pt x="370" y="59"/>
                      <a:pt x="370" y="59"/>
                    </a:cubicBezTo>
                    <a:cubicBezTo>
                      <a:pt x="370" y="59"/>
                      <a:pt x="370" y="60"/>
                      <a:pt x="371" y="60"/>
                    </a:cubicBezTo>
                    <a:cubicBezTo>
                      <a:pt x="371" y="60"/>
                      <a:pt x="371" y="60"/>
                      <a:pt x="371" y="60"/>
                    </a:cubicBezTo>
                    <a:cubicBezTo>
                      <a:pt x="371" y="60"/>
                      <a:pt x="371" y="60"/>
                      <a:pt x="372" y="60"/>
                    </a:cubicBezTo>
                    <a:cubicBezTo>
                      <a:pt x="372" y="60"/>
                      <a:pt x="372" y="61"/>
                      <a:pt x="373" y="61"/>
                    </a:cubicBezTo>
                    <a:cubicBezTo>
                      <a:pt x="373" y="62"/>
                      <a:pt x="374" y="62"/>
                      <a:pt x="374" y="62"/>
                    </a:cubicBezTo>
                    <a:cubicBezTo>
                      <a:pt x="375" y="63"/>
                      <a:pt x="375" y="63"/>
                      <a:pt x="375" y="63"/>
                    </a:cubicBezTo>
                    <a:cubicBezTo>
                      <a:pt x="375" y="63"/>
                      <a:pt x="375" y="63"/>
                      <a:pt x="375" y="63"/>
                    </a:cubicBezTo>
                    <a:cubicBezTo>
                      <a:pt x="374" y="63"/>
                      <a:pt x="374" y="63"/>
                      <a:pt x="374" y="63"/>
                    </a:cubicBezTo>
                    <a:cubicBezTo>
                      <a:pt x="374" y="63"/>
                      <a:pt x="374" y="62"/>
                      <a:pt x="373" y="62"/>
                    </a:cubicBezTo>
                    <a:cubicBezTo>
                      <a:pt x="373" y="62"/>
                      <a:pt x="373" y="62"/>
                      <a:pt x="373" y="62"/>
                    </a:cubicBezTo>
                    <a:cubicBezTo>
                      <a:pt x="373" y="62"/>
                      <a:pt x="372" y="62"/>
                      <a:pt x="372" y="62"/>
                    </a:cubicBezTo>
                    <a:cubicBezTo>
                      <a:pt x="372" y="63"/>
                      <a:pt x="372" y="63"/>
                      <a:pt x="372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72" y="62"/>
                      <a:pt x="372" y="62"/>
                      <a:pt x="371" y="62"/>
                    </a:cubicBezTo>
                    <a:cubicBezTo>
                      <a:pt x="371" y="62"/>
                      <a:pt x="371" y="62"/>
                      <a:pt x="371" y="62"/>
                    </a:cubicBezTo>
                    <a:cubicBezTo>
                      <a:pt x="371" y="63"/>
                      <a:pt x="371" y="63"/>
                      <a:pt x="371" y="63"/>
                    </a:cubicBezTo>
                    <a:cubicBezTo>
                      <a:pt x="371" y="63"/>
                      <a:pt x="370" y="62"/>
                      <a:pt x="370" y="62"/>
                    </a:cubicBezTo>
                    <a:cubicBezTo>
                      <a:pt x="370" y="62"/>
                      <a:pt x="370" y="62"/>
                      <a:pt x="371" y="62"/>
                    </a:cubicBezTo>
                    <a:cubicBezTo>
                      <a:pt x="371" y="62"/>
                      <a:pt x="371" y="62"/>
                      <a:pt x="371" y="62"/>
                    </a:cubicBezTo>
                    <a:cubicBezTo>
                      <a:pt x="371" y="62"/>
                      <a:pt x="370" y="61"/>
                      <a:pt x="370" y="61"/>
                    </a:cubicBezTo>
                    <a:cubicBezTo>
                      <a:pt x="370" y="61"/>
                      <a:pt x="370" y="61"/>
                      <a:pt x="371" y="61"/>
                    </a:cubicBezTo>
                    <a:cubicBezTo>
                      <a:pt x="371" y="61"/>
                      <a:pt x="371" y="61"/>
                      <a:pt x="371" y="61"/>
                    </a:cubicBezTo>
                    <a:cubicBezTo>
                      <a:pt x="371" y="61"/>
                      <a:pt x="370" y="61"/>
                      <a:pt x="370" y="61"/>
                    </a:cubicBezTo>
                    <a:cubicBezTo>
                      <a:pt x="369" y="61"/>
                      <a:pt x="369" y="60"/>
                      <a:pt x="369" y="60"/>
                    </a:cubicBezTo>
                    <a:cubicBezTo>
                      <a:pt x="369" y="60"/>
                      <a:pt x="369" y="60"/>
                      <a:pt x="369" y="60"/>
                    </a:cubicBezTo>
                    <a:cubicBezTo>
                      <a:pt x="368" y="60"/>
                      <a:pt x="368" y="60"/>
                      <a:pt x="368" y="60"/>
                    </a:cubicBezTo>
                    <a:cubicBezTo>
                      <a:pt x="368" y="60"/>
                      <a:pt x="368" y="60"/>
                      <a:pt x="368" y="60"/>
                    </a:cubicBezTo>
                    <a:cubicBezTo>
                      <a:pt x="367" y="60"/>
                      <a:pt x="367" y="60"/>
                      <a:pt x="367" y="59"/>
                    </a:cubicBezTo>
                    <a:cubicBezTo>
                      <a:pt x="367" y="59"/>
                      <a:pt x="367" y="59"/>
                      <a:pt x="367" y="59"/>
                    </a:cubicBezTo>
                    <a:cubicBezTo>
                      <a:pt x="367" y="59"/>
                      <a:pt x="367" y="59"/>
                      <a:pt x="366" y="59"/>
                    </a:cubicBezTo>
                    <a:cubicBezTo>
                      <a:pt x="366" y="59"/>
                      <a:pt x="366" y="59"/>
                      <a:pt x="366" y="58"/>
                    </a:cubicBezTo>
                    <a:cubicBezTo>
                      <a:pt x="365" y="58"/>
                      <a:pt x="365" y="58"/>
                      <a:pt x="365" y="58"/>
                    </a:cubicBezTo>
                    <a:cubicBezTo>
                      <a:pt x="366" y="58"/>
                      <a:pt x="365" y="58"/>
                      <a:pt x="365" y="57"/>
                    </a:cubicBezTo>
                    <a:cubicBezTo>
                      <a:pt x="364" y="57"/>
                      <a:pt x="364" y="57"/>
                      <a:pt x="363" y="57"/>
                    </a:cubicBezTo>
                    <a:cubicBezTo>
                      <a:pt x="363" y="57"/>
                      <a:pt x="363" y="57"/>
                      <a:pt x="362" y="57"/>
                    </a:cubicBezTo>
                    <a:cubicBezTo>
                      <a:pt x="362" y="57"/>
                      <a:pt x="361" y="57"/>
                      <a:pt x="359" y="57"/>
                    </a:cubicBezTo>
                    <a:cubicBezTo>
                      <a:pt x="359" y="57"/>
                      <a:pt x="358" y="57"/>
                      <a:pt x="358" y="57"/>
                    </a:cubicBezTo>
                    <a:cubicBezTo>
                      <a:pt x="357" y="57"/>
                      <a:pt x="357" y="57"/>
                      <a:pt x="356" y="57"/>
                    </a:cubicBezTo>
                    <a:cubicBezTo>
                      <a:pt x="356" y="57"/>
                      <a:pt x="356" y="57"/>
                      <a:pt x="356" y="57"/>
                    </a:cubicBezTo>
                    <a:cubicBezTo>
                      <a:pt x="357" y="57"/>
                      <a:pt x="357" y="57"/>
                      <a:pt x="357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6" y="57"/>
                      <a:pt x="356" y="57"/>
                      <a:pt x="355" y="57"/>
                    </a:cubicBezTo>
                    <a:cubicBezTo>
                      <a:pt x="355" y="57"/>
                      <a:pt x="355" y="57"/>
                      <a:pt x="355" y="57"/>
                    </a:cubicBezTo>
                    <a:cubicBezTo>
                      <a:pt x="355" y="57"/>
                      <a:pt x="354" y="57"/>
                      <a:pt x="354" y="57"/>
                    </a:cubicBezTo>
                    <a:cubicBezTo>
                      <a:pt x="354" y="57"/>
                      <a:pt x="354" y="57"/>
                      <a:pt x="354" y="57"/>
                    </a:cubicBezTo>
                    <a:cubicBezTo>
                      <a:pt x="354" y="57"/>
                      <a:pt x="354" y="57"/>
                      <a:pt x="354" y="57"/>
                    </a:cubicBezTo>
                    <a:cubicBezTo>
                      <a:pt x="354" y="56"/>
                      <a:pt x="354" y="57"/>
                      <a:pt x="354" y="57"/>
                    </a:cubicBezTo>
                    <a:cubicBezTo>
                      <a:pt x="354" y="57"/>
                      <a:pt x="354" y="57"/>
                      <a:pt x="354" y="57"/>
                    </a:cubicBezTo>
                    <a:cubicBezTo>
                      <a:pt x="353" y="57"/>
                      <a:pt x="353" y="57"/>
                      <a:pt x="353" y="57"/>
                    </a:cubicBezTo>
                    <a:cubicBezTo>
                      <a:pt x="353" y="57"/>
                      <a:pt x="353" y="57"/>
                      <a:pt x="353" y="57"/>
                    </a:cubicBezTo>
                    <a:cubicBezTo>
                      <a:pt x="353" y="56"/>
                      <a:pt x="353" y="56"/>
                      <a:pt x="352" y="56"/>
                    </a:cubicBezTo>
                    <a:cubicBezTo>
                      <a:pt x="351" y="56"/>
                      <a:pt x="351" y="56"/>
                      <a:pt x="351" y="56"/>
                    </a:cubicBezTo>
                    <a:cubicBezTo>
                      <a:pt x="350" y="56"/>
                      <a:pt x="350" y="56"/>
                      <a:pt x="350" y="56"/>
                    </a:cubicBezTo>
                    <a:cubicBezTo>
                      <a:pt x="350" y="56"/>
                      <a:pt x="350" y="57"/>
                      <a:pt x="350" y="57"/>
                    </a:cubicBezTo>
                    <a:cubicBezTo>
                      <a:pt x="350" y="57"/>
                      <a:pt x="350" y="57"/>
                      <a:pt x="350" y="57"/>
                    </a:cubicBezTo>
                    <a:cubicBezTo>
                      <a:pt x="350" y="57"/>
                      <a:pt x="350" y="57"/>
                      <a:pt x="350" y="57"/>
                    </a:cubicBezTo>
                    <a:cubicBezTo>
                      <a:pt x="351" y="58"/>
                      <a:pt x="352" y="59"/>
                      <a:pt x="352" y="59"/>
                    </a:cubicBezTo>
                    <a:cubicBezTo>
                      <a:pt x="352" y="59"/>
                      <a:pt x="352" y="58"/>
                      <a:pt x="352" y="58"/>
                    </a:cubicBezTo>
                    <a:cubicBezTo>
                      <a:pt x="352" y="58"/>
                      <a:pt x="352" y="58"/>
                      <a:pt x="352" y="58"/>
                    </a:cubicBezTo>
                    <a:cubicBezTo>
                      <a:pt x="352" y="58"/>
                      <a:pt x="353" y="58"/>
                      <a:pt x="353" y="58"/>
                    </a:cubicBezTo>
                    <a:cubicBezTo>
                      <a:pt x="353" y="57"/>
                      <a:pt x="353" y="57"/>
                      <a:pt x="353" y="57"/>
                    </a:cubicBezTo>
                    <a:cubicBezTo>
                      <a:pt x="353" y="57"/>
                      <a:pt x="354" y="58"/>
                      <a:pt x="353" y="59"/>
                    </a:cubicBezTo>
                    <a:cubicBezTo>
                      <a:pt x="353" y="59"/>
                      <a:pt x="353" y="59"/>
                      <a:pt x="353" y="60"/>
                    </a:cubicBezTo>
                    <a:cubicBezTo>
                      <a:pt x="353" y="60"/>
                      <a:pt x="353" y="60"/>
                      <a:pt x="353" y="61"/>
                    </a:cubicBezTo>
                    <a:cubicBezTo>
                      <a:pt x="353" y="61"/>
                      <a:pt x="353" y="61"/>
                      <a:pt x="353" y="61"/>
                    </a:cubicBezTo>
                    <a:cubicBezTo>
                      <a:pt x="353" y="62"/>
                      <a:pt x="353" y="62"/>
                      <a:pt x="353" y="62"/>
                    </a:cubicBezTo>
                    <a:cubicBezTo>
                      <a:pt x="352" y="63"/>
                      <a:pt x="352" y="63"/>
                      <a:pt x="352" y="63"/>
                    </a:cubicBezTo>
                    <a:cubicBezTo>
                      <a:pt x="352" y="63"/>
                      <a:pt x="353" y="63"/>
                      <a:pt x="353" y="63"/>
                    </a:cubicBezTo>
                    <a:cubicBezTo>
                      <a:pt x="353" y="63"/>
                      <a:pt x="353" y="63"/>
                      <a:pt x="354" y="63"/>
                    </a:cubicBezTo>
                    <a:cubicBezTo>
                      <a:pt x="354" y="64"/>
                      <a:pt x="354" y="64"/>
                      <a:pt x="354" y="64"/>
                    </a:cubicBezTo>
                    <a:cubicBezTo>
                      <a:pt x="354" y="64"/>
                      <a:pt x="354" y="64"/>
                      <a:pt x="353" y="64"/>
                    </a:cubicBezTo>
                    <a:cubicBezTo>
                      <a:pt x="353" y="64"/>
                      <a:pt x="353" y="64"/>
                      <a:pt x="352" y="64"/>
                    </a:cubicBezTo>
                    <a:cubicBezTo>
                      <a:pt x="352" y="64"/>
                      <a:pt x="352" y="64"/>
                      <a:pt x="352" y="64"/>
                    </a:cubicBezTo>
                    <a:cubicBezTo>
                      <a:pt x="352" y="64"/>
                      <a:pt x="352" y="64"/>
                      <a:pt x="351" y="64"/>
                    </a:cubicBezTo>
                    <a:cubicBezTo>
                      <a:pt x="351" y="64"/>
                      <a:pt x="351" y="64"/>
                      <a:pt x="351" y="64"/>
                    </a:cubicBezTo>
                    <a:cubicBezTo>
                      <a:pt x="351" y="64"/>
                      <a:pt x="351" y="64"/>
                      <a:pt x="351" y="63"/>
                    </a:cubicBezTo>
                    <a:cubicBezTo>
                      <a:pt x="351" y="63"/>
                      <a:pt x="351" y="63"/>
                      <a:pt x="351" y="63"/>
                    </a:cubicBezTo>
                    <a:cubicBezTo>
                      <a:pt x="351" y="63"/>
                      <a:pt x="351" y="63"/>
                      <a:pt x="351" y="63"/>
                    </a:cubicBezTo>
                    <a:cubicBezTo>
                      <a:pt x="351" y="63"/>
                      <a:pt x="351" y="63"/>
                      <a:pt x="350" y="63"/>
                    </a:cubicBezTo>
                    <a:cubicBezTo>
                      <a:pt x="349" y="63"/>
                      <a:pt x="349" y="63"/>
                      <a:pt x="349" y="63"/>
                    </a:cubicBezTo>
                    <a:cubicBezTo>
                      <a:pt x="349" y="62"/>
                      <a:pt x="349" y="62"/>
                      <a:pt x="349" y="62"/>
                    </a:cubicBezTo>
                    <a:cubicBezTo>
                      <a:pt x="349" y="62"/>
                      <a:pt x="349" y="62"/>
                      <a:pt x="349" y="62"/>
                    </a:cubicBezTo>
                    <a:cubicBezTo>
                      <a:pt x="349" y="62"/>
                      <a:pt x="348" y="62"/>
                      <a:pt x="348" y="62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7" y="62"/>
                      <a:pt x="347" y="62"/>
                      <a:pt x="347" y="62"/>
                    </a:cubicBezTo>
                    <a:cubicBezTo>
                      <a:pt x="347" y="62"/>
                      <a:pt x="346" y="62"/>
                      <a:pt x="346" y="62"/>
                    </a:cubicBezTo>
                    <a:cubicBezTo>
                      <a:pt x="346" y="62"/>
                      <a:pt x="346" y="62"/>
                      <a:pt x="346" y="62"/>
                    </a:cubicBezTo>
                    <a:cubicBezTo>
                      <a:pt x="346" y="62"/>
                      <a:pt x="346" y="62"/>
                      <a:pt x="346" y="62"/>
                    </a:cubicBezTo>
                    <a:cubicBezTo>
                      <a:pt x="346" y="63"/>
                      <a:pt x="346" y="63"/>
                      <a:pt x="347" y="63"/>
                    </a:cubicBezTo>
                    <a:cubicBezTo>
                      <a:pt x="347" y="63"/>
                      <a:pt x="347" y="63"/>
                      <a:pt x="347" y="63"/>
                    </a:cubicBezTo>
                    <a:cubicBezTo>
                      <a:pt x="347" y="63"/>
                      <a:pt x="347" y="63"/>
                      <a:pt x="347" y="63"/>
                    </a:cubicBezTo>
                    <a:cubicBezTo>
                      <a:pt x="347" y="63"/>
                      <a:pt x="347" y="64"/>
                      <a:pt x="347" y="64"/>
                    </a:cubicBezTo>
                    <a:cubicBezTo>
                      <a:pt x="347" y="64"/>
                      <a:pt x="347" y="64"/>
                      <a:pt x="348" y="64"/>
                    </a:cubicBezTo>
                    <a:cubicBezTo>
                      <a:pt x="348" y="63"/>
                      <a:pt x="348" y="63"/>
                      <a:pt x="348" y="64"/>
                    </a:cubicBezTo>
                    <a:cubicBezTo>
                      <a:pt x="348" y="64"/>
                      <a:pt x="348" y="64"/>
                      <a:pt x="348" y="64"/>
                    </a:cubicBezTo>
                    <a:cubicBezTo>
                      <a:pt x="348" y="64"/>
                      <a:pt x="347" y="64"/>
                      <a:pt x="347" y="64"/>
                    </a:cubicBezTo>
                    <a:cubicBezTo>
                      <a:pt x="347" y="64"/>
                      <a:pt x="347" y="64"/>
                      <a:pt x="347" y="64"/>
                    </a:cubicBezTo>
                    <a:cubicBezTo>
                      <a:pt x="347" y="64"/>
                      <a:pt x="347" y="64"/>
                      <a:pt x="347" y="65"/>
                    </a:cubicBezTo>
                    <a:cubicBezTo>
                      <a:pt x="347" y="65"/>
                      <a:pt x="347" y="65"/>
                      <a:pt x="347" y="65"/>
                    </a:cubicBezTo>
                    <a:cubicBezTo>
                      <a:pt x="347" y="65"/>
                      <a:pt x="348" y="65"/>
                      <a:pt x="348" y="65"/>
                    </a:cubicBezTo>
                    <a:cubicBezTo>
                      <a:pt x="348" y="65"/>
                      <a:pt x="348" y="65"/>
                      <a:pt x="348" y="65"/>
                    </a:cubicBezTo>
                    <a:cubicBezTo>
                      <a:pt x="349" y="65"/>
                      <a:pt x="349" y="65"/>
                      <a:pt x="349" y="65"/>
                    </a:cubicBezTo>
                    <a:cubicBezTo>
                      <a:pt x="349" y="66"/>
                      <a:pt x="349" y="66"/>
                      <a:pt x="349" y="66"/>
                    </a:cubicBezTo>
                    <a:cubicBezTo>
                      <a:pt x="349" y="66"/>
                      <a:pt x="349" y="66"/>
                      <a:pt x="350" y="66"/>
                    </a:cubicBezTo>
                    <a:cubicBezTo>
                      <a:pt x="350" y="66"/>
                      <a:pt x="350" y="66"/>
                      <a:pt x="350" y="66"/>
                    </a:cubicBezTo>
                    <a:cubicBezTo>
                      <a:pt x="350" y="66"/>
                      <a:pt x="350" y="66"/>
                      <a:pt x="350" y="66"/>
                    </a:cubicBezTo>
                    <a:cubicBezTo>
                      <a:pt x="351" y="66"/>
                      <a:pt x="351" y="66"/>
                      <a:pt x="351" y="66"/>
                    </a:cubicBezTo>
                    <a:cubicBezTo>
                      <a:pt x="351" y="66"/>
                      <a:pt x="351" y="66"/>
                      <a:pt x="351" y="67"/>
                    </a:cubicBezTo>
                    <a:cubicBezTo>
                      <a:pt x="350" y="67"/>
                      <a:pt x="350" y="67"/>
                      <a:pt x="350" y="67"/>
                    </a:cubicBezTo>
                    <a:cubicBezTo>
                      <a:pt x="350" y="67"/>
                      <a:pt x="350" y="67"/>
                      <a:pt x="350" y="67"/>
                    </a:cubicBezTo>
                    <a:cubicBezTo>
                      <a:pt x="349" y="67"/>
                      <a:pt x="349" y="67"/>
                      <a:pt x="349" y="67"/>
                    </a:cubicBezTo>
                    <a:cubicBezTo>
                      <a:pt x="349" y="67"/>
                      <a:pt x="349" y="67"/>
                      <a:pt x="349" y="67"/>
                    </a:cubicBezTo>
                    <a:cubicBezTo>
                      <a:pt x="349" y="67"/>
                      <a:pt x="349" y="68"/>
                      <a:pt x="349" y="68"/>
                    </a:cubicBezTo>
                    <a:cubicBezTo>
                      <a:pt x="349" y="68"/>
                      <a:pt x="349" y="68"/>
                      <a:pt x="350" y="68"/>
                    </a:cubicBezTo>
                    <a:cubicBezTo>
                      <a:pt x="350" y="68"/>
                      <a:pt x="350" y="68"/>
                      <a:pt x="350" y="69"/>
                    </a:cubicBezTo>
                    <a:cubicBezTo>
                      <a:pt x="350" y="69"/>
                      <a:pt x="350" y="69"/>
                      <a:pt x="351" y="69"/>
                    </a:cubicBezTo>
                    <a:cubicBezTo>
                      <a:pt x="351" y="69"/>
                      <a:pt x="351" y="69"/>
                      <a:pt x="351" y="69"/>
                    </a:cubicBezTo>
                    <a:cubicBezTo>
                      <a:pt x="351" y="69"/>
                      <a:pt x="351" y="69"/>
                      <a:pt x="351" y="69"/>
                    </a:cubicBezTo>
                    <a:cubicBezTo>
                      <a:pt x="351" y="69"/>
                      <a:pt x="352" y="70"/>
                      <a:pt x="352" y="70"/>
                    </a:cubicBezTo>
                    <a:cubicBezTo>
                      <a:pt x="352" y="70"/>
                      <a:pt x="352" y="70"/>
                      <a:pt x="353" y="70"/>
                    </a:cubicBezTo>
                    <a:cubicBezTo>
                      <a:pt x="353" y="70"/>
                      <a:pt x="353" y="70"/>
                      <a:pt x="353" y="70"/>
                    </a:cubicBezTo>
                    <a:cubicBezTo>
                      <a:pt x="354" y="70"/>
                      <a:pt x="354" y="70"/>
                      <a:pt x="354" y="70"/>
                    </a:cubicBezTo>
                    <a:cubicBezTo>
                      <a:pt x="354" y="70"/>
                      <a:pt x="354" y="70"/>
                      <a:pt x="354" y="70"/>
                    </a:cubicBezTo>
                    <a:cubicBezTo>
                      <a:pt x="354" y="70"/>
                      <a:pt x="354" y="70"/>
                      <a:pt x="353" y="70"/>
                    </a:cubicBezTo>
                    <a:cubicBezTo>
                      <a:pt x="353" y="70"/>
                      <a:pt x="353" y="70"/>
                      <a:pt x="353" y="70"/>
                    </a:cubicBezTo>
                    <a:cubicBezTo>
                      <a:pt x="352" y="71"/>
                      <a:pt x="352" y="71"/>
                      <a:pt x="352" y="71"/>
                    </a:cubicBezTo>
                    <a:cubicBezTo>
                      <a:pt x="352" y="71"/>
                      <a:pt x="352" y="71"/>
                      <a:pt x="351" y="70"/>
                    </a:cubicBezTo>
                    <a:cubicBezTo>
                      <a:pt x="351" y="70"/>
                      <a:pt x="351" y="70"/>
                      <a:pt x="351" y="70"/>
                    </a:cubicBezTo>
                    <a:cubicBezTo>
                      <a:pt x="351" y="70"/>
                      <a:pt x="350" y="70"/>
                      <a:pt x="350" y="70"/>
                    </a:cubicBezTo>
                    <a:cubicBezTo>
                      <a:pt x="350" y="70"/>
                      <a:pt x="350" y="71"/>
                      <a:pt x="350" y="71"/>
                    </a:cubicBezTo>
                    <a:cubicBezTo>
                      <a:pt x="350" y="71"/>
                      <a:pt x="350" y="71"/>
                      <a:pt x="350" y="71"/>
                    </a:cubicBezTo>
                    <a:cubicBezTo>
                      <a:pt x="349" y="71"/>
                      <a:pt x="348" y="70"/>
                      <a:pt x="348" y="70"/>
                    </a:cubicBezTo>
                    <a:cubicBezTo>
                      <a:pt x="348" y="70"/>
                      <a:pt x="348" y="70"/>
                      <a:pt x="348" y="70"/>
                    </a:cubicBezTo>
                    <a:cubicBezTo>
                      <a:pt x="348" y="69"/>
                      <a:pt x="348" y="69"/>
                      <a:pt x="348" y="69"/>
                    </a:cubicBezTo>
                    <a:cubicBezTo>
                      <a:pt x="348" y="69"/>
                      <a:pt x="347" y="69"/>
                      <a:pt x="347" y="69"/>
                    </a:cubicBezTo>
                    <a:cubicBezTo>
                      <a:pt x="347" y="69"/>
                      <a:pt x="347" y="69"/>
                      <a:pt x="348" y="69"/>
                    </a:cubicBezTo>
                    <a:cubicBezTo>
                      <a:pt x="348" y="69"/>
                      <a:pt x="348" y="69"/>
                      <a:pt x="348" y="69"/>
                    </a:cubicBezTo>
                    <a:cubicBezTo>
                      <a:pt x="348" y="69"/>
                      <a:pt x="348" y="69"/>
                      <a:pt x="347" y="69"/>
                    </a:cubicBezTo>
                    <a:cubicBezTo>
                      <a:pt x="347" y="68"/>
                      <a:pt x="347" y="68"/>
                      <a:pt x="347" y="68"/>
                    </a:cubicBezTo>
                    <a:cubicBezTo>
                      <a:pt x="347" y="68"/>
                      <a:pt x="346" y="68"/>
                      <a:pt x="346" y="68"/>
                    </a:cubicBezTo>
                    <a:cubicBezTo>
                      <a:pt x="346" y="68"/>
                      <a:pt x="346" y="68"/>
                      <a:pt x="346" y="68"/>
                    </a:cubicBezTo>
                    <a:cubicBezTo>
                      <a:pt x="345" y="68"/>
                      <a:pt x="345" y="68"/>
                      <a:pt x="345" y="68"/>
                    </a:cubicBezTo>
                    <a:cubicBezTo>
                      <a:pt x="345" y="68"/>
                      <a:pt x="345" y="68"/>
                      <a:pt x="345" y="68"/>
                    </a:cubicBezTo>
                    <a:cubicBezTo>
                      <a:pt x="345" y="69"/>
                      <a:pt x="345" y="69"/>
                      <a:pt x="345" y="69"/>
                    </a:cubicBezTo>
                    <a:cubicBezTo>
                      <a:pt x="345" y="69"/>
                      <a:pt x="345" y="70"/>
                      <a:pt x="345" y="70"/>
                    </a:cubicBezTo>
                    <a:cubicBezTo>
                      <a:pt x="344" y="70"/>
                      <a:pt x="345" y="71"/>
                      <a:pt x="345" y="71"/>
                    </a:cubicBezTo>
                    <a:cubicBezTo>
                      <a:pt x="345" y="71"/>
                      <a:pt x="345" y="71"/>
                      <a:pt x="345" y="71"/>
                    </a:cubicBezTo>
                    <a:cubicBezTo>
                      <a:pt x="346" y="70"/>
                      <a:pt x="346" y="70"/>
                      <a:pt x="346" y="71"/>
                    </a:cubicBezTo>
                    <a:cubicBezTo>
                      <a:pt x="346" y="71"/>
                      <a:pt x="346" y="71"/>
                      <a:pt x="345" y="71"/>
                    </a:cubicBezTo>
                    <a:cubicBezTo>
                      <a:pt x="345" y="71"/>
                      <a:pt x="346" y="71"/>
                      <a:pt x="346" y="71"/>
                    </a:cubicBezTo>
                    <a:cubicBezTo>
                      <a:pt x="347" y="71"/>
                      <a:pt x="348" y="72"/>
                      <a:pt x="348" y="72"/>
                    </a:cubicBezTo>
                    <a:cubicBezTo>
                      <a:pt x="348" y="72"/>
                      <a:pt x="348" y="72"/>
                      <a:pt x="347" y="72"/>
                    </a:cubicBezTo>
                    <a:cubicBezTo>
                      <a:pt x="347" y="72"/>
                      <a:pt x="347" y="72"/>
                      <a:pt x="346" y="72"/>
                    </a:cubicBezTo>
                    <a:cubicBezTo>
                      <a:pt x="346" y="72"/>
                      <a:pt x="346" y="72"/>
                      <a:pt x="346" y="7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5" y="72"/>
                      <a:pt x="345" y="73"/>
                      <a:pt x="345" y="73"/>
                    </a:cubicBezTo>
                    <a:cubicBezTo>
                      <a:pt x="345" y="73"/>
                      <a:pt x="345" y="73"/>
                      <a:pt x="345" y="73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5" y="74"/>
                      <a:pt x="345" y="74"/>
                      <a:pt x="345" y="75"/>
                    </a:cubicBezTo>
                    <a:cubicBezTo>
                      <a:pt x="346" y="75"/>
                      <a:pt x="346" y="75"/>
                      <a:pt x="346" y="75"/>
                    </a:cubicBezTo>
                    <a:cubicBezTo>
                      <a:pt x="346" y="75"/>
                      <a:pt x="347" y="75"/>
                      <a:pt x="347" y="76"/>
                    </a:cubicBezTo>
                    <a:cubicBezTo>
                      <a:pt x="347" y="76"/>
                      <a:pt x="348" y="76"/>
                      <a:pt x="348" y="76"/>
                    </a:cubicBezTo>
                    <a:cubicBezTo>
                      <a:pt x="348" y="76"/>
                      <a:pt x="348" y="76"/>
                      <a:pt x="348" y="76"/>
                    </a:cubicBezTo>
                    <a:cubicBezTo>
                      <a:pt x="348" y="77"/>
                      <a:pt x="349" y="77"/>
                      <a:pt x="350" y="78"/>
                    </a:cubicBezTo>
                    <a:cubicBezTo>
                      <a:pt x="350" y="78"/>
                      <a:pt x="350" y="78"/>
                      <a:pt x="350" y="78"/>
                    </a:cubicBezTo>
                    <a:cubicBezTo>
                      <a:pt x="350" y="78"/>
                      <a:pt x="350" y="78"/>
                      <a:pt x="350" y="78"/>
                    </a:cubicBezTo>
                    <a:cubicBezTo>
                      <a:pt x="350" y="78"/>
                      <a:pt x="350" y="78"/>
                      <a:pt x="350" y="78"/>
                    </a:cubicBezTo>
                    <a:cubicBezTo>
                      <a:pt x="351" y="78"/>
                      <a:pt x="351" y="78"/>
                      <a:pt x="351" y="78"/>
                    </a:cubicBezTo>
                    <a:cubicBezTo>
                      <a:pt x="351" y="78"/>
                      <a:pt x="351" y="78"/>
                      <a:pt x="351" y="78"/>
                    </a:cubicBezTo>
                    <a:cubicBezTo>
                      <a:pt x="351" y="78"/>
                      <a:pt x="351" y="79"/>
                      <a:pt x="351" y="79"/>
                    </a:cubicBezTo>
                    <a:cubicBezTo>
                      <a:pt x="351" y="79"/>
                      <a:pt x="351" y="79"/>
                      <a:pt x="351" y="79"/>
                    </a:cubicBezTo>
                    <a:cubicBezTo>
                      <a:pt x="351" y="80"/>
                      <a:pt x="352" y="80"/>
                      <a:pt x="352" y="81"/>
                    </a:cubicBezTo>
                    <a:cubicBezTo>
                      <a:pt x="353" y="81"/>
                      <a:pt x="353" y="81"/>
                      <a:pt x="353" y="81"/>
                    </a:cubicBezTo>
                    <a:cubicBezTo>
                      <a:pt x="353" y="81"/>
                      <a:pt x="353" y="82"/>
                      <a:pt x="353" y="82"/>
                    </a:cubicBezTo>
                    <a:cubicBezTo>
                      <a:pt x="353" y="82"/>
                      <a:pt x="353" y="82"/>
                      <a:pt x="354" y="82"/>
                    </a:cubicBezTo>
                    <a:cubicBezTo>
                      <a:pt x="354" y="82"/>
                      <a:pt x="354" y="83"/>
                      <a:pt x="354" y="83"/>
                    </a:cubicBezTo>
                    <a:cubicBezTo>
                      <a:pt x="355" y="83"/>
                      <a:pt x="355" y="83"/>
                      <a:pt x="355" y="84"/>
                    </a:cubicBezTo>
                    <a:cubicBezTo>
                      <a:pt x="355" y="85"/>
                      <a:pt x="355" y="85"/>
                      <a:pt x="355" y="85"/>
                    </a:cubicBezTo>
                    <a:cubicBezTo>
                      <a:pt x="355" y="85"/>
                      <a:pt x="354" y="85"/>
                      <a:pt x="354" y="85"/>
                    </a:cubicBezTo>
                    <a:cubicBezTo>
                      <a:pt x="354" y="85"/>
                      <a:pt x="354" y="85"/>
                      <a:pt x="354" y="85"/>
                    </a:cubicBezTo>
                    <a:cubicBezTo>
                      <a:pt x="354" y="86"/>
                      <a:pt x="354" y="86"/>
                      <a:pt x="355" y="86"/>
                    </a:cubicBezTo>
                    <a:cubicBezTo>
                      <a:pt x="355" y="87"/>
                      <a:pt x="355" y="87"/>
                      <a:pt x="356" y="87"/>
                    </a:cubicBezTo>
                    <a:cubicBezTo>
                      <a:pt x="356" y="87"/>
                      <a:pt x="356" y="87"/>
                      <a:pt x="356" y="87"/>
                    </a:cubicBezTo>
                    <a:cubicBezTo>
                      <a:pt x="356" y="87"/>
                      <a:pt x="357" y="88"/>
                      <a:pt x="357" y="88"/>
                    </a:cubicBezTo>
                    <a:cubicBezTo>
                      <a:pt x="357" y="88"/>
                      <a:pt x="357" y="88"/>
                      <a:pt x="356" y="88"/>
                    </a:cubicBezTo>
                    <a:cubicBezTo>
                      <a:pt x="356" y="88"/>
                      <a:pt x="356" y="89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5" y="89"/>
                      <a:pt x="355" y="89"/>
                      <a:pt x="355" y="90"/>
                    </a:cubicBezTo>
                    <a:cubicBezTo>
                      <a:pt x="355" y="90"/>
                      <a:pt x="355" y="90"/>
                      <a:pt x="355" y="90"/>
                    </a:cubicBezTo>
                    <a:cubicBezTo>
                      <a:pt x="355" y="90"/>
                      <a:pt x="354" y="90"/>
                      <a:pt x="354" y="90"/>
                    </a:cubicBezTo>
                    <a:cubicBezTo>
                      <a:pt x="354" y="90"/>
                      <a:pt x="354" y="90"/>
                      <a:pt x="354" y="90"/>
                    </a:cubicBezTo>
                    <a:cubicBezTo>
                      <a:pt x="353" y="90"/>
                      <a:pt x="353" y="90"/>
                      <a:pt x="353" y="90"/>
                    </a:cubicBezTo>
                    <a:cubicBezTo>
                      <a:pt x="353" y="90"/>
                      <a:pt x="352" y="90"/>
                      <a:pt x="352" y="90"/>
                    </a:cubicBezTo>
                    <a:cubicBezTo>
                      <a:pt x="352" y="90"/>
                      <a:pt x="351" y="89"/>
                      <a:pt x="351" y="89"/>
                    </a:cubicBezTo>
                    <a:cubicBezTo>
                      <a:pt x="350" y="89"/>
                      <a:pt x="350" y="89"/>
                      <a:pt x="350" y="89"/>
                    </a:cubicBezTo>
                    <a:cubicBezTo>
                      <a:pt x="350" y="88"/>
                      <a:pt x="350" y="88"/>
                      <a:pt x="350" y="88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7" y="87"/>
                      <a:pt x="347" y="87"/>
                    </a:cubicBezTo>
                    <a:cubicBezTo>
                      <a:pt x="347" y="87"/>
                      <a:pt x="347" y="86"/>
                      <a:pt x="347" y="86"/>
                    </a:cubicBezTo>
                    <a:cubicBezTo>
                      <a:pt x="347" y="86"/>
                      <a:pt x="346" y="86"/>
                      <a:pt x="346" y="86"/>
                    </a:cubicBezTo>
                    <a:cubicBezTo>
                      <a:pt x="346" y="86"/>
                      <a:pt x="346" y="86"/>
                      <a:pt x="346" y="86"/>
                    </a:cubicBezTo>
                    <a:cubicBezTo>
                      <a:pt x="346" y="86"/>
                      <a:pt x="345" y="86"/>
                      <a:pt x="345" y="86"/>
                    </a:cubicBezTo>
                    <a:cubicBezTo>
                      <a:pt x="345" y="87"/>
                      <a:pt x="345" y="87"/>
                      <a:pt x="345" y="87"/>
                    </a:cubicBezTo>
                    <a:cubicBezTo>
                      <a:pt x="345" y="87"/>
                      <a:pt x="345" y="87"/>
                      <a:pt x="345" y="87"/>
                    </a:cubicBezTo>
                    <a:cubicBezTo>
                      <a:pt x="345" y="87"/>
                      <a:pt x="345" y="87"/>
                      <a:pt x="345" y="87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4" y="85"/>
                      <a:pt x="344" y="85"/>
                      <a:pt x="344" y="86"/>
                    </a:cubicBezTo>
                    <a:cubicBezTo>
                      <a:pt x="344" y="86"/>
                      <a:pt x="344" y="86"/>
                      <a:pt x="343" y="85"/>
                    </a:cubicBezTo>
                    <a:cubicBezTo>
                      <a:pt x="343" y="85"/>
                      <a:pt x="343" y="85"/>
                      <a:pt x="343" y="85"/>
                    </a:cubicBezTo>
                    <a:cubicBezTo>
                      <a:pt x="343" y="85"/>
                      <a:pt x="343" y="85"/>
                      <a:pt x="342" y="85"/>
                    </a:cubicBezTo>
                    <a:cubicBezTo>
                      <a:pt x="342" y="85"/>
                      <a:pt x="342" y="85"/>
                      <a:pt x="342" y="84"/>
                    </a:cubicBezTo>
                    <a:cubicBezTo>
                      <a:pt x="341" y="84"/>
                      <a:pt x="341" y="84"/>
                      <a:pt x="341" y="84"/>
                    </a:cubicBezTo>
                    <a:cubicBezTo>
                      <a:pt x="341" y="84"/>
                      <a:pt x="340" y="84"/>
                      <a:pt x="340" y="83"/>
                    </a:cubicBezTo>
                    <a:cubicBezTo>
                      <a:pt x="340" y="83"/>
                      <a:pt x="340" y="83"/>
                      <a:pt x="340" y="83"/>
                    </a:cubicBezTo>
                    <a:cubicBezTo>
                      <a:pt x="340" y="83"/>
                      <a:pt x="340" y="83"/>
                      <a:pt x="340" y="83"/>
                    </a:cubicBezTo>
                    <a:cubicBezTo>
                      <a:pt x="340" y="83"/>
                      <a:pt x="339" y="83"/>
                      <a:pt x="339" y="82"/>
                    </a:cubicBezTo>
                    <a:cubicBezTo>
                      <a:pt x="339" y="82"/>
                      <a:pt x="339" y="82"/>
                      <a:pt x="339" y="82"/>
                    </a:cubicBezTo>
                    <a:cubicBezTo>
                      <a:pt x="339" y="82"/>
                      <a:pt x="339" y="82"/>
                      <a:pt x="339" y="82"/>
                    </a:cubicBezTo>
                    <a:cubicBezTo>
                      <a:pt x="339" y="82"/>
                      <a:pt x="339" y="82"/>
                      <a:pt x="339" y="82"/>
                    </a:cubicBezTo>
                    <a:cubicBezTo>
                      <a:pt x="339" y="82"/>
                      <a:pt x="339" y="82"/>
                      <a:pt x="338" y="81"/>
                    </a:cubicBezTo>
                    <a:cubicBezTo>
                      <a:pt x="338" y="81"/>
                      <a:pt x="338" y="81"/>
                      <a:pt x="338" y="81"/>
                    </a:cubicBezTo>
                    <a:cubicBezTo>
                      <a:pt x="337" y="81"/>
                      <a:pt x="336" y="81"/>
                      <a:pt x="336" y="81"/>
                    </a:cubicBezTo>
                    <a:cubicBezTo>
                      <a:pt x="335" y="80"/>
                      <a:pt x="335" y="80"/>
                      <a:pt x="335" y="80"/>
                    </a:cubicBezTo>
                    <a:cubicBezTo>
                      <a:pt x="334" y="80"/>
                      <a:pt x="334" y="80"/>
                      <a:pt x="334" y="80"/>
                    </a:cubicBezTo>
                    <a:cubicBezTo>
                      <a:pt x="334" y="80"/>
                      <a:pt x="334" y="80"/>
                      <a:pt x="334" y="80"/>
                    </a:cubicBezTo>
                    <a:cubicBezTo>
                      <a:pt x="334" y="80"/>
                      <a:pt x="334" y="81"/>
                      <a:pt x="334" y="81"/>
                    </a:cubicBezTo>
                    <a:cubicBezTo>
                      <a:pt x="334" y="81"/>
                      <a:pt x="333" y="81"/>
                      <a:pt x="333" y="81"/>
                    </a:cubicBezTo>
                    <a:cubicBezTo>
                      <a:pt x="333" y="81"/>
                      <a:pt x="333" y="81"/>
                      <a:pt x="333" y="81"/>
                    </a:cubicBezTo>
                    <a:cubicBezTo>
                      <a:pt x="333" y="81"/>
                      <a:pt x="333" y="80"/>
                      <a:pt x="333" y="80"/>
                    </a:cubicBezTo>
                    <a:cubicBezTo>
                      <a:pt x="333" y="80"/>
                      <a:pt x="333" y="80"/>
                      <a:pt x="333" y="80"/>
                    </a:cubicBezTo>
                    <a:cubicBezTo>
                      <a:pt x="333" y="80"/>
                      <a:pt x="332" y="80"/>
                      <a:pt x="332" y="80"/>
                    </a:cubicBezTo>
                    <a:cubicBezTo>
                      <a:pt x="332" y="80"/>
                      <a:pt x="332" y="80"/>
                      <a:pt x="332" y="80"/>
                    </a:cubicBezTo>
                    <a:cubicBezTo>
                      <a:pt x="331" y="80"/>
                      <a:pt x="331" y="80"/>
                      <a:pt x="331" y="80"/>
                    </a:cubicBezTo>
                    <a:cubicBezTo>
                      <a:pt x="331" y="80"/>
                      <a:pt x="331" y="80"/>
                      <a:pt x="331" y="80"/>
                    </a:cubicBezTo>
                    <a:cubicBezTo>
                      <a:pt x="331" y="80"/>
                      <a:pt x="331" y="81"/>
                      <a:pt x="331" y="81"/>
                    </a:cubicBezTo>
                    <a:cubicBezTo>
                      <a:pt x="330" y="81"/>
                      <a:pt x="330" y="81"/>
                      <a:pt x="330" y="81"/>
                    </a:cubicBezTo>
                    <a:cubicBezTo>
                      <a:pt x="330" y="81"/>
                      <a:pt x="330" y="82"/>
                      <a:pt x="330" y="82"/>
                    </a:cubicBezTo>
                    <a:cubicBezTo>
                      <a:pt x="330" y="82"/>
                      <a:pt x="331" y="82"/>
                      <a:pt x="331" y="82"/>
                    </a:cubicBezTo>
                    <a:cubicBezTo>
                      <a:pt x="331" y="82"/>
                      <a:pt x="331" y="82"/>
                      <a:pt x="331" y="82"/>
                    </a:cubicBezTo>
                    <a:cubicBezTo>
                      <a:pt x="331" y="82"/>
                      <a:pt x="331" y="82"/>
                      <a:pt x="331" y="82"/>
                    </a:cubicBezTo>
                    <a:cubicBezTo>
                      <a:pt x="332" y="82"/>
                      <a:pt x="332" y="81"/>
                      <a:pt x="332" y="81"/>
                    </a:cubicBezTo>
                    <a:cubicBezTo>
                      <a:pt x="332" y="81"/>
                      <a:pt x="332" y="81"/>
                      <a:pt x="332" y="81"/>
                    </a:cubicBezTo>
                    <a:cubicBezTo>
                      <a:pt x="333" y="81"/>
                      <a:pt x="333" y="81"/>
                      <a:pt x="333" y="81"/>
                    </a:cubicBezTo>
                    <a:cubicBezTo>
                      <a:pt x="333" y="81"/>
                      <a:pt x="333" y="81"/>
                      <a:pt x="333" y="81"/>
                    </a:cubicBezTo>
                    <a:cubicBezTo>
                      <a:pt x="333" y="81"/>
                      <a:pt x="333" y="81"/>
                      <a:pt x="333" y="81"/>
                    </a:cubicBezTo>
                    <a:cubicBezTo>
                      <a:pt x="333" y="81"/>
                      <a:pt x="333" y="81"/>
                      <a:pt x="333" y="82"/>
                    </a:cubicBezTo>
                    <a:cubicBezTo>
                      <a:pt x="333" y="82"/>
                      <a:pt x="333" y="82"/>
                      <a:pt x="333" y="82"/>
                    </a:cubicBezTo>
                    <a:cubicBezTo>
                      <a:pt x="334" y="82"/>
                      <a:pt x="334" y="82"/>
                      <a:pt x="334" y="82"/>
                    </a:cubicBezTo>
                    <a:cubicBezTo>
                      <a:pt x="335" y="82"/>
                      <a:pt x="335" y="82"/>
                      <a:pt x="335" y="82"/>
                    </a:cubicBezTo>
                    <a:cubicBezTo>
                      <a:pt x="335" y="82"/>
                      <a:pt x="335" y="82"/>
                      <a:pt x="335" y="82"/>
                    </a:cubicBezTo>
                    <a:cubicBezTo>
                      <a:pt x="335" y="82"/>
                      <a:pt x="335" y="82"/>
                      <a:pt x="335" y="82"/>
                    </a:cubicBezTo>
                    <a:cubicBezTo>
                      <a:pt x="335" y="83"/>
                      <a:pt x="335" y="83"/>
                      <a:pt x="335" y="83"/>
                    </a:cubicBezTo>
                    <a:cubicBezTo>
                      <a:pt x="335" y="83"/>
                      <a:pt x="335" y="83"/>
                      <a:pt x="335" y="83"/>
                    </a:cubicBezTo>
                    <a:cubicBezTo>
                      <a:pt x="335" y="83"/>
                      <a:pt x="335" y="83"/>
                      <a:pt x="335" y="84"/>
                    </a:cubicBezTo>
                    <a:cubicBezTo>
                      <a:pt x="335" y="84"/>
                      <a:pt x="335" y="84"/>
                      <a:pt x="335" y="84"/>
                    </a:cubicBezTo>
                    <a:cubicBezTo>
                      <a:pt x="335" y="84"/>
                      <a:pt x="335" y="84"/>
                      <a:pt x="334" y="84"/>
                    </a:cubicBezTo>
                    <a:cubicBezTo>
                      <a:pt x="334" y="84"/>
                      <a:pt x="334" y="84"/>
                      <a:pt x="334" y="84"/>
                    </a:cubicBezTo>
                    <a:cubicBezTo>
                      <a:pt x="334" y="84"/>
                      <a:pt x="334" y="84"/>
                      <a:pt x="333" y="84"/>
                    </a:cubicBezTo>
                    <a:cubicBezTo>
                      <a:pt x="333" y="84"/>
                      <a:pt x="333" y="84"/>
                      <a:pt x="332" y="84"/>
                    </a:cubicBezTo>
                    <a:cubicBezTo>
                      <a:pt x="332" y="84"/>
                      <a:pt x="332" y="84"/>
                      <a:pt x="333" y="84"/>
                    </a:cubicBezTo>
                    <a:cubicBezTo>
                      <a:pt x="333" y="85"/>
                      <a:pt x="333" y="85"/>
                      <a:pt x="333" y="84"/>
                    </a:cubicBezTo>
                    <a:cubicBezTo>
                      <a:pt x="334" y="84"/>
                      <a:pt x="335" y="84"/>
                      <a:pt x="335" y="84"/>
                    </a:cubicBezTo>
                    <a:cubicBezTo>
                      <a:pt x="335" y="84"/>
                      <a:pt x="335" y="84"/>
                      <a:pt x="335" y="84"/>
                    </a:cubicBezTo>
                    <a:cubicBezTo>
                      <a:pt x="335" y="84"/>
                      <a:pt x="335" y="84"/>
                      <a:pt x="335" y="84"/>
                    </a:cubicBezTo>
                    <a:cubicBezTo>
                      <a:pt x="335" y="83"/>
                      <a:pt x="335" y="83"/>
                      <a:pt x="336" y="83"/>
                    </a:cubicBezTo>
                    <a:cubicBezTo>
                      <a:pt x="336" y="84"/>
                      <a:pt x="336" y="84"/>
                      <a:pt x="336" y="84"/>
                    </a:cubicBezTo>
                    <a:cubicBezTo>
                      <a:pt x="336" y="84"/>
                      <a:pt x="336" y="84"/>
                      <a:pt x="336" y="84"/>
                    </a:cubicBezTo>
                    <a:cubicBezTo>
                      <a:pt x="336" y="84"/>
                      <a:pt x="336" y="84"/>
                      <a:pt x="336" y="84"/>
                    </a:cubicBezTo>
                    <a:cubicBezTo>
                      <a:pt x="336" y="84"/>
                      <a:pt x="336" y="84"/>
                      <a:pt x="336" y="84"/>
                    </a:cubicBezTo>
                    <a:cubicBezTo>
                      <a:pt x="336" y="84"/>
                      <a:pt x="337" y="84"/>
                      <a:pt x="337" y="84"/>
                    </a:cubicBezTo>
                    <a:cubicBezTo>
                      <a:pt x="337" y="84"/>
                      <a:pt x="337" y="84"/>
                      <a:pt x="337" y="84"/>
                    </a:cubicBezTo>
                    <a:cubicBezTo>
                      <a:pt x="337" y="84"/>
                      <a:pt x="337" y="85"/>
                      <a:pt x="337" y="85"/>
                    </a:cubicBezTo>
                    <a:cubicBezTo>
                      <a:pt x="337" y="85"/>
                      <a:pt x="337" y="85"/>
                      <a:pt x="338" y="85"/>
                    </a:cubicBezTo>
                    <a:cubicBezTo>
                      <a:pt x="338" y="85"/>
                      <a:pt x="338" y="85"/>
                      <a:pt x="338" y="85"/>
                    </a:cubicBezTo>
                    <a:cubicBezTo>
                      <a:pt x="338" y="85"/>
                      <a:pt x="338" y="85"/>
                      <a:pt x="338" y="85"/>
                    </a:cubicBezTo>
                    <a:cubicBezTo>
                      <a:pt x="339" y="86"/>
                      <a:pt x="338" y="86"/>
                      <a:pt x="338" y="86"/>
                    </a:cubicBezTo>
                    <a:cubicBezTo>
                      <a:pt x="337" y="86"/>
                      <a:pt x="337" y="86"/>
                      <a:pt x="337" y="86"/>
                    </a:cubicBezTo>
                    <a:cubicBezTo>
                      <a:pt x="337" y="86"/>
                      <a:pt x="337" y="86"/>
                      <a:pt x="337" y="86"/>
                    </a:cubicBezTo>
                    <a:cubicBezTo>
                      <a:pt x="338" y="86"/>
                      <a:pt x="338" y="86"/>
                      <a:pt x="338" y="86"/>
                    </a:cubicBezTo>
                    <a:cubicBezTo>
                      <a:pt x="338" y="86"/>
                      <a:pt x="338" y="86"/>
                      <a:pt x="339" y="86"/>
                    </a:cubicBezTo>
                    <a:cubicBezTo>
                      <a:pt x="339" y="86"/>
                      <a:pt x="340" y="87"/>
                      <a:pt x="340" y="87"/>
                    </a:cubicBezTo>
                    <a:cubicBezTo>
                      <a:pt x="340" y="87"/>
                      <a:pt x="340" y="87"/>
                      <a:pt x="340" y="87"/>
                    </a:cubicBezTo>
                    <a:cubicBezTo>
                      <a:pt x="341" y="88"/>
                      <a:pt x="341" y="88"/>
                      <a:pt x="342" y="88"/>
                    </a:cubicBezTo>
                    <a:cubicBezTo>
                      <a:pt x="342" y="88"/>
                      <a:pt x="342" y="88"/>
                      <a:pt x="342" y="88"/>
                    </a:cubicBezTo>
                    <a:cubicBezTo>
                      <a:pt x="342" y="87"/>
                      <a:pt x="342" y="87"/>
                      <a:pt x="342" y="87"/>
                    </a:cubicBezTo>
                    <a:cubicBezTo>
                      <a:pt x="342" y="87"/>
                      <a:pt x="342" y="87"/>
                      <a:pt x="342" y="87"/>
                    </a:cubicBezTo>
                    <a:cubicBezTo>
                      <a:pt x="343" y="87"/>
                      <a:pt x="343" y="87"/>
                      <a:pt x="343" y="87"/>
                    </a:cubicBezTo>
                    <a:cubicBezTo>
                      <a:pt x="343" y="87"/>
                      <a:pt x="343" y="87"/>
                      <a:pt x="343" y="87"/>
                    </a:cubicBezTo>
                    <a:cubicBezTo>
                      <a:pt x="343" y="87"/>
                      <a:pt x="343" y="87"/>
                      <a:pt x="343" y="87"/>
                    </a:cubicBezTo>
                    <a:cubicBezTo>
                      <a:pt x="343" y="87"/>
                      <a:pt x="344" y="88"/>
                      <a:pt x="344" y="88"/>
                    </a:cubicBezTo>
                    <a:cubicBezTo>
                      <a:pt x="344" y="88"/>
                      <a:pt x="344" y="88"/>
                      <a:pt x="344" y="88"/>
                    </a:cubicBezTo>
                    <a:cubicBezTo>
                      <a:pt x="344" y="88"/>
                      <a:pt x="344" y="88"/>
                      <a:pt x="344" y="88"/>
                    </a:cubicBezTo>
                    <a:cubicBezTo>
                      <a:pt x="344" y="88"/>
                      <a:pt x="344" y="88"/>
                      <a:pt x="344" y="88"/>
                    </a:cubicBezTo>
                    <a:cubicBezTo>
                      <a:pt x="344" y="88"/>
                      <a:pt x="344" y="88"/>
                      <a:pt x="344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43" y="88"/>
                      <a:pt x="344" y="88"/>
                      <a:pt x="344" y="88"/>
                    </a:cubicBezTo>
                    <a:cubicBezTo>
                      <a:pt x="344" y="88"/>
                      <a:pt x="344" y="88"/>
                      <a:pt x="344" y="88"/>
                    </a:cubicBezTo>
                    <a:cubicBezTo>
                      <a:pt x="344" y="89"/>
                      <a:pt x="344" y="89"/>
                      <a:pt x="344" y="89"/>
                    </a:cubicBezTo>
                    <a:cubicBezTo>
                      <a:pt x="344" y="89"/>
                      <a:pt x="345" y="89"/>
                      <a:pt x="345" y="88"/>
                    </a:cubicBezTo>
                    <a:cubicBezTo>
                      <a:pt x="345" y="88"/>
                      <a:pt x="345" y="88"/>
                      <a:pt x="345" y="88"/>
                    </a:cubicBezTo>
                    <a:cubicBezTo>
                      <a:pt x="345" y="89"/>
                      <a:pt x="345" y="89"/>
                      <a:pt x="345" y="89"/>
                    </a:cubicBezTo>
                    <a:cubicBezTo>
                      <a:pt x="345" y="89"/>
                      <a:pt x="346" y="89"/>
                      <a:pt x="346" y="89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46" y="89"/>
                      <a:pt x="346" y="89"/>
                      <a:pt x="347" y="89"/>
                    </a:cubicBezTo>
                    <a:cubicBezTo>
                      <a:pt x="347" y="89"/>
                      <a:pt x="347" y="88"/>
                      <a:pt x="347" y="88"/>
                    </a:cubicBezTo>
                    <a:cubicBezTo>
                      <a:pt x="347" y="88"/>
                      <a:pt x="347" y="88"/>
                      <a:pt x="347" y="88"/>
                    </a:cubicBezTo>
                    <a:cubicBezTo>
                      <a:pt x="347" y="89"/>
                      <a:pt x="347" y="89"/>
                      <a:pt x="347" y="89"/>
                    </a:cubicBezTo>
                    <a:cubicBezTo>
                      <a:pt x="347" y="89"/>
                      <a:pt x="347" y="89"/>
                      <a:pt x="347" y="89"/>
                    </a:cubicBezTo>
                    <a:cubicBezTo>
                      <a:pt x="347" y="89"/>
                      <a:pt x="347" y="89"/>
                      <a:pt x="347" y="89"/>
                    </a:cubicBezTo>
                    <a:cubicBezTo>
                      <a:pt x="346" y="90"/>
                      <a:pt x="346" y="90"/>
                      <a:pt x="347" y="90"/>
                    </a:cubicBezTo>
                    <a:cubicBezTo>
                      <a:pt x="347" y="90"/>
                      <a:pt x="347" y="90"/>
                      <a:pt x="347" y="90"/>
                    </a:cubicBezTo>
                    <a:cubicBezTo>
                      <a:pt x="347" y="90"/>
                      <a:pt x="347" y="90"/>
                      <a:pt x="348" y="90"/>
                    </a:cubicBezTo>
                    <a:cubicBezTo>
                      <a:pt x="348" y="90"/>
                      <a:pt x="348" y="90"/>
                      <a:pt x="349" y="90"/>
                    </a:cubicBezTo>
                    <a:cubicBezTo>
                      <a:pt x="349" y="91"/>
                      <a:pt x="349" y="91"/>
                      <a:pt x="349" y="91"/>
                    </a:cubicBezTo>
                    <a:cubicBezTo>
                      <a:pt x="349" y="91"/>
                      <a:pt x="349" y="91"/>
                      <a:pt x="349" y="91"/>
                    </a:cubicBezTo>
                    <a:cubicBezTo>
                      <a:pt x="350" y="91"/>
                      <a:pt x="350" y="91"/>
                      <a:pt x="350" y="91"/>
                    </a:cubicBezTo>
                    <a:cubicBezTo>
                      <a:pt x="350" y="91"/>
                      <a:pt x="350" y="92"/>
                      <a:pt x="350" y="92"/>
                    </a:cubicBezTo>
                    <a:cubicBezTo>
                      <a:pt x="350" y="92"/>
                      <a:pt x="350" y="92"/>
                      <a:pt x="350" y="92"/>
                    </a:cubicBezTo>
                    <a:cubicBezTo>
                      <a:pt x="350" y="92"/>
                      <a:pt x="351" y="92"/>
                      <a:pt x="351" y="92"/>
                    </a:cubicBezTo>
                    <a:cubicBezTo>
                      <a:pt x="351" y="92"/>
                      <a:pt x="351" y="92"/>
                      <a:pt x="351" y="92"/>
                    </a:cubicBezTo>
                    <a:cubicBezTo>
                      <a:pt x="351" y="92"/>
                      <a:pt x="351" y="93"/>
                      <a:pt x="351" y="93"/>
                    </a:cubicBezTo>
                    <a:cubicBezTo>
                      <a:pt x="351" y="93"/>
                      <a:pt x="352" y="93"/>
                      <a:pt x="352" y="93"/>
                    </a:cubicBezTo>
                    <a:cubicBezTo>
                      <a:pt x="352" y="93"/>
                      <a:pt x="352" y="94"/>
                      <a:pt x="353" y="94"/>
                    </a:cubicBezTo>
                    <a:cubicBezTo>
                      <a:pt x="353" y="94"/>
                      <a:pt x="353" y="94"/>
                      <a:pt x="353" y="94"/>
                    </a:cubicBezTo>
                    <a:cubicBezTo>
                      <a:pt x="353" y="94"/>
                      <a:pt x="353" y="94"/>
                      <a:pt x="353" y="95"/>
                    </a:cubicBezTo>
                    <a:cubicBezTo>
                      <a:pt x="353" y="95"/>
                      <a:pt x="353" y="95"/>
                      <a:pt x="353" y="95"/>
                    </a:cubicBezTo>
                    <a:cubicBezTo>
                      <a:pt x="353" y="95"/>
                      <a:pt x="353" y="95"/>
                      <a:pt x="353" y="95"/>
                    </a:cubicBezTo>
                    <a:cubicBezTo>
                      <a:pt x="353" y="95"/>
                      <a:pt x="353" y="95"/>
                      <a:pt x="353" y="95"/>
                    </a:cubicBezTo>
                    <a:cubicBezTo>
                      <a:pt x="353" y="95"/>
                      <a:pt x="353" y="96"/>
                      <a:pt x="353" y="96"/>
                    </a:cubicBezTo>
                    <a:cubicBezTo>
                      <a:pt x="353" y="96"/>
                      <a:pt x="353" y="96"/>
                      <a:pt x="352" y="96"/>
                    </a:cubicBezTo>
                    <a:cubicBezTo>
                      <a:pt x="352" y="97"/>
                      <a:pt x="352" y="97"/>
                      <a:pt x="352" y="97"/>
                    </a:cubicBezTo>
                    <a:cubicBezTo>
                      <a:pt x="352" y="97"/>
                      <a:pt x="352" y="97"/>
                      <a:pt x="352" y="97"/>
                    </a:cubicBezTo>
                    <a:cubicBezTo>
                      <a:pt x="352" y="97"/>
                      <a:pt x="353" y="97"/>
                      <a:pt x="353" y="97"/>
                    </a:cubicBezTo>
                    <a:cubicBezTo>
                      <a:pt x="353" y="98"/>
                      <a:pt x="354" y="98"/>
                      <a:pt x="354" y="98"/>
                    </a:cubicBezTo>
                    <a:cubicBezTo>
                      <a:pt x="354" y="98"/>
                      <a:pt x="354" y="98"/>
                      <a:pt x="354" y="98"/>
                    </a:cubicBezTo>
                    <a:cubicBezTo>
                      <a:pt x="355" y="98"/>
                      <a:pt x="355" y="98"/>
                      <a:pt x="355" y="98"/>
                    </a:cubicBezTo>
                    <a:cubicBezTo>
                      <a:pt x="355" y="98"/>
                      <a:pt x="355" y="98"/>
                      <a:pt x="356" y="98"/>
                    </a:cubicBezTo>
                    <a:cubicBezTo>
                      <a:pt x="356" y="99"/>
                      <a:pt x="356" y="99"/>
                      <a:pt x="357" y="99"/>
                    </a:cubicBezTo>
                    <a:cubicBezTo>
                      <a:pt x="357" y="99"/>
                      <a:pt x="357" y="99"/>
                      <a:pt x="357" y="99"/>
                    </a:cubicBezTo>
                    <a:cubicBezTo>
                      <a:pt x="357" y="99"/>
                      <a:pt x="358" y="99"/>
                      <a:pt x="358" y="99"/>
                    </a:cubicBezTo>
                    <a:cubicBezTo>
                      <a:pt x="358" y="99"/>
                      <a:pt x="358" y="99"/>
                      <a:pt x="358" y="99"/>
                    </a:cubicBezTo>
                    <a:cubicBezTo>
                      <a:pt x="358" y="99"/>
                      <a:pt x="358" y="99"/>
                      <a:pt x="358" y="99"/>
                    </a:cubicBezTo>
                    <a:cubicBezTo>
                      <a:pt x="359" y="99"/>
                      <a:pt x="359" y="99"/>
                      <a:pt x="359" y="99"/>
                    </a:cubicBezTo>
                    <a:cubicBezTo>
                      <a:pt x="359" y="99"/>
                      <a:pt x="359" y="99"/>
                      <a:pt x="360" y="99"/>
                    </a:cubicBezTo>
                    <a:cubicBezTo>
                      <a:pt x="360" y="99"/>
                      <a:pt x="361" y="100"/>
                      <a:pt x="362" y="100"/>
                    </a:cubicBezTo>
                    <a:cubicBezTo>
                      <a:pt x="362" y="100"/>
                      <a:pt x="362" y="100"/>
                      <a:pt x="362" y="100"/>
                    </a:cubicBezTo>
                    <a:cubicBezTo>
                      <a:pt x="362" y="100"/>
                      <a:pt x="363" y="100"/>
                      <a:pt x="363" y="100"/>
                    </a:cubicBezTo>
                    <a:cubicBezTo>
                      <a:pt x="363" y="100"/>
                      <a:pt x="363" y="100"/>
                      <a:pt x="362" y="100"/>
                    </a:cubicBezTo>
                    <a:cubicBezTo>
                      <a:pt x="362" y="100"/>
                      <a:pt x="362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1" y="101"/>
                      <a:pt x="361" y="101"/>
                      <a:pt x="361" y="101"/>
                    </a:cubicBezTo>
                    <a:cubicBezTo>
                      <a:pt x="361" y="100"/>
                      <a:pt x="361" y="100"/>
                      <a:pt x="360" y="100"/>
                    </a:cubicBezTo>
                    <a:cubicBezTo>
                      <a:pt x="359" y="100"/>
                      <a:pt x="359" y="100"/>
                      <a:pt x="358" y="100"/>
                    </a:cubicBezTo>
                    <a:cubicBezTo>
                      <a:pt x="357" y="100"/>
                      <a:pt x="357" y="100"/>
                      <a:pt x="357" y="100"/>
                    </a:cubicBezTo>
                    <a:cubicBezTo>
                      <a:pt x="357" y="100"/>
                      <a:pt x="357" y="100"/>
                      <a:pt x="356" y="100"/>
                    </a:cubicBezTo>
                    <a:cubicBezTo>
                      <a:pt x="356" y="100"/>
                      <a:pt x="356" y="100"/>
                      <a:pt x="356" y="100"/>
                    </a:cubicBezTo>
                    <a:cubicBezTo>
                      <a:pt x="356" y="100"/>
                      <a:pt x="355" y="100"/>
                      <a:pt x="355" y="100"/>
                    </a:cubicBezTo>
                    <a:cubicBezTo>
                      <a:pt x="354" y="99"/>
                      <a:pt x="354" y="99"/>
                      <a:pt x="354" y="100"/>
                    </a:cubicBezTo>
                    <a:cubicBezTo>
                      <a:pt x="354" y="100"/>
                      <a:pt x="354" y="100"/>
                      <a:pt x="353" y="99"/>
                    </a:cubicBezTo>
                    <a:cubicBezTo>
                      <a:pt x="353" y="99"/>
                      <a:pt x="352" y="99"/>
                      <a:pt x="352" y="99"/>
                    </a:cubicBezTo>
                    <a:cubicBezTo>
                      <a:pt x="352" y="99"/>
                      <a:pt x="352" y="99"/>
                      <a:pt x="352" y="99"/>
                    </a:cubicBezTo>
                    <a:cubicBezTo>
                      <a:pt x="352" y="100"/>
                      <a:pt x="352" y="100"/>
                      <a:pt x="352" y="100"/>
                    </a:cubicBezTo>
                    <a:cubicBezTo>
                      <a:pt x="352" y="100"/>
                      <a:pt x="353" y="100"/>
                      <a:pt x="353" y="100"/>
                    </a:cubicBezTo>
                    <a:cubicBezTo>
                      <a:pt x="353" y="101"/>
                      <a:pt x="353" y="101"/>
                      <a:pt x="353" y="101"/>
                    </a:cubicBezTo>
                    <a:cubicBezTo>
                      <a:pt x="354" y="101"/>
                      <a:pt x="354" y="101"/>
                      <a:pt x="354" y="101"/>
                    </a:cubicBezTo>
                    <a:cubicBezTo>
                      <a:pt x="355" y="101"/>
                      <a:pt x="355" y="102"/>
                      <a:pt x="355" y="102"/>
                    </a:cubicBezTo>
                    <a:cubicBezTo>
                      <a:pt x="355" y="102"/>
                      <a:pt x="355" y="102"/>
                      <a:pt x="355" y="102"/>
                    </a:cubicBezTo>
                    <a:cubicBezTo>
                      <a:pt x="355" y="103"/>
                      <a:pt x="356" y="103"/>
                      <a:pt x="356" y="103"/>
                    </a:cubicBezTo>
                    <a:cubicBezTo>
                      <a:pt x="356" y="103"/>
                      <a:pt x="356" y="104"/>
                      <a:pt x="356" y="104"/>
                    </a:cubicBezTo>
                    <a:cubicBezTo>
                      <a:pt x="357" y="104"/>
                      <a:pt x="357" y="104"/>
                      <a:pt x="357" y="104"/>
                    </a:cubicBezTo>
                    <a:cubicBezTo>
                      <a:pt x="358" y="104"/>
                      <a:pt x="358" y="104"/>
                      <a:pt x="358" y="104"/>
                    </a:cubicBezTo>
                    <a:cubicBezTo>
                      <a:pt x="358" y="105"/>
                      <a:pt x="358" y="105"/>
                      <a:pt x="358" y="105"/>
                    </a:cubicBezTo>
                    <a:cubicBezTo>
                      <a:pt x="358" y="105"/>
                      <a:pt x="357" y="105"/>
                      <a:pt x="357" y="105"/>
                    </a:cubicBezTo>
                    <a:cubicBezTo>
                      <a:pt x="357" y="105"/>
                      <a:pt x="357" y="105"/>
                      <a:pt x="356" y="105"/>
                    </a:cubicBezTo>
                    <a:cubicBezTo>
                      <a:pt x="356" y="105"/>
                      <a:pt x="356" y="105"/>
                      <a:pt x="356" y="105"/>
                    </a:cubicBezTo>
                    <a:cubicBezTo>
                      <a:pt x="355" y="105"/>
                      <a:pt x="355" y="104"/>
                      <a:pt x="355" y="104"/>
                    </a:cubicBezTo>
                    <a:cubicBezTo>
                      <a:pt x="354" y="104"/>
                      <a:pt x="354" y="104"/>
                      <a:pt x="354" y="104"/>
                    </a:cubicBezTo>
                    <a:cubicBezTo>
                      <a:pt x="354" y="104"/>
                      <a:pt x="353" y="104"/>
                      <a:pt x="353" y="104"/>
                    </a:cubicBezTo>
                    <a:cubicBezTo>
                      <a:pt x="353" y="104"/>
                      <a:pt x="352" y="103"/>
                      <a:pt x="352" y="103"/>
                    </a:cubicBezTo>
                    <a:cubicBezTo>
                      <a:pt x="352" y="103"/>
                      <a:pt x="351" y="103"/>
                      <a:pt x="351" y="103"/>
                    </a:cubicBezTo>
                    <a:cubicBezTo>
                      <a:pt x="350" y="103"/>
                      <a:pt x="350" y="102"/>
                      <a:pt x="350" y="102"/>
                    </a:cubicBezTo>
                    <a:cubicBezTo>
                      <a:pt x="350" y="102"/>
                      <a:pt x="350" y="102"/>
                      <a:pt x="350" y="102"/>
                    </a:cubicBezTo>
                    <a:cubicBezTo>
                      <a:pt x="350" y="102"/>
                      <a:pt x="350" y="102"/>
                      <a:pt x="349" y="101"/>
                    </a:cubicBezTo>
                    <a:cubicBezTo>
                      <a:pt x="349" y="101"/>
                      <a:pt x="349" y="101"/>
                      <a:pt x="349" y="101"/>
                    </a:cubicBezTo>
                    <a:cubicBezTo>
                      <a:pt x="348" y="101"/>
                      <a:pt x="348" y="101"/>
                      <a:pt x="348" y="101"/>
                    </a:cubicBezTo>
                    <a:cubicBezTo>
                      <a:pt x="347" y="101"/>
                      <a:pt x="347" y="101"/>
                      <a:pt x="347" y="101"/>
                    </a:cubicBezTo>
                    <a:cubicBezTo>
                      <a:pt x="347" y="101"/>
                      <a:pt x="347" y="101"/>
                      <a:pt x="347" y="101"/>
                    </a:cubicBezTo>
                    <a:cubicBezTo>
                      <a:pt x="348" y="101"/>
                      <a:pt x="348" y="101"/>
                      <a:pt x="348" y="101"/>
                    </a:cubicBezTo>
                    <a:cubicBezTo>
                      <a:pt x="348" y="101"/>
                      <a:pt x="348" y="101"/>
                      <a:pt x="348" y="100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100"/>
                      <a:pt x="347" y="100"/>
                      <a:pt x="348" y="100"/>
                    </a:cubicBezTo>
                    <a:cubicBezTo>
                      <a:pt x="348" y="100"/>
                      <a:pt x="348" y="100"/>
                      <a:pt x="348" y="100"/>
                    </a:cubicBezTo>
                    <a:cubicBezTo>
                      <a:pt x="348" y="100"/>
                      <a:pt x="348" y="100"/>
                      <a:pt x="348" y="101"/>
                    </a:cubicBezTo>
                    <a:cubicBezTo>
                      <a:pt x="348" y="101"/>
                      <a:pt x="349" y="101"/>
                      <a:pt x="349" y="101"/>
                    </a:cubicBezTo>
                    <a:cubicBezTo>
                      <a:pt x="349" y="101"/>
                      <a:pt x="350" y="101"/>
                      <a:pt x="350" y="101"/>
                    </a:cubicBezTo>
                    <a:cubicBezTo>
                      <a:pt x="350" y="101"/>
                      <a:pt x="350" y="101"/>
                      <a:pt x="350" y="101"/>
                    </a:cubicBezTo>
                    <a:cubicBezTo>
                      <a:pt x="351" y="101"/>
                      <a:pt x="351" y="101"/>
                      <a:pt x="351" y="101"/>
                    </a:cubicBezTo>
                    <a:cubicBezTo>
                      <a:pt x="351" y="101"/>
                      <a:pt x="351" y="101"/>
                      <a:pt x="350" y="101"/>
                    </a:cubicBezTo>
                    <a:cubicBezTo>
                      <a:pt x="350" y="101"/>
                      <a:pt x="350" y="100"/>
                      <a:pt x="349" y="100"/>
                    </a:cubicBezTo>
                    <a:cubicBezTo>
                      <a:pt x="349" y="100"/>
                      <a:pt x="349" y="100"/>
                      <a:pt x="349" y="100"/>
                    </a:cubicBezTo>
                    <a:cubicBezTo>
                      <a:pt x="349" y="100"/>
                      <a:pt x="349" y="100"/>
                      <a:pt x="349" y="99"/>
                    </a:cubicBezTo>
                    <a:cubicBezTo>
                      <a:pt x="349" y="99"/>
                      <a:pt x="348" y="99"/>
                      <a:pt x="348" y="99"/>
                    </a:cubicBezTo>
                    <a:cubicBezTo>
                      <a:pt x="348" y="99"/>
                      <a:pt x="348" y="99"/>
                      <a:pt x="348" y="99"/>
                    </a:cubicBezTo>
                    <a:cubicBezTo>
                      <a:pt x="347" y="99"/>
                      <a:pt x="347" y="99"/>
                      <a:pt x="347" y="98"/>
                    </a:cubicBezTo>
                    <a:cubicBezTo>
                      <a:pt x="347" y="98"/>
                      <a:pt x="347" y="98"/>
                      <a:pt x="346" y="98"/>
                    </a:cubicBezTo>
                    <a:cubicBezTo>
                      <a:pt x="346" y="98"/>
                      <a:pt x="346" y="98"/>
                      <a:pt x="346" y="97"/>
                    </a:cubicBezTo>
                    <a:cubicBezTo>
                      <a:pt x="346" y="97"/>
                      <a:pt x="346" y="97"/>
                      <a:pt x="346" y="97"/>
                    </a:cubicBezTo>
                    <a:cubicBezTo>
                      <a:pt x="346" y="97"/>
                      <a:pt x="346" y="97"/>
                      <a:pt x="346" y="97"/>
                    </a:cubicBezTo>
                    <a:cubicBezTo>
                      <a:pt x="346" y="97"/>
                      <a:pt x="346" y="97"/>
                      <a:pt x="346" y="97"/>
                    </a:cubicBezTo>
                    <a:cubicBezTo>
                      <a:pt x="346" y="96"/>
                      <a:pt x="346" y="96"/>
                      <a:pt x="345" y="96"/>
                    </a:cubicBezTo>
                    <a:cubicBezTo>
                      <a:pt x="345" y="96"/>
                      <a:pt x="344" y="96"/>
                      <a:pt x="344" y="96"/>
                    </a:cubicBezTo>
                    <a:cubicBezTo>
                      <a:pt x="344" y="96"/>
                      <a:pt x="344" y="96"/>
                      <a:pt x="344" y="96"/>
                    </a:cubicBezTo>
                    <a:cubicBezTo>
                      <a:pt x="343" y="96"/>
                      <a:pt x="343" y="96"/>
                      <a:pt x="343" y="95"/>
                    </a:cubicBezTo>
                    <a:cubicBezTo>
                      <a:pt x="343" y="95"/>
                      <a:pt x="343" y="95"/>
                      <a:pt x="344" y="96"/>
                    </a:cubicBezTo>
                    <a:cubicBezTo>
                      <a:pt x="344" y="96"/>
                      <a:pt x="345" y="96"/>
                      <a:pt x="345" y="96"/>
                    </a:cubicBezTo>
                    <a:cubicBezTo>
                      <a:pt x="345" y="96"/>
                      <a:pt x="344" y="95"/>
                      <a:pt x="344" y="95"/>
                    </a:cubicBezTo>
                    <a:cubicBezTo>
                      <a:pt x="344" y="95"/>
                      <a:pt x="344" y="95"/>
                      <a:pt x="344" y="95"/>
                    </a:cubicBezTo>
                    <a:cubicBezTo>
                      <a:pt x="343" y="95"/>
                      <a:pt x="343" y="95"/>
                      <a:pt x="343" y="95"/>
                    </a:cubicBezTo>
                    <a:cubicBezTo>
                      <a:pt x="343" y="95"/>
                      <a:pt x="343" y="95"/>
                      <a:pt x="343" y="94"/>
                    </a:cubicBezTo>
                    <a:cubicBezTo>
                      <a:pt x="343" y="94"/>
                      <a:pt x="343" y="94"/>
                      <a:pt x="342" y="94"/>
                    </a:cubicBezTo>
                    <a:cubicBezTo>
                      <a:pt x="342" y="95"/>
                      <a:pt x="342" y="95"/>
                      <a:pt x="342" y="95"/>
                    </a:cubicBezTo>
                    <a:cubicBezTo>
                      <a:pt x="342" y="94"/>
                      <a:pt x="342" y="94"/>
                      <a:pt x="342" y="94"/>
                    </a:cubicBezTo>
                    <a:cubicBezTo>
                      <a:pt x="342" y="94"/>
                      <a:pt x="341" y="94"/>
                      <a:pt x="341" y="94"/>
                    </a:cubicBezTo>
                    <a:cubicBezTo>
                      <a:pt x="341" y="94"/>
                      <a:pt x="341" y="94"/>
                      <a:pt x="341" y="94"/>
                    </a:cubicBezTo>
                    <a:cubicBezTo>
                      <a:pt x="341" y="94"/>
                      <a:pt x="340" y="94"/>
                      <a:pt x="340" y="94"/>
                    </a:cubicBezTo>
                    <a:cubicBezTo>
                      <a:pt x="340" y="94"/>
                      <a:pt x="340" y="94"/>
                      <a:pt x="340" y="93"/>
                    </a:cubicBezTo>
                    <a:cubicBezTo>
                      <a:pt x="339" y="93"/>
                      <a:pt x="339" y="93"/>
                      <a:pt x="339" y="94"/>
                    </a:cubicBezTo>
                    <a:cubicBezTo>
                      <a:pt x="339" y="94"/>
                      <a:pt x="339" y="94"/>
                      <a:pt x="339" y="94"/>
                    </a:cubicBezTo>
                    <a:cubicBezTo>
                      <a:pt x="339" y="94"/>
                      <a:pt x="339" y="94"/>
                      <a:pt x="339" y="95"/>
                    </a:cubicBezTo>
                    <a:cubicBezTo>
                      <a:pt x="339" y="95"/>
                      <a:pt x="339" y="95"/>
                      <a:pt x="339" y="95"/>
                    </a:cubicBezTo>
                    <a:cubicBezTo>
                      <a:pt x="339" y="95"/>
                      <a:pt x="339" y="95"/>
                      <a:pt x="340" y="95"/>
                    </a:cubicBezTo>
                    <a:cubicBezTo>
                      <a:pt x="340" y="95"/>
                      <a:pt x="340" y="95"/>
                      <a:pt x="340" y="95"/>
                    </a:cubicBezTo>
                    <a:cubicBezTo>
                      <a:pt x="340" y="96"/>
                      <a:pt x="340" y="96"/>
                      <a:pt x="341" y="96"/>
                    </a:cubicBezTo>
                    <a:cubicBezTo>
                      <a:pt x="341" y="96"/>
                      <a:pt x="341" y="96"/>
                      <a:pt x="341" y="96"/>
                    </a:cubicBezTo>
                    <a:cubicBezTo>
                      <a:pt x="341" y="96"/>
                      <a:pt x="341" y="96"/>
                      <a:pt x="341" y="96"/>
                    </a:cubicBezTo>
                    <a:cubicBezTo>
                      <a:pt x="341" y="97"/>
                      <a:pt x="341" y="97"/>
                      <a:pt x="341" y="97"/>
                    </a:cubicBezTo>
                    <a:cubicBezTo>
                      <a:pt x="341" y="97"/>
                      <a:pt x="341" y="97"/>
                      <a:pt x="341" y="97"/>
                    </a:cubicBezTo>
                    <a:cubicBezTo>
                      <a:pt x="341" y="97"/>
                      <a:pt x="341" y="97"/>
                      <a:pt x="341" y="97"/>
                    </a:cubicBezTo>
                    <a:cubicBezTo>
                      <a:pt x="341" y="98"/>
                      <a:pt x="341" y="98"/>
                      <a:pt x="342" y="98"/>
                    </a:cubicBezTo>
                    <a:cubicBezTo>
                      <a:pt x="342" y="98"/>
                      <a:pt x="342" y="98"/>
                      <a:pt x="342" y="98"/>
                    </a:cubicBezTo>
                    <a:cubicBezTo>
                      <a:pt x="342" y="98"/>
                      <a:pt x="342" y="98"/>
                      <a:pt x="342" y="98"/>
                    </a:cubicBezTo>
                    <a:cubicBezTo>
                      <a:pt x="342" y="98"/>
                      <a:pt x="343" y="99"/>
                      <a:pt x="343" y="99"/>
                    </a:cubicBezTo>
                    <a:cubicBezTo>
                      <a:pt x="343" y="99"/>
                      <a:pt x="343" y="99"/>
                      <a:pt x="343" y="99"/>
                    </a:cubicBezTo>
                    <a:cubicBezTo>
                      <a:pt x="343" y="99"/>
                      <a:pt x="343" y="99"/>
                      <a:pt x="343" y="99"/>
                    </a:cubicBezTo>
                    <a:cubicBezTo>
                      <a:pt x="343" y="99"/>
                      <a:pt x="344" y="100"/>
                      <a:pt x="344" y="100"/>
                    </a:cubicBezTo>
                    <a:cubicBezTo>
                      <a:pt x="344" y="100"/>
                      <a:pt x="344" y="100"/>
                      <a:pt x="344" y="100"/>
                    </a:cubicBezTo>
                    <a:cubicBezTo>
                      <a:pt x="344" y="100"/>
                      <a:pt x="344" y="101"/>
                      <a:pt x="344" y="101"/>
                    </a:cubicBezTo>
                    <a:cubicBezTo>
                      <a:pt x="344" y="101"/>
                      <a:pt x="345" y="101"/>
                      <a:pt x="345" y="101"/>
                    </a:cubicBezTo>
                    <a:cubicBezTo>
                      <a:pt x="345" y="101"/>
                      <a:pt x="345" y="101"/>
                      <a:pt x="345" y="101"/>
                    </a:cubicBezTo>
                    <a:cubicBezTo>
                      <a:pt x="345" y="101"/>
                      <a:pt x="345" y="101"/>
                      <a:pt x="345" y="101"/>
                    </a:cubicBezTo>
                    <a:cubicBezTo>
                      <a:pt x="345" y="102"/>
                      <a:pt x="346" y="102"/>
                      <a:pt x="346" y="102"/>
                    </a:cubicBezTo>
                    <a:cubicBezTo>
                      <a:pt x="346" y="103"/>
                      <a:pt x="346" y="103"/>
                      <a:pt x="346" y="103"/>
                    </a:cubicBezTo>
                    <a:cubicBezTo>
                      <a:pt x="346" y="103"/>
                      <a:pt x="346" y="103"/>
                      <a:pt x="346" y="103"/>
                    </a:cubicBezTo>
                    <a:cubicBezTo>
                      <a:pt x="346" y="103"/>
                      <a:pt x="347" y="103"/>
                      <a:pt x="347" y="103"/>
                    </a:cubicBezTo>
                    <a:cubicBezTo>
                      <a:pt x="347" y="103"/>
                      <a:pt x="347" y="104"/>
                      <a:pt x="347" y="104"/>
                    </a:cubicBezTo>
                    <a:cubicBezTo>
                      <a:pt x="347" y="104"/>
                      <a:pt x="348" y="104"/>
                      <a:pt x="348" y="104"/>
                    </a:cubicBezTo>
                    <a:cubicBezTo>
                      <a:pt x="348" y="104"/>
                      <a:pt x="348" y="104"/>
                      <a:pt x="348" y="104"/>
                    </a:cubicBezTo>
                    <a:cubicBezTo>
                      <a:pt x="348" y="104"/>
                      <a:pt x="348" y="105"/>
                      <a:pt x="348" y="105"/>
                    </a:cubicBezTo>
                    <a:cubicBezTo>
                      <a:pt x="349" y="105"/>
                      <a:pt x="349" y="105"/>
                      <a:pt x="349" y="105"/>
                    </a:cubicBezTo>
                    <a:cubicBezTo>
                      <a:pt x="349" y="105"/>
                      <a:pt x="349" y="105"/>
                      <a:pt x="349" y="105"/>
                    </a:cubicBezTo>
                    <a:cubicBezTo>
                      <a:pt x="350" y="106"/>
                      <a:pt x="350" y="106"/>
                      <a:pt x="350" y="106"/>
                    </a:cubicBezTo>
                    <a:cubicBezTo>
                      <a:pt x="350" y="106"/>
                      <a:pt x="351" y="106"/>
                      <a:pt x="351" y="106"/>
                    </a:cubicBezTo>
                    <a:cubicBezTo>
                      <a:pt x="351" y="106"/>
                      <a:pt x="351" y="106"/>
                      <a:pt x="351" y="106"/>
                    </a:cubicBezTo>
                    <a:cubicBezTo>
                      <a:pt x="351" y="106"/>
                      <a:pt x="351" y="106"/>
                      <a:pt x="351" y="107"/>
                    </a:cubicBezTo>
                    <a:cubicBezTo>
                      <a:pt x="351" y="107"/>
                      <a:pt x="352" y="107"/>
                      <a:pt x="352" y="107"/>
                    </a:cubicBezTo>
                    <a:cubicBezTo>
                      <a:pt x="352" y="107"/>
                      <a:pt x="352" y="107"/>
                      <a:pt x="352" y="107"/>
                    </a:cubicBezTo>
                    <a:cubicBezTo>
                      <a:pt x="352" y="107"/>
                      <a:pt x="352" y="107"/>
                      <a:pt x="352" y="107"/>
                    </a:cubicBezTo>
                    <a:cubicBezTo>
                      <a:pt x="352" y="108"/>
                      <a:pt x="352" y="108"/>
                      <a:pt x="352" y="108"/>
                    </a:cubicBezTo>
                    <a:cubicBezTo>
                      <a:pt x="353" y="108"/>
                      <a:pt x="353" y="108"/>
                      <a:pt x="353" y="108"/>
                    </a:cubicBezTo>
                    <a:cubicBezTo>
                      <a:pt x="353" y="108"/>
                      <a:pt x="353" y="108"/>
                      <a:pt x="353" y="108"/>
                    </a:cubicBezTo>
                    <a:cubicBezTo>
                      <a:pt x="352" y="108"/>
                      <a:pt x="352" y="108"/>
                      <a:pt x="352" y="109"/>
                    </a:cubicBezTo>
                    <a:cubicBezTo>
                      <a:pt x="351" y="109"/>
                      <a:pt x="351" y="109"/>
                      <a:pt x="351" y="109"/>
                    </a:cubicBezTo>
                    <a:cubicBezTo>
                      <a:pt x="351" y="109"/>
                      <a:pt x="351" y="109"/>
                      <a:pt x="351" y="109"/>
                    </a:cubicBezTo>
                    <a:cubicBezTo>
                      <a:pt x="351" y="109"/>
                      <a:pt x="351" y="109"/>
                      <a:pt x="350" y="109"/>
                    </a:cubicBezTo>
                    <a:cubicBezTo>
                      <a:pt x="350" y="109"/>
                      <a:pt x="350" y="109"/>
                      <a:pt x="350" y="108"/>
                    </a:cubicBezTo>
                    <a:cubicBezTo>
                      <a:pt x="349" y="108"/>
                      <a:pt x="349" y="108"/>
                      <a:pt x="348" y="108"/>
                    </a:cubicBezTo>
                    <a:cubicBezTo>
                      <a:pt x="348" y="108"/>
                      <a:pt x="347" y="108"/>
                      <a:pt x="347" y="108"/>
                    </a:cubicBezTo>
                    <a:cubicBezTo>
                      <a:pt x="347" y="108"/>
                      <a:pt x="347" y="108"/>
                      <a:pt x="347" y="108"/>
                    </a:cubicBezTo>
                    <a:cubicBezTo>
                      <a:pt x="347" y="108"/>
                      <a:pt x="347" y="109"/>
                      <a:pt x="347" y="109"/>
                    </a:cubicBezTo>
                    <a:cubicBezTo>
                      <a:pt x="347" y="109"/>
                      <a:pt x="348" y="109"/>
                      <a:pt x="348" y="110"/>
                    </a:cubicBezTo>
                    <a:cubicBezTo>
                      <a:pt x="348" y="110"/>
                      <a:pt x="348" y="110"/>
                      <a:pt x="348" y="110"/>
                    </a:cubicBezTo>
                    <a:cubicBezTo>
                      <a:pt x="348" y="110"/>
                      <a:pt x="348" y="111"/>
                      <a:pt x="349" y="111"/>
                    </a:cubicBezTo>
                    <a:cubicBezTo>
                      <a:pt x="349" y="111"/>
                      <a:pt x="349" y="111"/>
                      <a:pt x="349" y="111"/>
                    </a:cubicBezTo>
                    <a:cubicBezTo>
                      <a:pt x="349" y="112"/>
                      <a:pt x="349" y="112"/>
                      <a:pt x="349" y="112"/>
                    </a:cubicBezTo>
                    <a:cubicBezTo>
                      <a:pt x="349" y="112"/>
                      <a:pt x="350" y="112"/>
                      <a:pt x="350" y="112"/>
                    </a:cubicBezTo>
                    <a:cubicBezTo>
                      <a:pt x="351" y="112"/>
                      <a:pt x="351" y="113"/>
                      <a:pt x="351" y="113"/>
                    </a:cubicBezTo>
                    <a:cubicBezTo>
                      <a:pt x="351" y="113"/>
                      <a:pt x="351" y="113"/>
                      <a:pt x="351" y="113"/>
                    </a:cubicBezTo>
                    <a:close/>
                    <a:moveTo>
                      <a:pt x="348" y="108"/>
                    </a:moveTo>
                    <a:cubicBezTo>
                      <a:pt x="348" y="108"/>
                      <a:pt x="348" y="107"/>
                      <a:pt x="348" y="107"/>
                    </a:cubicBezTo>
                    <a:cubicBezTo>
                      <a:pt x="348" y="107"/>
                      <a:pt x="348" y="107"/>
                      <a:pt x="348" y="107"/>
                    </a:cubicBezTo>
                    <a:cubicBezTo>
                      <a:pt x="347" y="107"/>
                      <a:pt x="347" y="107"/>
                      <a:pt x="347" y="107"/>
                    </a:cubicBezTo>
                    <a:cubicBezTo>
                      <a:pt x="347" y="107"/>
                      <a:pt x="347" y="107"/>
                      <a:pt x="347" y="107"/>
                    </a:cubicBezTo>
                    <a:cubicBezTo>
                      <a:pt x="347" y="107"/>
                      <a:pt x="347" y="107"/>
                      <a:pt x="347" y="107"/>
                    </a:cubicBezTo>
                    <a:cubicBezTo>
                      <a:pt x="347" y="107"/>
                      <a:pt x="347" y="107"/>
                      <a:pt x="347" y="106"/>
                    </a:cubicBezTo>
                    <a:cubicBezTo>
                      <a:pt x="347" y="106"/>
                      <a:pt x="347" y="106"/>
                      <a:pt x="347" y="106"/>
                    </a:cubicBezTo>
                    <a:cubicBezTo>
                      <a:pt x="347" y="106"/>
                      <a:pt x="346" y="106"/>
                      <a:pt x="346" y="106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5" y="105"/>
                      <a:pt x="345" y="105"/>
                      <a:pt x="346" y="106"/>
                    </a:cubicBezTo>
                    <a:cubicBezTo>
                      <a:pt x="346" y="107"/>
                      <a:pt x="346" y="107"/>
                      <a:pt x="346" y="107"/>
                    </a:cubicBezTo>
                    <a:cubicBezTo>
                      <a:pt x="347" y="107"/>
                      <a:pt x="347" y="107"/>
                      <a:pt x="347" y="107"/>
                    </a:cubicBezTo>
                    <a:cubicBezTo>
                      <a:pt x="346" y="107"/>
                      <a:pt x="346" y="107"/>
                      <a:pt x="346" y="107"/>
                    </a:cubicBezTo>
                    <a:cubicBezTo>
                      <a:pt x="346" y="107"/>
                      <a:pt x="346" y="107"/>
                      <a:pt x="346" y="107"/>
                    </a:cubicBezTo>
                    <a:cubicBezTo>
                      <a:pt x="347" y="108"/>
                      <a:pt x="347" y="108"/>
                      <a:pt x="347" y="108"/>
                    </a:cubicBezTo>
                    <a:cubicBezTo>
                      <a:pt x="347" y="108"/>
                      <a:pt x="347" y="108"/>
                      <a:pt x="347" y="108"/>
                    </a:cubicBezTo>
                    <a:cubicBezTo>
                      <a:pt x="348" y="108"/>
                      <a:pt x="348" y="108"/>
                      <a:pt x="348" y="108"/>
                    </a:cubicBezTo>
                    <a:close/>
                    <a:moveTo>
                      <a:pt x="352" y="102"/>
                    </a:moveTo>
                    <a:cubicBezTo>
                      <a:pt x="352" y="102"/>
                      <a:pt x="352" y="102"/>
                      <a:pt x="352" y="102"/>
                    </a:cubicBezTo>
                    <a:cubicBezTo>
                      <a:pt x="352" y="102"/>
                      <a:pt x="351" y="101"/>
                      <a:pt x="351" y="101"/>
                    </a:cubicBezTo>
                    <a:cubicBezTo>
                      <a:pt x="350" y="101"/>
                      <a:pt x="350" y="102"/>
                      <a:pt x="350" y="102"/>
                    </a:cubicBezTo>
                    <a:cubicBezTo>
                      <a:pt x="351" y="102"/>
                      <a:pt x="351" y="102"/>
                      <a:pt x="351" y="102"/>
                    </a:cubicBezTo>
                    <a:cubicBezTo>
                      <a:pt x="352" y="103"/>
                      <a:pt x="352" y="103"/>
                      <a:pt x="352" y="102"/>
                    </a:cubicBezTo>
                    <a:close/>
                    <a:moveTo>
                      <a:pt x="336" y="95"/>
                    </a:moveTo>
                    <a:cubicBezTo>
                      <a:pt x="337" y="95"/>
                      <a:pt x="337" y="95"/>
                      <a:pt x="336" y="95"/>
                    </a:cubicBezTo>
                    <a:cubicBezTo>
                      <a:pt x="336" y="95"/>
                      <a:pt x="336" y="95"/>
                      <a:pt x="336" y="95"/>
                    </a:cubicBezTo>
                    <a:cubicBezTo>
                      <a:pt x="336" y="95"/>
                      <a:pt x="336" y="95"/>
                      <a:pt x="336" y="95"/>
                    </a:cubicBezTo>
                    <a:cubicBezTo>
                      <a:pt x="336" y="95"/>
                      <a:pt x="336" y="95"/>
                      <a:pt x="336" y="95"/>
                    </a:cubicBezTo>
                    <a:close/>
                    <a:moveTo>
                      <a:pt x="346" y="93"/>
                    </a:moveTo>
                    <a:cubicBezTo>
                      <a:pt x="346" y="92"/>
                      <a:pt x="346" y="92"/>
                      <a:pt x="346" y="92"/>
                    </a:cubicBezTo>
                    <a:cubicBezTo>
                      <a:pt x="346" y="92"/>
                      <a:pt x="346" y="92"/>
                      <a:pt x="345" y="92"/>
                    </a:cubicBezTo>
                    <a:cubicBezTo>
                      <a:pt x="345" y="92"/>
                      <a:pt x="345" y="92"/>
                      <a:pt x="345" y="93"/>
                    </a:cubicBezTo>
                    <a:cubicBezTo>
                      <a:pt x="346" y="93"/>
                      <a:pt x="346" y="93"/>
                      <a:pt x="346" y="93"/>
                    </a:cubicBezTo>
                    <a:close/>
                    <a:moveTo>
                      <a:pt x="347" y="92"/>
                    </a:moveTo>
                    <a:cubicBezTo>
                      <a:pt x="347" y="91"/>
                      <a:pt x="347" y="91"/>
                      <a:pt x="346" y="91"/>
                    </a:cubicBezTo>
                    <a:cubicBezTo>
                      <a:pt x="346" y="91"/>
                      <a:pt x="346" y="91"/>
                      <a:pt x="346" y="92"/>
                    </a:cubicBezTo>
                    <a:cubicBezTo>
                      <a:pt x="346" y="92"/>
                      <a:pt x="347" y="92"/>
                      <a:pt x="347" y="92"/>
                    </a:cubicBezTo>
                    <a:close/>
                    <a:moveTo>
                      <a:pt x="346" y="91"/>
                    </a:moveTo>
                    <a:cubicBezTo>
                      <a:pt x="346" y="91"/>
                      <a:pt x="346" y="91"/>
                      <a:pt x="346" y="91"/>
                    </a:cubicBezTo>
                    <a:cubicBezTo>
                      <a:pt x="346" y="91"/>
                      <a:pt x="345" y="91"/>
                      <a:pt x="345" y="91"/>
                    </a:cubicBezTo>
                    <a:cubicBezTo>
                      <a:pt x="345" y="91"/>
                      <a:pt x="345" y="91"/>
                      <a:pt x="346" y="91"/>
                    </a:cubicBezTo>
                    <a:cubicBezTo>
                      <a:pt x="346" y="91"/>
                      <a:pt x="346" y="91"/>
                      <a:pt x="346" y="91"/>
                    </a:cubicBezTo>
                    <a:close/>
                    <a:moveTo>
                      <a:pt x="346" y="91"/>
                    </a:moveTo>
                    <a:cubicBezTo>
                      <a:pt x="346" y="91"/>
                      <a:pt x="346" y="91"/>
                      <a:pt x="346" y="91"/>
                    </a:cubicBezTo>
                    <a:cubicBezTo>
                      <a:pt x="346" y="91"/>
                      <a:pt x="346" y="91"/>
                      <a:pt x="346" y="91"/>
                    </a:cubicBezTo>
                    <a:cubicBezTo>
                      <a:pt x="346" y="91"/>
                      <a:pt x="346" y="91"/>
                      <a:pt x="346" y="91"/>
                    </a:cubicBezTo>
                    <a:cubicBezTo>
                      <a:pt x="346" y="91"/>
                      <a:pt x="346" y="91"/>
                      <a:pt x="346" y="91"/>
                    </a:cubicBezTo>
                    <a:close/>
                    <a:moveTo>
                      <a:pt x="271" y="90"/>
                    </a:moveTo>
                    <a:cubicBezTo>
                      <a:pt x="271" y="90"/>
                      <a:pt x="272" y="90"/>
                      <a:pt x="272" y="90"/>
                    </a:cubicBezTo>
                    <a:cubicBezTo>
                      <a:pt x="272" y="90"/>
                      <a:pt x="273" y="90"/>
                      <a:pt x="273" y="90"/>
                    </a:cubicBezTo>
                    <a:cubicBezTo>
                      <a:pt x="273" y="90"/>
                      <a:pt x="273" y="90"/>
                      <a:pt x="273" y="90"/>
                    </a:cubicBezTo>
                    <a:cubicBezTo>
                      <a:pt x="274" y="90"/>
                      <a:pt x="275" y="90"/>
                      <a:pt x="275" y="89"/>
                    </a:cubicBezTo>
                    <a:cubicBezTo>
                      <a:pt x="275" y="89"/>
                      <a:pt x="275" y="89"/>
                      <a:pt x="276" y="89"/>
                    </a:cubicBezTo>
                    <a:cubicBezTo>
                      <a:pt x="276" y="89"/>
                      <a:pt x="276" y="89"/>
                      <a:pt x="276" y="89"/>
                    </a:cubicBezTo>
                    <a:cubicBezTo>
                      <a:pt x="276" y="89"/>
                      <a:pt x="277" y="89"/>
                      <a:pt x="277" y="89"/>
                    </a:cubicBezTo>
                    <a:cubicBezTo>
                      <a:pt x="277" y="89"/>
                      <a:pt x="277" y="89"/>
                      <a:pt x="277" y="89"/>
                    </a:cubicBezTo>
                    <a:cubicBezTo>
                      <a:pt x="278" y="89"/>
                      <a:pt x="278" y="89"/>
                      <a:pt x="277" y="89"/>
                    </a:cubicBezTo>
                    <a:cubicBezTo>
                      <a:pt x="277" y="89"/>
                      <a:pt x="277" y="89"/>
                      <a:pt x="277" y="89"/>
                    </a:cubicBezTo>
                    <a:cubicBezTo>
                      <a:pt x="277" y="89"/>
                      <a:pt x="276" y="89"/>
                      <a:pt x="276" y="89"/>
                    </a:cubicBezTo>
                    <a:cubicBezTo>
                      <a:pt x="275" y="88"/>
                      <a:pt x="275" y="89"/>
                      <a:pt x="274" y="89"/>
                    </a:cubicBezTo>
                    <a:cubicBezTo>
                      <a:pt x="274" y="89"/>
                      <a:pt x="274" y="89"/>
                      <a:pt x="273" y="89"/>
                    </a:cubicBezTo>
                    <a:cubicBezTo>
                      <a:pt x="273" y="89"/>
                      <a:pt x="273" y="89"/>
                      <a:pt x="273" y="89"/>
                    </a:cubicBezTo>
                    <a:cubicBezTo>
                      <a:pt x="273" y="89"/>
                      <a:pt x="273" y="89"/>
                      <a:pt x="273" y="89"/>
                    </a:cubicBezTo>
                    <a:cubicBezTo>
                      <a:pt x="272" y="89"/>
                      <a:pt x="271" y="90"/>
                      <a:pt x="271" y="90"/>
                    </a:cubicBezTo>
                    <a:cubicBezTo>
                      <a:pt x="271" y="90"/>
                      <a:pt x="271" y="90"/>
                      <a:pt x="271" y="90"/>
                    </a:cubicBezTo>
                    <a:cubicBezTo>
                      <a:pt x="271" y="90"/>
                      <a:pt x="271" y="90"/>
                      <a:pt x="271" y="90"/>
                    </a:cubicBezTo>
                    <a:cubicBezTo>
                      <a:pt x="271" y="90"/>
                      <a:pt x="271" y="90"/>
                      <a:pt x="271" y="90"/>
                    </a:cubicBezTo>
                    <a:close/>
                    <a:moveTo>
                      <a:pt x="185" y="89"/>
                    </a:moveTo>
                    <a:cubicBezTo>
                      <a:pt x="186" y="89"/>
                      <a:pt x="185" y="89"/>
                      <a:pt x="185" y="89"/>
                    </a:cubicBezTo>
                    <a:cubicBezTo>
                      <a:pt x="185" y="89"/>
                      <a:pt x="185" y="89"/>
                      <a:pt x="185" y="89"/>
                    </a:cubicBezTo>
                    <a:cubicBezTo>
                      <a:pt x="185" y="89"/>
                      <a:pt x="185" y="89"/>
                      <a:pt x="185" y="89"/>
                    </a:cubicBezTo>
                    <a:cubicBezTo>
                      <a:pt x="185" y="89"/>
                      <a:pt x="185" y="89"/>
                      <a:pt x="185" y="89"/>
                    </a:cubicBezTo>
                    <a:close/>
                    <a:moveTo>
                      <a:pt x="214" y="89"/>
                    </a:moveTo>
                    <a:cubicBezTo>
                      <a:pt x="214" y="89"/>
                      <a:pt x="214" y="89"/>
                      <a:pt x="213" y="89"/>
                    </a:cubicBezTo>
                    <a:cubicBezTo>
                      <a:pt x="213" y="89"/>
                      <a:pt x="213" y="89"/>
                      <a:pt x="213" y="89"/>
                    </a:cubicBezTo>
                    <a:cubicBezTo>
                      <a:pt x="213" y="89"/>
                      <a:pt x="214" y="89"/>
                      <a:pt x="214" y="89"/>
                    </a:cubicBezTo>
                    <a:close/>
                    <a:moveTo>
                      <a:pt x="280" y="89"/>
                    </a:moveTo>
                    <a:cubicBezTo>
                      <a:pt x="280" y="89"/>
                      <a:pt x="280" y="89"/>
                      <a:pt x="280" y="88"/>
                    </a:cubicBezTo>
                    <a:cubicBezTo>
                      <a:pt x="280" y="88"/>
                      <a:pt x="280" y="88"/>
                      <a:pt x="279" y="88"/>
                    </a:cubicBezTo>
                    <a:cubicBezTo>
                      <a:pt x="279" y="88"/>
                      <a:pt x="279" y="88"/>
                      <a:pt x="279" y="88"/>
                    </a:cubicBezTo>
                    <a:cubicBezTo>
                      <a:pt x="279" y="88"/>
                      <a:pt x="279" y="89"/>
                      <a:pt x="279" y="89"/>
                    </a:cubicBezTo>
                    <a:cubicBezTo>
                      <a:pt x="279" y="89"/>
                      <a:pt x="280" y="89"/>
                      <a:pt x="280" y="89"/>
                    </a:cubicBezTo>
                    <a:close/>
                    <a:moveTo>
                      <a:pt x="219" y="86"/>
                    </a:moveTo>
                    <a:cubicBezTo>
                      <a:pt x="219" y="86"/>
                      <a:pt x="219" y="86"/>
                      <a:pt x="220" y="86"/>
                    </a:cubicBezTo>
                    <a:cubicBezTo>
                      <a:pt x="220" y="86"/>
                      <a:pt x="220" y="86"/>
                      <a:pt x="221" y="86"/>
                    </a:cubicBezTo>
                    <a:cubicBezTo>
                      <a:pt x="221" y="86"/>
                      <a:pt x="221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3" y="86"/>
                      <a:pt x="223" y="86"/>
                      <a:pt x="223" y="86"/>
                    </a:cubicBezTo>
                    <a:cubicBezTo>
                      <a:pt x="223" y="86"/>
                      <a:pt x="223" y="86"/>
                      <a:pt x="223" y="86"/>
                    </a:cubicBezTo>
                    <a:cubicBezTo>
                      <a:pt x="224" y="85"/>
                      <a:pt x="224" y="85"/>
                      <a:pt x="225" y="85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26" y="85"/>
                      <a:pt x="225" y="85"/>
                      <a:pt x="225" y="85"/>
                    </a:cubicBezTo>
                    <a:cubicBezTo>
                      <a:pt x="225" y="85"/>
                      <a:pt x="225" y="85"/>
                      <a:pt x="224" y="85"/>
                    </a:cubicBezTo>
                    <a:cubicBezTo>
                      <a:pt x="223" y="85"/>
                      <a:pt x="223" y="85"/>
                      <a:pt x="223" y="85"/>
                    </a:cubicBezTo>
                    <a:cubicBezTo>
                      <a:pt x="223" y="85"/>
                      <a:pt x="223" y="85"/>
                      <a:pt x="223" y="85"/>
                    </a:cubicBezTo>
                    <a:cubicBezTo>
                      <a:pt x="223" y="85"/>
                      <a:pt x="223" y="85"/>
                      <a:pt x="223" y="85"/>
                    </a:cubicBezTo>
                    <a:cubicBezTo>
                      <a:pt x="222" y="85"/>
                      <a:pt x="222" y="85"/>
                      <a:pt x="222" y="85"/>
                    </a:cubicBezTo>
                    <a:cubicBezTo>
                      <a:pt x="221" y="85"/>
                      <a:pt x="221" y="85"/>
                      <a:pt x="221" y="85"/>
                    </a:cubicBezTo>
                    <a:cubicBezTo>
                      <a:pt x="221" y="85"/>
                      <a:pt x="221" y="85"/>
                      <a:pt x="221" y="85"/>
                    </a:cubicBezTo>
                    <a:cubicBezTo>
                      <a:pt x="221" y="85"/>
                      <a:pt x="221" y="85"/>
                      <a:pt x="221" y="85"/>
                    </a:cubicBezTo>
                    <a:cubicBezTo>
                      <a:pt x="221" y="85"/>
                      <a:pt x="221" y="85"/>
                      <a:pt x="221" y="84"/>
                    </a:cubicBezTo>
                    <a:cubicBezTo>
                      <a:pt x="221" y="84"/>
                      <a:pt x="221" y="84"/>
                      <a:pt x="221" y="84"/>
                    </a:cubicBezTo>
                    <a:cubicBezTo>
                      <a:pt x="221" y="84"/>
                      <a:pt x="222" y="84"/>
                      <a:pt x="222" y="84"/>
                    </a:cubicBezTo>
                    <a:cubicBezTo>
                      <a:pt x="222" y="84"/>
                      <a:pt x="222" y="84"/>
                      <a:pt x="222" y="84"/>
                    </a:cubicBezTo>
                    <a:cubicBezTo>
                      <a:pt x="222" y="84"/>
                      <a:pt x="222" y="83"/>
                      <a:pt x="221" y="84"/>
                    </a:cubicBezTo>
                    <a:cubicBezTo>
                      <a:pt x="221" y="84"/>
                      <a:pt x="221" y="84"/>
                      <a:pt x="220" y="84"/>
                    </a:cubicBezTo>
                    <a:cubicBezTo>
                      <a:pt x="220" y="84"/>
                      <a:pt x="220" y="84"/>
                      <a:pt x="220" y="84"/>
                    </a:cubicBezTo>
                    <a:cubicBezTo>
                      <a:pt x="219" y="84"/>
                      <a:pt x="219" y="83"/>
                      <a:pt x="219" y="83"/>
                    </a:cubicBezTo>
                    <a:cubicBezTo>
                      <a:pt x="219" y="83"/>
                      <a:pt x="219" y="83"/>
                      <a:pt x="219" y="83"/>
                    </a:cubicBezTo>
                    <a:cubicBezTo>
                      <a:pt x="219" y="83"/>
                      <a:pt x="219" y="83"/>
                      <a:pt x="218" y="83"/>
                    </a:cubicBezTo>
                    <a:cubicBezTo>
                      <a:pt x="218" y="83"/>
                      <a:pt x="219" y="83"/>
                      <a:pt x="220" y="83"/>
                    </a:cubicBezTo>
                    <a:cubicBezTo>
                      <a:pt x="221" y="83"/>
                      <a:pt x="221" y="83"/>
                      <a:pt x="221" y="82"/>
                    </a:cubicBezTo>
                    <a:cubicBezTo>
                      <a:pt x="222" y="82"/>
                      <a:pt x="221" y="82"/>
                      <a:pt x="221" y="82"/>
                    </a:cubicBezTo>
                    <a:cubicBezTo>
                      <a:pt x="221" y="82"/>
                      <a:pt x="221" y="82"/>
                      <a:pt x="221" y="82"/>
                    </a:cubicBezTo>
                    <a:cubicBezTo>
                      <a:pt x="220" y="82"/>
                      <a:pt x="220" y="82"/>
                      <a:pt x="219" y="82"/>
                    </a:cubicBezTo>
                    <a:cubicBezTo>
                      <a:pt x="218" y="82"/>
                      <a:pt x="218" y="82"/>
                      <a:pt x="218" y="82"/>
                    </a:cubicBezTo>
                    <a:cubicBezTo>
                      <a:pt x="218" y="82"/>
                      <a:pt x="217" y="82"/>
                      <a:pt x="217" y="82"/>
                    </a:cubicBezTo>
                    <a:cubicBezTo>
                      <a:pt x="217" y="81"/>
                      <a:pt x="217" y="81"/>
                      <a:pt x="217" y="81"/>
                    </a:cubicBezTo>
                    <a:cubicBezTo>
                      <a:pt x="217" y="81"/>
                      <a:pt x="216" y="81"/>
                      <a:pt x="216" y="81"/>
                    </a:cubicBezTo>
                    <a:cubicBezTo>
                      <a:pt x="217" y="81"/>
                      <a:pt x="216" y="81"/>
                      <a:pt x="216" y="81"/>
                    </a:cubicBezTo>
                    <a:cubicBezTo>
                      <a:pt x="216" y="81"/>
                      <a:pt x="215" y="81"/>
                      <a:pt x="216" y="81"/>
                    </a:cubicBezTo>
                    <a:cubicBezTo>
                      <a:pt x="216" y="81"/>
                      <a:pt x="216" y="81"/>
                      <a:pt x="216" y="82"/>
                    </a:cubicBezTo>
                    <a:cubicBezTo>
                      <a:pt x="216" y="82"/>
                      <a:pt x="216" y="82"/>
                      <a:pt x="216" y="82"/>
                    </a:cubicBezTo>
                    <a:cubicBezTo>
                      <a:pt x="216" y="82"/>
                      <a:pt x="216" y="82"/>
                      <a:pt x="217" y="82"/>
                    </a:cubicBezTo>
                    <a:cubicBezTo>
                      <a:pt x="217" y="82"/>
                      <a:pt x="217" y="82"/>
                      <a:pt x="217" y="82"/>
                    </a:cubicBezTo>
                    <a:cubicBezTo>
                      <a:pt x="217" y="82"/>
                      <a:pt x="217" y="82"/>
                      <a:pt x="217" y="82"/>
                    </a:cubicBezTo>
                    <a:cubicBezTo>
                      <a:pt x="217" y="82"/>
                      <a:pt x="217" y="83"/>
                      <a:pt x="217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83"/>
                      <a:pt x="217" y="83"/>
                      <a:pt x="217" y="84"/>
                    </a:cubicBezTo>
                    <a:cubicBezTo>
                      <a:pt x="217" y="84"/>
                      <a:pt x="217" y="84"/>
                      <a:pt x="217" y="84"/>
                    </a:cubicBezTo>
                    <a:cubicBezTo>
                      <a:pt x="217" y="85"/>
                      <a:pt x="217" y="85"/>
                      <a:pt x="217" y="85"/>
                    </a:cubicBezTo>
                    <a:cubicBezTo>
                      <a:pt x="217" y="86"/>
                      <a:pt x="217" y="86"/>
                      <a:pt x="218" y="86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218" y="86"/>
                      <a:pt x="218" y="86"/>
                      <a:pt x="218" y="86"/>
                    </a:cubicBezTo>
                    <a:cubicBezTo>
                      <a:pt x="219" y="86"/>
                      <a:pt x="219" y="86"/>
                      <a:pt x="219" y="86"/>
                    </a:cubicBezTo>
                    <a:close/>
                    <a:moveTo>
                      <a:pt x="330" y="81"/>
                    </a:moveTo>
                    <a:cubicBezTo>
                      <a:pt x="330" y="81"/>
                      <a:pt x="330" y="81"/>
                      <a:pt x="330" y="80"/>
                    </a:cubicBezTo>
                    <a:cubicBezTo>
                      <a:pt x="330" y="80"/>
                      <a:pt x="329" y="80"/>
                      <a:pt x="329" y="80"/>
                    </a:cubicBezTo>
                    <a:cubicBezTo>
                      <a:pt x="329" y="80"/>
                      <a:pt x="329" y="80"/>
                      <a:pt x="329" y="80"/>
                    </a:cubicBezTo>
                    <a:cubicBezTo>
                      <a:pt x="329" y="80"/>
                      <a:pt x="330" y="81"/>
                      <a:pt x="330" y="81"/>
                    </a:cubicBezTo>
                    <a:cubicBezTo>
                      <a:pt x="330" y="81"/>
                      <a:pt x="330" y="81"/>
                      <a:pt x="330" y="81"/>
                    </a:cubicBezTo>
                    <a:close/>
                    <a:moveTo>
                      <a:pt x="165" y="77"/>
                    </a:moveTo>
                    <a:cubicBezTo>
                      <a:pt x="165" y="77"/>
                      <a:pt x="165" y="77"/>
                      <a:pt x="165" y="77"/>
                    </a:cubicBezTo>
                    <a:cubicBezTo>
                      <a:pt x="165" y="77"/>
                      <a:pt x="165" y="77"/>
                      <a:pt x="165" y="77"/>
                    </a:cubicBezTo>
                    <a:cubicBezTo>
                      <a:pt x="165" y="77"/>
                      <a:pt x="165" y="77"/>
                      <a:pt x="165" y="77"/>
                    </a:cubicBezTo>
                    <a:close/>
                    <a:moveTo>
                      <a:pt x="170" y="76"/>
                    </a:moveTo>
                    <a:cubicBezTo>
                      <a:pt x="170" y="76"/>
                      <a:pt x="169" y="76"/>
                      <a:pt x="169" y="76"/>
                    </a:cubicBezTo>
                    <a:cubicBezTo>
                      <a:pt x="168" y="76"/>
                      <a:pt x="168" y="76"/>
                      <a:pt x="168" y="76"/>
                    </a:cubicBezTo>
                    <a:cubicBezTo>
                      <a:pt x="169" y="77"/>
                      <a:pt x="169" y="77"/>
                      <a:pt x="170" y="76"/>
                    </a:cubicBezTo>
                    <a:close/>
                    <a:moveTo>
                      <a:pt x="93" y="75"/>
                    </a:moveTo>
                    <a:cubicBezTo>
                      <a:pt x="94" y="75"/>
                      <a:pt x="94" y="75"/>
                      <a:pt x="94" y="75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6" y="74"/>
                      <a:pt x="95" y="74"/>
                      <a:pt x="95" y="74"/>
                    </a:cubicBezTo>
                    <a:cubicBezTo>
                      <a:pt x="94" y="74"/>
                      <a:pt x="94" y="74"/>
                      <a:pt x="9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2" y="74"/>
                      <a:pt x="92" y="74"/>
                      <a:pt x="92" y="74"/>
                    </a:cubicBezTo>
                    <a:cubicBezTo>
                      <a:pt x="91" y="74"/>
                      <a:pt x="91" y="74"/>
                      <a:pt x="91" y="75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75"/>
                      <a:pt x="92" y="76"/>
                      <a:pt x="92" y="76"/>
                    </a:cubicBezTo>
                    <a:cubicBezTo>
                      <a:pt x="92" y="76"/>
                      <a:pt x="92" y="76"/>
                      <a:pt x="93" y="75"/>
                    </a:cubicBezTo>
                    <a:close/>
                    <a:moveTo>
                      <a:pt x="73" y="72"/>
                    </a:moveTo>
                    <a:cubicBezTo>
                      <a:pt x="74" y="71"/>
                      <a:pt x="74" y="71"/>
                      <a:pt x="74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6" y="71"/>
                      <a:pt x="76" y="70"/>
                      <a:pt x="75" y="70"/>
                    </a:cubicBezTo>
                    <a:cubicBezTo>
                      <a:pt x="75" y="70"/>
                      <a:pt x="75" y="70"/>
                      <a:pt x="76" y="70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7" y="71"/>
                      <a:pt x="78" y="71"/>
                    </a:cubicBezTo>
                    <a:cubicBezTo>
                      <a:pt x="78" y="72"/>
                      <a:pt x="78" y="72"/>
                      <a:pt x="79" y="72"/>
                    </a:cubicBezTo>
                    <a:cubicBezTo>
                      <a:pt x="80" y="72"/>
                      <a:pt x="80" y="71"/>
                      <a:pt x="80" y="71"/>
                    </a:cubicBezTo>
                    <a:cubicBezTo>
                      <a:pt x="80" y="71"/>
                      <a:pt x="80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2" y="71"/>
                      <a:pt x="83" y="71"/>
                    </a:cubicBezTo>
                    <a:cubicBezTo>
                      <a:pt x="83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5" y="71"/>
                      <a:pt x="85" y="71"/>
                      <a:pt x="86" y="71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8" y="71"/>
                      <a:pt x="88" y="71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0"/>
                    </a:cubicBezTo>
                    <a:cubicBezTo>
                      <a:pt x="89" y="70"/>
                      <a:pt x="89" y="70"/>
                      <a:pt x="89" y="69"/>
                    </a:cubicBezTo>
                    <a:cubicBezTo>
                      <a:pt x="89" y="69"/>
                      <a:pt x="88" y="69"/>
                      <a:pt x="88" y="69"/>
                    </a:cubicBezTo>
                    <a:cubicBezTo>
                      <a:pt x="87" y="69"/>
                      <a:pt x="87" y="69"/>
                      <a:pt x="87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9"/>
                      <a:pt x="86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3" y="70"/>
                      <a:pt x="83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2" y="70"/>
                      <a:pt x="82" y="70"/>
                    </a:cubicBezTo>
                    <a:cubicBezTo>
                      <a:pt x="82" y="70"/>
                      <a:pt x="82" y="69"/>
                      <a:pt x="82" y="69"/>
                    </a:cubicBezTo>
                    <a:cubicBezTo>
                      <a:pt x="82" y="69"/>
                      <a:pt x="82" y="69"/>
                      <a:pt x="82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0" y="68"/>
                      <a:pt x="80" y="68"/>
                      <a:pt x="79" y="68"/>
                    </a:cubicBezTo>
                    <a:cubicBezTo>
                      <a:pt x="79" y="68"/>
                      <a:pt x="79" y="68"/>
                      <a:pt x="79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8"/>
                      <a:pt x="78" y="68"/>
                      <a:pt x="77" y="68"/>
                    </a:cubicBezTo>
                    <a:cubicBezTo>
                      <a:pt x="77" y="68"/>
                      <a:pt x="76" y="68"/>
                      <a:pt x="76" y="68"/>
                    </a:cubicBezTo>
                    <a:cubicBezTo>
                      <a:pt x="76" y="67"/>
                      <a:pt x="75" y="68"/>
                      <a:pt x="75" y="68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5" y="67"/>
                      <a:pt x="74" y="67"/>
                      <a:pt x="74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4" y="67"/>
                      <a:pt x="74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6"/>
                      <a:pt x="72" y="66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0" y="67"/>
                      <a:pt x="69" y="67"/>
                      <a:pt x="69" y="68"/>
                    </a:cubicBezTo>
                    <a:cubicBezTo>
                      <a:pt x="69" y="68"/>
                      <a:pt x="68" y="68"/>
                      <a:pt x="68" y="68"/>
                    </a:cubicBezTo>
                    <a:cubicBezTo>
                      <a:pt x="68" y="68"/>
                      <a:pt x="67" y="68"/>
                      <a:pt x="67" y="6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69"/>
                      <a:pt x="67" y="69"/>
                      <a:pt x="66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9"/>
                      <a:pt x="65" y="69"/>
                      <a:pt x="65" y="69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4" y="69"/>
                      <a:pt x="64" y="69"/>
                      <a:pt x="64" y="70"/>
                    </a:cubicBezTo>
                    <a:cubicBezTo>
                      <a:pt x="64" y="70"/>
                      <a:pt x="64" y="70"/>
                      <a:pt x="65" y="70"/>
                    </a:cubicBezTo>
                    <a:cubicBezTo>
                      <a:pt x="65" y="69"/>
                      <a:pt x="65" y="69"/>
                      <a:pt x="65" y="70"/>
                    </a:cubicBezTo>
                    <a:cubicBezTo>
                      <a:pt x="65" y="70"/>
                      <a:pt x="65" y="70"/>
                      <a:pt x="66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7" y="71"/>
                      <a:pt x="67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9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71"/>
                      <a:pt x="70" y="71"/>
                      <a:pt x="70" y="71"/>
                    </a:cubicBezTo>
                    <a:cubicBezTo>
                      <a:pt x="71" y="72"/>
                      <a:pt x="71" y="72"/>
                      <a:pt x="71" y="71"/>
                    </a:cubicBezTo>
                    <a:cubicBezTo>
                      <a:pt x="71" y="71"/>
                      <a:pt x="71" y="71"/>
                      <a:pt x="72" y="71"/>
                    </a:cubicBezTo>
                    <a:cubicBezTo>
                      <a:pt x="72" y="71"/>
                      <a:pt x="72" y="71"/>
                      <a:pt x="72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2"/>
                      <a:pt x="73" y="72"/>
                      <a:pt x="73" y="72"/>
                    </a:cubicBezTo>
                    <a:close/>
                    <a:moveTo>
                      <a:pt x="86" y="70"/>
                    </a:move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lose/>
                    <a:moveTo>
                      <a:pt x="67" y="70"/>
                    </a:moveTo>
                    <a:cubicBezTo>
                      <a:pt x="67" y="69"/>
                      <a:pt x="67" y="69"/>
                      <a:pt x="68" y="69"/>
                    </a:cubicBezTo>
                    <a:cubicBezTo>
                      <a:pt x="68" y="69"/>
                      <a:pt x="69" y="69"/>
                      <a:pt x="69" y="69"/>
                    </a:cubicBezTo>
                    <a:cubicBezTo>
                      <a:pt x="70" y="69"/>
                      <a:pt x="70" y="69"/>
                      <a:pt x="69" y="69"/>
                    </a:cubicBezTo>
                    <a:cubicBezTo>
                      <a:pt x="69" y="69"/>
                      <a:pt x="69" y="69"/>
                      <a:pt x="68" y="69"/>
                    </a:cubicBezTo>
                    <a:cubicBezTo>
                      <a:pt x="68" y="69"/>
                      <a:pt x="67" y="70"/>
                      <a:pt x="67" y="70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7" y="70"/>
                      <a:pt x="66" y="70"/>
                      <a:pt x="67" y="70"/>
                    </a:cubicBezTo>
                    <a:close/>
                    <a:moveTo>
                      <a:pt x="71" y="69"/>
                    </a:move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71" y="70"/>
                      <a:pt x="71" y="70"/>
                      <a:pt x="71" y="69"/>
                    </a:cubicBezTo>
                    <a:close/>
                    <a:moveTo>
                      <a:pt x="70" y="69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0" y="69"/>
                      <a:pt x="70" y="69"/>
                    </a:cubicBezTo>
                    <a:close/>
                    <a:moveTo>
                      <a:pt x="79" y="69"/>
                    </a:moveTo>
                    <a:cubicBezTo>
                      <a:pt x="78" y="69"/>
                      <a:pt x="78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lose/>
                    <a:moveTo>
                      <a:pt x="71" y="69"/>
                    </a:move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8"/>
                      <a:pt x="71" y="68"/>
                      <a:pt x="71" y="69"/>
                    </a:cubicBezTo>
                    <a:cubicBezTo>
                      <a:pt x="71" y="69"/>
                      <a:pt x="71" y="69"/>
                      <a:pt x="72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9"/>
                      <a:pt x="71" y="69"/>
                      <a:pt x="71" y="69"/>
                    </a:cubicBezTo>
                    <a:cubicBezTo>
                      <a:pt x="71" y="69"/>
                      <a:pt x="71" y="69"/>
                      <a:pt x="71" y="69"/>
                    </a:cubicBezTo>
                    <a:close/>
                    <a:moveTo>
                      <a:pt x="73" y="69"/>
                    </a:moveTo>
                    <a:cubicBezTo>
                      <a:pt x="73" y="69"/>
                      <a:pt x="73" y="68"/>
                      <a:pt x="73" y="68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73" y="69"/>
                      <a:pt x="73" y="69"/>
                      <a:pt x="73" y="69"/>
                    </a:cubicBezTo>
                    <a:close/>
                    <a:moveTo>
                      <a:pt x="74" y="68"/>
                    </a:moveTo>
                    <a:cubicBezTo>
                      <a:pt x="74" y="68"/>
                      <a:pt x="74" y="68"/>
                      <a:pt x="74" y="68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4" y="68"/>
                      <a:pt x="74" y="68"/>
                      <a:pt x="74" y="68"/>
                    </a:cubicBezTo>
                    <a:close/>
                    <a:moveTo>
                      <a:pt x="70" y="68"/>
                    </a:move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67"/>
                      <a:pt x="70" y="68"/>
                      <a:pt x="70" y="68"/>
                    </a:cubicBezTo>
                    <a:cubicBezTo>
                      <a:pt x="70" y="68"/>
                      <a:pt x="70" y="68"/>
                      <a:pt x="70" y="68"/>
                    </a:cubicBezTo>
                    <a:close/>
                    <a:moveTo>
                      <a:pt x="121" y="71"/>
                    </a:moveTo>
                    <a:cubicBezTo>
                      <a:pt x="121" y="71"/>
                      <a:pt x="121" y="71"/>
                      <a:pt x="121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0"/>
                      <a:pt x="122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20" y="71"/>
                      <a:pt x="121" y="71"/>
                      <a:pt x="121" y="71"/>
                    </a:cubicBezTo>
                    <a:close/>
                    <a:moveTo>
                      <a:pt x="352" y="70"/>
                    </a:moveTo>
                    <a:cubicBezTo>
                      <a:pt x="352" y="70"/>
                      <a:pt x="352" y="70"/>
                      <a:pt x="352" y="70"/>
                    </a:cubicBezTo>
                    <a:cubicBezTo>
                      <a:pt x="352" y="70"/>
                      <a:pt x="352" y="70"/>
                      <a:pt x="352" y="70"/>
                    </a:cubicBezTo>
                    <a:cubicBezTo>
                      <a:pt x="352" y="70"/>
                      <a:pt x="352" y="70"/>
                      <a:pt x="352" y="70"/>
                    </a:cubicBezTo>
                    <a:close/>
                    <a:moveTo>
                      <a:pt x="340" y="69"/>
                    </a:moveTo>
                    <a:cubicBezTo>
                      <a:pt x="340" y="69"/>
                      <a:pt x="340" y="69"/>
                      <a:pt x="340" y="69"/>
                    </a:cubicBezTo>
                    <a:cubicBezTo>
                      <a:pt x="340" y="69"/>
                      <a:pt x="340" y="69"/>
                      <a:pt x="341" y="69"/>
                    </a:cubicBezTo>
                    <a:cubicBezTo>
                      <a:pt x="341" y="69"/>
                      <a:pt x="341" y="69"/>
                      <a:pt x="341" y="69"/>
                    </a:cubicBezTo>
                    <a:cubicBezTo>
                      <a:pt x="341" y="68"/>
                      <a:pt x="341" y="68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0" y="68"/>
                      <a:pt x="340" y="68"/>
                      <a:pt x="341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1" y="67"/>
                      <a:pt x="341" y="67"/>
                      <a:pt x="341" y="67"/>
                    </a:cubicBezTo>
                    <a:cubicBezTo>
                      <a:pt x="341" y="67"/>
                      <a:pt x="341" y="67"/>
                      <a:pt x="341" y="67"/>
                    </a:cubicBezTo>
                    <a:cubicBezTo>
                      <a:pt x="341" y="67"/>
                      <a:pt x="341" y="66"/>
                      <a:pt x="340" y="66"/>
                    </a:cubicBezTo>
                    <a:cubicBezTo>
                      <a:pt x="340" y="66"/>
                      <a:pt x="340" y="66"/>
                      <a:pt x="340" y="66"/>
                    </a:cubicBezTo>
                    <a:cubicBezTo>
                      <a:pt x="340" y="66"/>
                      <a:pt x="339" y="66"/>
                      <a:pt x="339" y="66"/>
                    </a:cubicBezTo>
                    <a:cubicBezTo>
                      <a:pt x="339" y="66"/>
                      <a:pt x="339" y="66"/>
                      <a:pt x="339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7"/>
                      <a:pt x="338" y="67"/>
                      <a:pt x="338" y="67"/>
                    </a:cubicBezTo>
                    <a:cubicBezTo>
                      <a:pt x="338" y="67"/>
                      <a:pt x="338" y="67"/>
                      <a:pt x="338" y="67"/>
                    </a:cubicBezTo>
                    <a:cubicBezTo>
                      <a:pt x="338" y="67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7" y="67"/>
                      <a:pt x="337" y="68"/>
                      <a:pt x="337" y="68"/>
                    </a:cubicBezTo>
                    <a:cubicBezTo>
                      <a:pt x="337" y="68"/>
                      <a:pt x="337" y="68"/>
                      <a:pt x="338" y="68"/>
                    </a:cubicBezTo>
                    <a:cubicBezTo>
                      <a:pt x="338" y="68"/>
                      <a:pt x="338" y="68"/>
                      <a:pt x="338" y="69"/>
                    </a:cubicBezTo>
                    <a:cubicBezTo>
                      <a:pt x="338" y="69"/>
                      <a:pt x="338" y="69"/>
                      <a:pt x="338" y="69"/>
                    </a:cubicBezTo>
                    <a:cubicBezTo>
                      <a:pt x="338" y="69"/>
                      <a:pt x="339" y="69"/>
                      <a:pt x="339" y="69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0" y="69"/>
                      <a:pt x="340" y="69"/>
                      <a:pt x="340" y="69"/>
                    </a:cubicBezTo>
                    <a:close/>
                    <a:moveTo>
                      <a:pt x="337" y="66"/>
                    </a:moveTo>
                    <a:cubicBezTo>
                      <a:pt x="337" y="66"/>
                      <a:pt x="337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5"/>
                      <a:pt x="336" y="65"/>
                      <a:pt x="335" y="66"/>
                    </a:cubicBezTo>
                    <a:cubicBezTo>
                      <a:pt x="335" y="66"/>
                      <a:pt x="335" y="66"/>
                      <a:pt x="335" y="66"/>
                    </a:cubicBezTo>
                    <a:cubicBezTo>
                      <a:pt x="335" y="66"/>
                      <a:pt x="335" y="66"/>
                      <a:pt x="335" y="66"/>
                    </a:cubicBezTo>
                    <a:cubicBezTo>
                      <a:pt x="335" y="66"/>
                      <a:pt x="335" y="66"/>
                      <a:pt x="335" y="66"/>
                    </a:cubicBezTo>
                    <a:cubicBezTo>
                      <a:pt x="335" y="66"/>
                      <a:pt x="336" y="66"/>
                      <a:pt x="336" y="66"/>
                    </a:cubicBezTo>
                    <a:cubicBezTo>
                      <a:pt x="337" y="66"/>
                      <a:pt x="337" y="66"/>
                      <a:pt x="337" y="66"/>
                    </a:cubicBezTo>
                    <a:close/>
                    <a:moveTo>
                      <a:pt x="339" y="66"/>
                    </a:moveTo>
                    <a:cubicBezTo>
                      <a:pt x="339" y="66"/>
                      <a:pt x="339" y="66"/>
                      <a:pt x="339" y="66"/>
                    </a:cubicBezTo>
                    <a:cubicBezTo>
                      <a:pt x="338" y="66"/>
                      <a:pt x="339" y="65"/>
                      <a:pt x="339" y="65"/>
                    </a:cubicBezTo>
                    <a:cubicBezTo>
                      <a:pt x="339" y="65"/>
                      <a:pt x="339" y="65"/>
                      <a:pt x="339" y="65"/>
                    </a:cubicBezTo>
                    <a:cubicBezTo>
                      <a:pt x="340" y="65"/>
                      <a:pt x="340" y="65"/>
                      <a:pt x="340" y="65"/>
                    </a:cubicBezTo>
                    <a:cubicBezTo>
                      <a:pt x="340" y="65"/>
                      <a:pt x="339" y="65"/>
                      <a:pt x="339" y="64"/>
                    </a:cubicBezTo>
                    <a:cubicBezTo>
                      <a:pt x="339" y="64"/>
                      <a:pt x="339" y="64"/>
                      <a:pt x="339" y="64"/>
                    </a:cubicBezTo>
                    <a:cubicBezTo>
                      <a:pt x="338" y="64"/>
                      <a:pt x="337" y="64"/>
                      <a:pt x="337" y="64"/>
                    </a:cubicBezTo>
                    <a:cubicBezTo>
                      <a:pt x="337" y="64"/>
                      <a:pt x="337" y="64"/>
                      <a:pt x="337" y="64"/>
                    </a:cubicBezTo>
                    <a:cubicBezTo>
                      <a:pt x="337" y="64"/>
                      <a:pt x="337" y="64"/>
                      <a:pt x="337" y="64"/>
                    </a:cubicBezTo>
                    <a:cubicBezTo>
                      <a:pt x="336" y="64"/>
                      <a:pt x="336" y="64"/>
                      <a:pt x="336" y="64"/>
                    </a:cubicBezTo>
                    <a:cubicBezTo>
                      <a:pt x="336" y="64"/>
                      <a:pt x="336" y="6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7" y="65"/>
                      <a:pt x="338" y="66"/>
                      <a:pt x="338" y="66"/>
                    </a:cubicBezTo>
                    <a:cubicBezTo>
                      <a:pt x="338" y="66"/>
                      <a:pt x="338" y="66"/>
                      <a:pt x="339" y="66"/>
                    </a:cubicBezTo>
                    <a:close/>
                    <a:moveTo>
                      <a:pt x="60" y="66"/>
                    </a:moveTo>
                    <a:cubicBezTo>
                      <a:pt x="60" y="66"/>
                      <a:pt x="60" y="65"/>
                      <a:pt x="60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3"/>
                      <a:pt x="60" y="63"/>
                      <a:pt x="59" y="63"/>
                    </a:cubicBezTo>
                    <a:cubicBezTo>
                      <a:pt x="59" y="62"/>
                      <a:pt x="59" y="62"/>
                      <a:pt x="59" y="63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2"/>
                      <a:pt x="57" y="62"/>
                      <a:pt x="57" y="62"/>
                    </a:cubicBezTo>
                    <a:cubicBezTo>
                      <a:pt x="57" y="62"/>
                      <a:pt x="56" y="62"/>
                      <a:pt x="56" y="62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8" y="63"/>
                      <a:pt x="58" y="63"/>
                      <a:pt x="58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64"/>
                      <a:pt x="58" y="64"/>
                      <a:pt x="59" y="6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64"/>
                      <a:pt x="59" y="64"/>
                      <a:pt x="59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9" y="65"/>
                      <a:pt x="59" y="66"/>
                      <a:pt x="59" y="66"/>
                    </a:cubicBezTo>
                    <a:cubicBezTo>
                      <a:pt x="59" y="66"/>
                      <a:pt x="60" y="66"/>
                      <a:pt x="60" y="66"/>
                    </a:cubicBezTo>
                    <a:cubicBezTo>
                      <a:pt x="60" y="66"/>
                      <a:pt x="60" y="66"/>
                      <a:pt x="60" y="66"/>
                    </a:cubicBezTo>
                    <a:close/>
                    <a:moveTo>
                      <a:pt x="335" y="65"/>
                    </a:moveTo>
                    <a:cubicBezTo>
                      <a:pt x="335" y="65"/>
                      <a:pt x="335" y="65"/>
                      <a:pt x="335" y="65"/>
                    </a:cubicBezTo>
                    <a:cubicBezTo>
                      <a:pt x="334" y="65"/>
                      <a:pt x="334" y="65"/>
                      <a:pt x="334" y="65"/>
                    </a:cubicBezTo>
                    <a:cubicBezTo>
                      <a:pt x="334" y="65"/>
                      <a:pt x="334" y="65"/>
                      <a:pt x="334" y="65"/>
                    </a:cubicBezTo>
                    <a:cubicBezTo>
                      <a:pt x="334" y="65"/>
                      <a:pt x="335" y="65"/>
                      <a:pt x="335" y="65"/>
                    </a:cubicBezTo>
                    <a:close/>
                    <a:moveTo>
                      <a:pt x="341" y="64"/>
                    </a:moveTo>
                    <a:cubicBezTo>
                      <a:pt x="342" y="64"/>
                      <a:pt x="342" y="64"/>
                      <a:pt x="341" y="64"/>
                    </a:cubicBezTo>
                    <a:cubicBezTo>
                      <a:pt x="341" y="63"/>
                      <a:pt x="341" y="63"/>
                      <a:pt x="341" y="63"/>
                    </a:cubicBezTo>
                    <a:cubicBezTo>
                      <a:pt x="341" y="63"/>
                      <a:pt x="341" y="63"/>
                      <a:pt x="341" y="63"/>
                    </a:cubicBezTo>
                    <a:cubicBezTo>
                      <a:pt x="342" y="63"/>
                      <a:pt x="342" y="63"/>
                      <a:pt x="342" y="63"/>
                    </a:cubicBezTo>
                    <a:cubicBezTo>
                      <a:pt x="342" y="63"/>
                      <a:pt x="342" y="63"/>
                      <a:pt x="342" y="63"/>
                    </a:cubicBezTo>
                    <a:cubicBezTo>
                      <a:pt x="342" y="63"/>
                      <a:pt x="342" y="63"/>
                      <a:pt x="342" y="62"/>
                    </a:cubicBezTo>
                    <a:cubicBezTo>
                      <a:pt x="341" y="62"/>
                      <a:pt x="341" y="62"/>
                      <a:pt x="341" y="62"/>
                    </a:cubicBezTo>
                    <a:cubicBezTo>
                      <a:pt x="341" y="62"/>
                      <a:pt x="341" y="62"/>
                      <a:pt x="341" y="62"/>
                    </a:cubicBezTo>
                    <a:cubicBezTo>
                      <a:pt x="341" y="62"/>
                      <a:pt x="340" y="62"/>
                      <a:pt x="340" y="62"/>
                    </a:cubicBezTo>
                    <a:cubicBezTo>
                      <a:pt x="339" y="62"/>
                      <a:pt x="339" y="62"/>
                      <a:pt x="339" y="62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9" y="63"/>
                      <a:pt x="339" y="63"/>
                    </a:cubicBezTo>
                    <a:cubicBezTo>
                      <a:pt x="339" y="63"/>
                      <a:pt x="339" y="63"/>
                      <a:pt x="339" y="63"/>
                    </a:cubicBezTo>
                    <a:cubicBezTo>
                      <a:pt x="339" y="64"/>
                      <a:pt x="339" y="64"/>
                      <a:pt x="340" y="64"/>
                    </a:cubicBezTo>
                    <a:cubicBezTo>
                      <a:pt x="340" y="64"/>
                      <a:pt x="340" y="64"/>
                      <a:pt x="340" y="64"/>
                    </a:cubicBezTo>
                    <a:cubicBezTo>
                      <a:pt x="340" y="64"/>
                      <a:pt x="340" y="64"/>
                      <a:pt x="340" y="64"/>
                    </a:cubicBezTo>
                    <a:cubicBezTo>
                      <a:pt x="340" y="64"/>
                      <a:pt x="340" y="64"/>
                      <a:pt x="341" y="64"/>
                    </a:cubicBezTo>
                    <a:cubicBezTo>
                      <a:pt x="341" y="64"/>
                      <a:pt x="341" y="64"/>
                      <a:pt x="341" y="64"/>
                    </a:cubicBezTo>
                    <a:cubicBezTo>
                      <a:pt x="341" y="64"/>
                      <a:pt x="341" y="64"/>
                      <a:pt x="341" y="64"/>
                    </a:cubicBezTo>
                    <a:close/>
                    <a:moveTo>
                      <a:pt x="346" y="64"/>
                    </a:moveTo>
                    <a:cubicBezTo>
                      <a:pt x="346" y="64"/>
                      <a:pt x="346" y="63"/>
                      <a:pt x="346" y="64"/>
                    </a:cubicBezTo>
                    <a:cubicBezTo>
                      <a:pt x="346" y="64"/>
                      <a:pt x="346" y="64"/>
                      <a:pt x="346" y="64"/>
                    </a:cubicBezTo>
                    <a:cubicBezTo>
                      <a:pt x="346" y="64"/>
                      <a:pt x="346" y="64"/>
                      <a:pt x="346" y="64"/>
                    </a:cubicBezTo>
                    <a:close/>
                    <a:moveTo>
                      <a:pt x="341" y="62"/>
                    </a:moveTo>
                    <a:cubicBezTo>
                      <a:pt x="342" y="62"/>
                      <a:pt x="341" y="61"/>
                      <a:pt x="341" y="61"/>
                    </a:cubicBezTo>
                    <a:cubicBezTo>
                      <a:pt x="341" y="61"/>
                      <a:pt x="341" y="61"/>
                      <a:pt x="341" y="62"/>
                    </a:cubicBezTo>
                    <a:cubicBezTo>
                      <a:pt x="341" y="62"/>
                      <a:pt x="341" y="62"/>
                      <a:pt x="341" y="62"/>
                    </a:cubicBezTo>
                    <a:cubicBezTo>
                      <a:pt x="341" y="62"/>
                      <a:pt x="341" y="62"/>
                      <a:pt x="341" y="62"/>
                    </a:cubicBezTo>
                    <a:close/>
                    <a:moveTo>
                      <a:pt x="343" y="60"/>
                    </a:moveTo>
                    <a:cubicBezTo>
                      <a:pt x="343" y="60"/>
                      <a:pt x="343" y="60"/>
                      <a:pt x="342" y="59"/>
                    </a:cubicBezTo>
                    <a:cubicBezTo>
                      <a:pt x="342" y="59"/>
                      <a:pt x="342" y="59"/>
                      <a:pt x="342" y="59"/>
                    </a:cubicBezTo>
                    <a:cubicBezTo>
                      <a:pt x="342" y="59"/>
                      <a:pt x="342" y="59"/>
                      <a:pt x="342" y="59"/>
                    </a:cubicBezTo>
                    <a:cubicBezTo>
                      <a:pt x="342" y="59"/>
                      <a:pt x="342" y="60"/>
                      <a:pt x="342" y="60"/>
                    </a:cubicBezTo>
                    <a:cubicBezTo>
                      <a:pt x="342" y="60"/>
                      <a:pt x="342" y="60"/>
                      <a:pt x="343" y="60"/>
                    </a:cubicBezTo>
                    <a:close/>
                    <a:moveTo>
                      <a:pt x="60" y="59"/>
                    </a:moveTo>
                    <a:cubicBezTo>
                      <a:pt x="60" y="59"/>
                      <a:pt x="60" y="59"/>
                      <a:pt x="60" y="59"/>
                    </a:cubicBezTo>
                    <a:cubicBezTo>
                      <a:pt x="60" y="59"/>
                      <a:pt x="60" y="59"/>
                      <a:pt x="60" y="58"/>
                    </a:cubicBezTo>
                    <a:cubicBezTo>
                      <a:pt x="60" y="58"/>
                      <a:pt x="60" y="58"/>
                      <a:pt x="60" y="59"/>
                    </a:cubicBezTo>
                    <a:cubicBezTo>
                      <a:pt x="61" y="59"/>
                      <a:pt x="61" y="59"/>
                      <a:pt x="61" y="58"/>
                    </a:cubicBezTo>
                    <a:cubicBezTo>
                      <a:pt x="61" y="58"/>
                      <a:pt x="61" y="58"/>
                      <a:pt x="62" y="58"/>
                    </a:cubicBezTo>
                    <a:cubicBezTo>
                      <a:pt x="62" y="59"/>
                      <a:pt x="62" y="59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7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62" y="57"/>
                      <a:pt x="62" y="57"/>
                      <a:pt x="62" y="5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56"/>
                      <a:pt x="61" y="56"/>
                      <a:pt x="61" y="56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5"/>
                      <a:pt x="61" y="55"/>
                      <a:pt x="61" y="54"/>
                    </a:cubicBezTo>
                    <a:cubicBezTo>
                      <a:pt x="61" y="54"/>
                      <a:pt x="61" y="54"/>
                      <a:pt x="61" y="55"/>
                    </a:cubicBezTo>
                    <a:cubicBezTo>
                      <a:pt x="61" y="55"/>
                      <a:pt x="61" y="55"/>
                      <a:pt x="62" y="55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62" y="55"/>
                      <a:pt x="62" y="55"/>
                      <a:pt x="63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3" y="54"/>
                      <a:pt x="63" y="54"/>
                      <a:pt x="62" y="53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2" y="53"/>
                      <a:pt x="62" y="53"/>
                      <a:pt x="63" y="53"/>
                    </a:cubicBezTo>
                    <a:cubicBezTo>
                      <a:pt x="63" y="53"/>
                      <a:pt x="62" y="52"/>
                      <a:pt x="62" y="52"/>
                    </a:cubicBezTo>
                    <a:cubicBezTo>
                      <a:pt x="62" y="52"/>
                      <a:pt x="62" y="52"/>
                      <a:pt x="61" y="52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0" y="52"/>
                      <a:pt x="60" y="52"/>
                      <a:pt x="59" y="52"/>
                    </a:cubicBezTo>
                    <a:cubicBezTo>
                      <a:pt x="59" y="52"/>
                      <a:pt x="59" y="53"/>
                      <a:pt x="60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4"/>
                      <a:pt x="60" y="55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5"/>
                      <a:pt x="60" y="55"/>
                      <a:pt x="59" y="55"/>
                    </a:cubicBezTo>
                    <a:cubicBezTo>
                      <a:pt x="59" y="55"/>
                      <a:pt x="59" y="54"/>
                      <a:pt x="59" y="54"/>
                    </a:cubicBezTo>
                    <a:cubicBezTo>
                      <a:pt x="59" y="54"/>
                      <a:pt x="59" y="54"/>
                      <a:pt x="58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8" y="54"/>
                      <a:pt x="58" y="54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9" y="53"/>
                      <a:pt x="59" y="53"/>
                      <a:pt x="59" y="52"/>
                    </a:cubicBezTo>
                    <a:cubicBezTo>
                      <a:pt x="58" y="52"/>
                      <a:pt x="58" y="52"/>
                      <a:pt x="57" y="52"/>
                    </a:cubicBezTo>
                    <a:cubicBezTo>
                      <a:pt x="57" y="52"/>
                      <a:pt x="57" y="52"/>
                      <a:pt x="56" y="52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5" y="52"/>
                      <a:pt x="54" y="52"/>
                      <a:pt x="54" y="52"/>
                    </a:cubicBezTo>
                    <a:cubicBezTo>
                      <a:pt x="54" y="52"/>
                      <a:pt x="54" y="52"/>
                      <a:pt x="53" y="52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2"/>
                      <a:pt x="53" y="53"/>
                      <a:pt x="53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3"/>
                      <a:pt x="53" y="53"/>
                      <a:pt x="53" y="54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5"/>
                      <a:pt x="55" y="55"/>
                      <a:pt x="55" y="55"/>
                    </a:cubicBezTo>
                    <a:cubicBezTo>
                      <a:pt x="55" y="55"/>
                      <a:pt x="56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6"/>
                      <a:pt x="58" y="56"/>
                      <a:pt x="59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59" y="56"/>
                      <a:pt x="59" y="56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9"/>
                    </a:cubicBezTo>
                    <a:cubicBezTo>
                      <a:pt x="59" y="59"/>
                      <a:pt x="58" y="59"/>
                      <a:pt x="58" y="59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7" y="59"/>
                      <a:pt x="57" y="59"/>
                      <a:pt x="58" y="59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59"/>
                      <a:pt x="60" y="59"/>
                    </a:cubicBezTo>
                    <a:close/>
                    <a:moveTo>
                      <a:pt x="58" y="55"/>
                    </a:moveTo>
                    <a:cubicBezTo>
                      <a:pt x="58" y="55"/>
                      <a:pt x="58" y="55"/>
                      <a:pt x="58" y="55"/>
                    </a:cubicBezTo>
                    <a:cubicBezTo>
                      <a:pt x="58" y="54"/>
                      <a:pt x="58" y="54"/>
                      <a:pt x="58" y="55"/>
                    </a:cubicBezTo>
                    <a:cubicBezTo>
                      <a:pt x="59" y="55"/>
                      <a:pt x="58" y="55"/>
                      <a:pt x="58" y="55"/>
                    </a:cubicBezTo>
                    <a:close/>
                    <a:moveTo>
                      <a:pt x="56" y="54"/>
                    </a:moveTo>
                    <a:cubicBezTo>
                      <a:pt x="56" y="54"/>
                      <a:pt x="56" y="54"/>
                      <a:pt x="56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7" y="54"/>
                      <a:pt x="57" y="54"/>
                      <a:pt x="56" y="54"/>
                    </a:cubicBezTo>
                    <a:close/>
                    <a:moveTo>
                      <a:pt x="56" y="59"/>
                    </a:moveTo>
                    <a:cubicBezTo>
                      <a:pt x="56" y="59"/>
                      <a:pt x="56" y="59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9"/>
                      <a:pt x="56" y="59"/>
                      <a:pt x="56" y="59"/>
                    </a:cubicBezTo>
                    <a:close/>
                    <a:moveTo>
                      <a:pt x="56" y="58"/>
                    </a:moveTo>
                    <a:cubicBezTo>
                      <a:pt x="56" y="58"/>
                      <a:pt x="56" y="58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4" y="58"/>
                      <a:pt x="54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6" y="58"/>
                    </a:cubicBezTo>
                    <a:close/>
                    <a:moveTo>
                      <a:pt x="367" y="58"/>
                    </a:moveTo>
                    <a:cubicBezTo>
                      <a:pt x="367" y="58"/>
                      <a:pt x="367" y="58"/>
                      <a:pt x="367" y="57"/>
                    </a:cubicBezTo>
                    <a:cubicBezTo>
                      <a:pt x="367" y="57"/>
                      <a:pt x="367" y="57"/>
                      <a:pt x="366" y="57"/>
                    </a:cubicBezTo>
                    <a:cubicBezTo>
                      <a:pt x="366" y="57"/>
                      <a:pt x="366" y="57"/>
                      <a:pt x="366" y="57"/>
                    </a:cubicBezTo>
                    <a:cubicBezTo>
                      <a:pt x="366" y="58"/>
                      <a:pt x="366" y="58"/>
                      <a:pt x="366" y="58"/>
                    </a:cubicBezTo>
                    <a:cubicBezTo>
                      <a:pt x="367" y="58"/>
                      <a:pt x="367" y="58"/>
                      <a:pt x="367" y="58"/>
                    </a:cubicBezTo>
                    <a:close/>
                    <a:moveTo>
                      <a:pt x="53" y="58"/>
                    </a:move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lose/>
                    <a:moveTo>
                      <a:pt x="368" y="58"/>
                    </a:moveTo>
                    <a:cubicBezTo>
                      <a:pt x="368" y="57"/>
                      <a:pt x="368" y="57"/>
                      <a:pt x="368" y="57"/>
                    </a:cubicBezTo>
                    <a:cubicBezTo>
                      <a:pt x="368" y="57"/>
                      <a:pt x="367" y="57"/>
                      <a:pt x="368" y="58"/>
                    </a:cubicBezTo>
                    <a:cubicBezTo>
                      <a:pt x="368" y="58"/>
                      <a:pt x="368" y="58"/>
                      <a:pt x="368" y="58"/>
                    </a:cubicBezTo>
                    <a:close/>
                    <a:moveTo>
                      <a:pt x="63" y="57"/>
                    </a:moveTo>
                    <a:cubicBezTo>
                      <a:pt x="64" y="57"/>
                      <a:pt x="63" y="57"/>
                      <a:pt x="63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3" y="58"/>
                      <a:pt x="63" y="57"/>
                    </a:cubicBezTo>
                    <a:close/>
                    <a:moveTo>
                      <a:pt x="373" y="57"/>
                    </a:moveTo>
                    <a:cubicBezTo>
                      <a:pt x="373" y="57"/>
                      <a:pt x="373" y="57"/>
                      <a:pt x="372" y="57"/>
                    </a:cubicBezTo>
                    <a:cubicBezTo>
                      <a:pt x="371" y="57"/>
                      <a:pt x="371" y="57"/>
                      <a:pt x="371" y="57"/>
                    </a:cubicBezTo>
                    <a:cubicBezTo>
                      <a:pt x="371" y="57"/>
                      <a:pt x="371" y="57"/>
                      <a:pt x="371" y="57"/>
                    </a:cubicBezTo>
                    <a:cubicBezTo>
                      <a:pt x="372" y="57"/>
                      <a:pt x="372" y="57"/>
                      <a:pt x="372" y="57"/>
                    </a:cubicBezTo>
                    <a:cubicBezTo>
                      <a:pt x="372" y="57"/>
                      <a:pt x="372" y="57"/>
                      <a:pt x="372" y="57"/>
                    </a:cubicBezTo>
                    <a:cubicBezTo>
                      <a:pt x="372" y="57"/>
                      <a:pt x="372" y="57"/>
                      <a:pt x="372" y="57"/>
                    </a:cubicBezTo>
                    <a:cubicBezTo>
                      <a:pt x="373" y="57"/>
                      <a:pt x="373" y="57"/>
                      <a:pt x="373" y="57"/>
                    </a:cubicBezTo>
                    <a:close/>
                    <a:moveTo>
                      <a:pt x="365" y="56"/>
                    </a:moveTo>
                    <a:cubicBezTo>
                      <a:pt x="365" y="56"/>
                      <a:pt x="365" y="56"/>
                      <a:pt x="365" y="56"/>
                    </a:cubicBezTo>
                    <a:cubicBezTo>
                      <a:pt x="365" y="55"/>
                      <a:pt x="365" y="55"/>
                      <a:pt x="365" y="55"/>
                    </a:cubicBezTo>
                    <a:cubicBezTo>
                      <a:pt x="364" y="55"/>
                      <a:pt x="364" y="55"/>
                      <a:pt x="364" y="55"/>
                    </a:cubicBezTo>
                    <a:cubicBezTo>
                      <a:pt x="363" y="55"/>
                      <a:pt x="363" y="55"/>
                      <a:pt x="363" y="55"/>
                    </a:cubicBezTo>
                    <a:cubicBezTo>
                      <a:pt x="363" y="55"/>
                      <a:pt x="363" y="55"/>
                      <a:pt x="363" y="56"/>
                    </a:cubicBezTo>
                    <a:cubicBezTo>
                      <a:pt x="363" y="56"/>
                      <a:pt x="364" y="56"/>
                      <a:pt x="364" y="56"/>
                    </a:cubicBezTo>
                    <a:cubicBezTo>
                      <a:pt x="364" y="56"/>
                      <a:pt x="365" y="56"/>
                      <a:pt x="365" y="56"/>
                    </a:cubicBezTo>
                    <a:close/>
                    <a:moveTo>
                      <a:pt x="361" y="55"/>
                    </a:moveTo>
                    <a:cubicBezTo>
                      <a:pt x="361" y="55"/>
                      <a:pt x="361" y="55"/>
                      <a:pt x="361" y="55"/>
                    </a:cubicBezTo>
                    <a:cubicBezTo>
                      <a:pt x="361" y="55"/>
                      <a:pt x="361" y="55"/>
                      <a:pt x="361" y="55"/>
                    </a:cubicBezTo>
                    <a:cubicBezTo>
                      <a:pt x="360" y="55"/>
                      <a:pt x="360" y="55"/>
                      <a:pt x="360" y="55"/>
                    </a:cubicBezTo>
                    <a:cubicBezTo>
                      <a:pt x="359" y="55"/>
                      <a:pt x="359" y="55"/>
                      <a:pt x="359" y="55"/>
                    </a:cubicBezTo>
                    <a:cubicBezTo>
                      <a:pt x="359" y="55"/>
                      <a:pt x="359" y="55"/>
                      <a:pt x="359" y="55"/>
                    </a:cubicBezTo>
                    <a:cubicBezTo>
                      <a:pt x="359" y="55"/>
                      <a:pt x="359" y="55"/>
                      <a:pt x="359" y="55"/>
                    </a:cubicBezTo>
                    <a:cubicBezTo>
                      <a:pt x="360" y="55"/>
                      <a:pt x="360" y="55"/>
                      <a:pt x="360" y="55"/>
                    </a:cubicBezTo>
                    <a:cubicBezTo>
                      <a:pt x="361" y="56"/>
                      <a:pt x="361" y="56"/>
                      <a:pt x="361" y="55"/>
                    </a:cubicBezTo>
                    <a:close/>
                    <a:moveTo>
                      <a:pt x="66" y="55"/>
                    </a:moveTo>
                    <a:cubicBezTo>
                      <a:pt x="67" y="55"/>
                      <a:pt x="67" y="55"/>
                      <a:pt x="67" y="55"/>
                    </a:cubicBezTo>
                    <a:cubicBezTo>
                      <a:pt x="67" y="55"/>
                      <a:pt x="68" y="55"/>
                      <a:pt x="68" y="55"/>
                    </a:cubicBezTo>
                    <a:cubicBezTo>
                      <a:pt x="68" y="55"/>
                      <a:pt x="68" y="55"/>
                      <a:pt x="68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70" y="55"/>
                    </a:cubicBezTo>
                    <a:cubicBezTo>
                      <a:pt x="70" y="55"/>
                      <a:pt x="70" y="55"/>
                      <a:pt x="70" y="55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55"/>
                      <a:pt x="71" y="55"/>
                      <a:pt x="72" y="55"/>
                    </a:cubicBezTo>
                    <a:cubicBezTo>
                      <a:pt x="72" y="55"/>
                      <a:pt x="72" y="55"/>
                      <a:pt x="72" y="5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4" y="54"/>
                      <a:pt x="75" y="54"/>
                      <a:pt x="75" y="54"/>
                    </a:cubicBezTo>
                    <a:cubicBezTo>
                      <a:pt x="75" y="54"/>
                      <a:pt x="75" y="54"/>
                      <a:pt x="76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4" y="54"/>
                      <a:pt x="74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2" y="53"/>
                      <a:pt x="72" y="53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3" y="54"/>
                      <a:pt x="73" y="54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71" y="54"/>
                      <a:pt x="71" y="54"/>
                      <a:pt x="70" y="54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8" y="54"/>
                      <a:pt x="67" y="54"/>
                      <a:pt x="67" y="54"/>
                    </a:cubicBezTo>
                    <a:cubicBezTo>
                      <a:pt x="67" y="53"/>
                      <a:pt x="67" y="53"/>
                      <a:pt x="66" y="54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5" y="54"/>
                      <a:pt x="66" y="53"/>
                      <a:pt x="66" y="53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7" y="53"/>
                      <a:pt x="67" y="53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5" y="52"/>
                      <a:pt x="64" y="52"/>
                      <a:pt x="64" y="52"/>
                    </a:cubicBezTo>
                    <a:cubicBezTo>
                      <a:pt x="64" y="52"/>
                      <a:pt x="64" y="52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3" y="52"/>
                      <a:pt x="64" y="53"/>
                    </a:cubicBezTo>
                    <a:cubicBezTo>
                      <a:pt x="64" y="53"/>
                      <a:pt x="64" y="53"/>
                      <a:pt x="64" y="54"/>
                    </a:cubicBezTo>
                    <a:cubicBezTo>
                      <a:pt x="64" y="54"/>
                      <a:pt x="64" y="55"/>
                      <a:pt x="64" y="55"/>
                    </a:cubicBezTo>
                    <a:cubicBezTo>
                      <a:pt x="65" y="55"/>
                      <a:pt x="65" y="55"/>
                      <a:pt x="66" y="55"/>
                    </a:cubicBezTo>
                    <a:cubicBezTo>
                      <a:pt x="66" y="55"/>
                      <a:pt x="66" y="55"/>
                      <a:pt x="66" y="55"/>
                    </a:cubicBezTo>
                    <a:close/>
                    <a:moveTo>
                      <a:pt x="69" y="53"/>
                    </a:move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lose/>
                    <a:moveTo>
                      <a:pt x="76" y="52"/>
                    </a:moveTo>
                    <a:cubicBezTo>
                      <a:pt x="76" y="52"/>
                      <a:pt x="76" y="52"/>
                      <a:pt x="76" y="51"/>
                    </a:cubicBezTo>
                    <a:cubicBezTo>
                      <a:pt x="76" y="51"/>
                      <a:pt x="76" y="51"/>
                      <a:pt x="75" y="51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0" y="49"/>
                      <a:pt x="70" y="49"/>
                      <a:pt x="69" y="49"/>
                    </a:cubicBezTo>
                    <a:cubicBezTo>
                      <a:pt x="69" y="49"/>
                      <a:pt x="68" y="49"/>
                      <a:pt x="68" y="49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70" y="50"/>
                      <a:pt x="70" y="50"/>
                    </a:cubicBezTo>
                    <a:cubicBezTo>
                      <a:pt x="70" y="50"/>
                      <a:pt x="71" y="51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1" y="51"/>
                      <a:pt x="72" y="51"/>
                      <a:pt x="72" y="51"/>
                    </a:cubicBezTo>
                    <a:cubicBezTo>
                      <a:pt x="72" y="51"/>
                      <a:pt x="72" y="51"/>
                      <a:pt x="73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5" y="52"/>
                      <a:pt x="75" y="52"/>
                      <a:pt x="76" y="52"/>
                    </a:cubicBezTo>
                    <a:cubicBezTo>
                      <a:pt x="76" y="52"/>
                      <a:pt x="76" y="52"/>
                      <a:pt x="76" y="52"/>
                    </a:cubicBezTo>
                    <a:close/>
                    <a:moveTo>
                      <a:pt x="72" y="50"/>
                    </a:moveTo>
                    <a:cubicBezTo>
                      <a:pt x="72" y="50"/>
                      <a:pt x="72" y="50"/>
                      <a:pt x="72" y="50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2" y="50"/>
                      <a:pt x="72" y="50"/>
                      <a:pt x="72" y="50"/>
                    </a:cubicBezTo>
                    <a:close/>
                    <a:moveTo>
                      <a:pt x="78" y="52"/>
                    </a:moveTo>
                    <a:cubicBezTo>
                      <a:pt x="78" y="52"/>
                      <a:pt x="78" y="52"/>
                      <a:pt x="78" y="51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8" y="51"/>
                      <a:pt x="78" y="51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0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8" y="52"/>
                      <a:pt x="78" y="52"/>
                      <a:pt x="78" y="52"/>
                    </a:cubicBezTo>
                    <a:close/>
                    <a:moveTo>
                      <a:pt x="71" y="52"/>
                    </a:moveTo>
                    <a:cubicBezTo>
                      <a:pt x="71" y="52"/>
                      <a:pt x="71" y="52"/>
                      <a:pt x="71" y="51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1"/>
                    </a:cubicBezTo>
                    <a:cubicBezTo>
                      <a:pt x="69" y="51"/>
                      <a:pt x="70" y="51"/>
                      <a:pt x="70" y="51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69" y="51"/>
                      <a:pt x="69" y="51"/>
                      <a:pt x="69" y="52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52"/>
                      <a:pt x="70" y="52"/>
                      <a:pt x="71" y="52"/>
                    </a:cubicBezTo>
                    <a:close/>
                    <a:moveTo>
                      <a:pt x="359" y="51"/>
                    </a:moveTo>
                    <a:cubicBezTo>
                      <a:pt x="359" y="51"/>
                      <a:pt x="359" y="51"/>
                      <a:pt x="359" y="51"/>
                    </a:cubicBezTo>
                    <a:cubicBezTo>
                      <a:pt x="359" y="51"/>
                      <a:pt x="358" y="51"/>
                      <a:pt x="358" y="51"/>
                    </a:cubicBezTo>
                    <a:cubicBezTo>
                      <a:pt x="358" y="51"/>
                      <a:pt x="359" y="51"/>
                      <a:pt x="359" y="51"/>
                    </a:cubicBezTo>
                    <a:close/>
                    <a:moveTo>
                      <a:pt x="68" y="51"/>
                    </a:moveTo>
                    <a:cubicBezTo>
                      <a:pt x="68" y="51"/>
                      <a:pt x="68" y="50"/>
                      <a:pt x="68" y="50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51"/>
                      <a:pt x="68" y="51"/>
                      <a:pt x="68" y="51"/>
                    </a:cubicBezTo>
                    <a:close/>
                    <a:moveTo>
                      <a:pt x="354" y="50"/>
                    </a:moveTo>
                    <a:cubicBezTo>
                      <a:pt x="354" y="50"/>
                      <a:pt x="354" y="50"/>
                      <a:pt x="354" y="50"/>
                    </a:cubicBezTo>
                    <a:cubicBezTo>
                      <a:pt x="354" y="50"/>
                      <a:pt x="354" y="50"/>
                      <a:pt x="354" y="50"/>
                    </a:cubicBezTo>
                    <a:cubicBezTo>
                      <a:pt x="354" y="50"/>
                      <a:pt x="354" y="50"/>
                      <a:pt x="354" y="50"/>
                    </a:cubicBezTo>
                    <a:close/>
                    <a:moveTo>
                      <a:pt x="68" y="50"/>
                    </a:move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50"/>
                      <a:pt x="68" y="49"/>
                      <a:pt x="68" y="49"/>
                    </a:cubicBezTo>
                    <a:cubicBezTo>
                      <a:pt x="68" y="49"/>
                      <a:pt x="67" y="49"/>
                      <a:pt x="67" y="49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7" y="49"/>
                      <a:pt x="68" y="50"/>
                      <a:pt x="68" y="50"/>
                    </a:cubicBezTo>
                    <a:close/>
                    <a:moveTo>
                      <a:pt x="67" y="49"/>
                    </a:moveTo>
                    <a:cubicBezTo>
                      <a:pt x="67" y="49"/>
                      <a:pt x="67" y="49"/>
                      <a:pt x="67" y="49"/>
                    </a:cubicBezTo>
                    <a:cubicBezTo>
                      <a:pt x="66" y="48"/>
                      <a:pt x="66" y="48"/>
                      <a:pt x="66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6" y="49"/>
                      <a:pt x="66" y="49"/>
                      <a:pt x="67" y="49"/>
                    </a:cubicBezTo>
                    <a:close/>
                    <a:moveTo>
                      <a:pt x="65" y="48"/>
                    </a:move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5" y="48"/>
                      <a:pt x="65" y="47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8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8"/>
                      <a:pt x="65" y="48"/>
                      <a:pt x="65" y="48"/>
                    </a:cubicBezTo>
                    <a:close/>
                    <a:moveTo>
                      <a:pt x="350" y="45"/>
                    </a:moveTo>
                    <a:cubicBezTo>
                      <a:pt x="351" y="45"/>
                      <a:pt x="351" y="45"/>
                      <a:pt x="351" y="45"/>
                    </a:cubicBezTo>
                    <a:cubicBezTo>
                      <a:pt x="351" y="45"/>
                      <a:pt x="351" y="45"/>
                      <a:pt x="350" y="44"/>
                    </a:cubicBezTo>
                    <a:cubicBezTo>
                      <a:pt x="349" y="44"/>
                      <a:pt x="349" y="44"/>
                      <a:pt x="349" y="45"/>
                    </a:cubicBezTo>
                    <a:cubicBezTo>
                      <a:pt x="349" y="45"/>
                      <a:pt x="349" y="45"/>
                      <a:pt x="349" y="45"/>
                    </a:cubicBezTo>
                    <a:cubicBezTo>
                      <a:pt x="350" y="45"/>
                      <a:pt x="350" y="45"/>
                      <a:pt x="350" y="45"/>
                    </a:cubicBezTo>
                    <a:close/>
                    <a:moveTo>
                      <a:pt x="354" y="44"/>
                    </a:moveTo>
                    <a:cubicBezTo>
                      <a:pt x="354" y="44"/>
                      <a:pt x="354" y="44"/>
                      <a:pt x="354" y="44"/>
                    </a:cubicBezTo>
                    <a:cubicBezTo>
                      <a:pt x="354" y="44"/>
                      <a:pt x="354" y="44"/>
                      <a:pt x="354" y="44"/>
                    </a:cubicBezTo>
                    <a:cubicBezTo>
                      <a:pt x="354" y="44"/>
                      <a:pt x="353" y="43"/>
                      <a:pt x="353" y="43"/>
                    </a:cubicBezTo>
                    <a:cubicBezTo>
                      <a:pt x="353" y="43"/>
                      <a:pt x="353" y="43"/>
                      <a:pt x="352" y="43"/>
                    </a:cubicBezTo>
                    <a:cubicBezTo>
                      <a:pt x="352" y="43"/>
                      <a:pt x="351" y="43"/>
                      <a:pt x="351" y="43"/>
                    </a:cubicBezTo>
                    <a:cubicBezTo>
                      <a:pt x="350" y="44"/>
                      <a:pt x="350" y="44"/>
                      <a:pt x="350" y="44"/>
                    </a:cubicBezTo>
                    <a:cubicBezTo>
                      <a:pt x="350" y="44"/>
                      <a:pt x="350" y="44"/>
                      <a:pt x="351" y="44"/>
                    </a:cubicBezTo>
                    <a:cubicBezTo>
                      <a:pt x="352" y="44"/>
                      <a:pt x="352" y="45"/>
                      <a:pt x="353" y="45"/>
                    </a:cubicBezTo>
                    <a:cubicBezTo>
                      <a:pt x="353" y="45"/>
                      <a:pt x="354" y="45"/>
                      <a:pt x="354" y="44"/>
                    </a:cubicBezTo>
                    <a:close/>
                    <a:moveTo>
                      <a:pt x="67" y="41"/>
                    </a:move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8" y="41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40"/>
                      <a:pt x="69" y="40"/>
                      <a:pt x="69" y="40"/>
                    </a:cubicBezTo>
                    <a:cubicBezTo>
                      <a:pt x="70" y="40"/>
                      <a:pt x="70" y="40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8"/>
                      <a:pt x="71" y="38"/>
                    </a:cubicBezTo>
                    <a:cubicBezTo>
                      <a:pt x="72" y="38"/>
                      <a:pt x="72" y="38"/>
                      <a:pt x="71" y="38"/>
                    </a:cubicBezTo>
                    <a:cubicBezTo>
                      <a:pt x="71" y="38"/>
                      <a:pt x="71" y="38"/>
                      <a:pt x="70" y="38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69" y="38"/>
                      <a:pt x="69" y="38"/>
                      <a:pt x="68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6" y="39"/>
                      <a:pt x="66" y="39"/>
                    </a:cubicBezTo>
                    <a:cubicBezTo>
                      <a:pt x="66" y="39"/>
                      <a:pt x="66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40"/>
                      <a:pt x="65" y="40"/>
                    </a:cubicBezTo>
                    <a:cubicBezTo>
                      <a:pt x="66" y="40"/>
                      <a:pt x="66" y="40"/>
                      <a:pt x="66" y="41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1"/>
                      <a:pt x="67" y="41"/>
                      <a:pt x="67" y="41"/>
                    </a:cubicBezTo>
                    <a:close/>
                    <a:moveTo>
                      <a:pt x="345" y="39"/>
                    </a:moveTo>
                    <a:cubicBezTo>
                      <a:pt x="345" y="39"/>
                      <a:pt x="345" y="39"/>
                      <a:pt x="345" y="39"/>
                    </a:cubicBezTo>
                    <a:cubicBezTo>
                      <a:pt x="345" y="39"/>
                      <a:pt x="345" y="39"/>
                      <a:pt x="345" y="39"/>
                    </a:cubicBezTo>
                    <a:cubicBezTo>
                      <a:pt x="345" y="39"/>
                      <a:pt x="345" y="39"/>
                      <a:pt x="345" y="39"/>
                    </a:cubicBezTo>
                    <a:close/>
                    <a:moveTo>
                      <a:pt x="339" y="36"/>
                    </a:moveTo>
                    <a:cubicBezTo>
                      <a:pt x="339" y="36"/>
                      <a:pt x="339" y="36"/>
                      <a:pt x="339" y="36"/>
                    </a:cubicBezTo>
                    <a:cubicBezTo>
                      <a:pt x="339" y="36"/>
                      <a:pt x="339" y="36"/>
                      <a:pt x="339" y="36"/>
                    </a:cubicBezTo>
                    <a:cubicBezTo>
                      <a:pt x="339" y="36"/>
                      <a:pt x="339" y="36"/>
                      <a:pt x="339" y="36"/>
                    </a:cubicBezTo>
                    <a:cubicBezTo>
                      <a:pt x="338" y="36"/>
                      <a:pt x="338" y="36"/>
                      <a:pt x="338" y="36"/>
                    </a:cubicBezTo>
                    <a:cubicBezTo>
                      <a:pt x="338" y="36"/>
                      <a:pt x="338" y="36"/>
                      <a:pt x="339" y="36"/>
                    </a:cubicBezTo>
                    <a:cubicBezTo>
                      <a:pt x="339" y="36"/>
                      <a:pt x="339" y="37"/>
                      <a:pt x="339" y="36"/>
                    </a:cubicBezTo>
                    <a:close/>
                    <a:moveTo>
                      <a:pt x="336" y="35"/>
                    </a:moveTo>
                    <a:cubicBezTo>
                      <a:pt x="336" y="35"/>
                      <a:pt x="336" y="35"/>
                      <a:pt x="336" y="35"/>
                    </a:cubicBezTo>
                    <a:cubicBezTo>
                      <a:pt x="336" y="35"/>
                      <a:pt x="336" y="35"/>
                      <a:pt x="336" y="35"/>
                    </a:cubicBezTo>
                    <a:cubicBezTo>
                      <a:pt x="336" y="35"/>
                      <a:pt x="336" y="35"/>
                      <a:pt x="336" y="35"/>
                    </a:cubicBezTo>
                    <a:close/>
                    <a:moveTo>
                      <a:pt x="335" y="34"/>
                    </a:moveTo>
                    <a:cubicBezTo>
                      <a:pt x="335" y="34"/>
                      <a:pt x="335" y="34"/>
                      <a:pt x="335" y="34"/>
                    </a:cubicBezTo>
                    <a:cubicBezTo>
                      <a:pt x="335" y="34"/>
                      <a:pt x="335" y="34"/>
                      <a:pt x="335" y="34"/>
                    </a:cubicBezTo>
                    <a:cubicBezTo>
                      <a:pt x="335" y="34"/>
                      <a:pt x="335" y="34"/>
                      <a:pt x="335" y="34"/>
                    </a:cubicBezTo>
                    <a:close/>
                    <a:moveTo>
                      <a:pt x="337" y="33"/>
                    </a:moveTo>
                    <a:cubicBezTo>
                      <a:pt x="337" y="33"/>
                      <a:pt x="337" y="33"/>
                      <a:pt x="337" y="33"/>
                    </a:cubicBezTo>
                    <a:cubicBezTo>
                      <a:pt x="337" y="33"/>
                      <a:pt x="337" y="33"/>
                      <a:pt x="337" y="33"/>
                    </a:cubicBezTo>
                    <a:cubicBezTo>
                      <a:pt x="337" y="33"/>
                      <a:pt x="337" y="33"/>
                      <a:pt x="337" y="33"/>
                    </a:cubicBezTo>
                    <a:close/>
                    <a:moveTo>
                      <a:pt x="337" y="32"/>
                    </a:move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32"/>
                      <a:pt x="337" y="32"/>
                      <a:pt x="337" y="32"/>
                    </a:cubicBezTo>
                    <a:close/>
                    <a:moveTo>
                      <a:pt x="336" y="32"/>
                    </a:moveTo>
                    <a:cubicBezTo>
                      <a:pt x="336" y="32"/>
                      <a:pt x="336" y="32"/>
                      <a:pt x="336" y="32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36" y="32"/>
                      <a:pt x="336" y="32"/>
                      <a:pt x="336" y="32"/>
                    </a:cubicBezTo>
                    <a:close/>
                    <a:moveTo>
                      <a:pt x="334" y="31"/>
                    </a:moveTo>
                    <a:cubicBezTo>
                      <a:pt x="334" y="31"/>
                      <a:pt x="334" y="31"/>
                      <a:pt x="334" y="31"/>
                    </a:cubicBezTo>
                    <a:cubicBezTo>
                      <a:pt x="334" y="31"/>
                      <a:pt x="334" y="31"/>
                      <a:pt x="334" y="31"/>
                    </a:cubicBezTo>
                    <a:cubicBezTo>
                      <a:pt x="334" y="31"/>
                      <a:pt x="334" y="31"/>
                      <a:pt x="334" y="31"/>
                    </a:cubicBezTo>
                    <a:cubicBezTo>
                      <a:pt x="334" y="31"/>
                      <a:pt x="334" y="31"/>
                      <a:pt x="334" y="31"/>
                    </a:cubicBezTo>
                    <a:close/>
                    <a:moveTo>
                      <a:pt x="335" y="31"/>
                    </a:moveTo>
                    <a:cubicBezTo>
                      <a:pt x="335" y="31"/>
                      <a:pt x="334" y="31"/>
                      <a:pt x="334" y="31"/>
                    </a:cubicBezTo>
                    <a:cubicBezTo>
                      <a:pt x="334" y="31"/>
                      <a:pt x="334" y="31"/>
                      <a:pt x="334" y="31"/>
                    </a:cubicBezTo>
                    <a:cubicBezTo>
                      <a:pt x="334" y="31"/>
                      <a:pt x="335" y="31"/>
                      <a:pt x="335" y="31"/>
                    </a:cubicBezTo>
                    <a:close/>
                    <a:moveTo>
                      <a:pt x="327" y="28"/>
                    </a:moveTo>
                    <a:cubicBezTo>
                      <a:pt x="327" y="28"/>
                      <a:pt x="327" y="28"/>
                      <a:pt x="327" y="28"/>
                    </a:cubicBezTo>
                    <a:cubicBezTo>
                      <a:pt x="327" y="28"/>
                      <a:pt x="327" y="28"/>
                      <a:pt x="327" y="28"/>
                    </a:cubicBezTo>
                    <a:cubicBezTo>
                      <a:pt x="327" y="27"/>
                      <a:pt x="327" y="27"/>
                      <a:pt x="326" y="27"/>
                    </a:cubicBezTo>
                    <a:cubicBezTo>
                      <a:pt x="326" y="27"/>
                      <a:pt x="326" y="28"/>
                      <a:pt x="326" y="28"/>
                    </a:cubicBezTo>
                    <a:cubicBezTo>
                      <a:pt x="326" y="28"/>
                      <a:pt x="326" y="28"/>
                      <a:pt x="326" y="28"/>
                    </a:cubicBezTo>
                    <a:cubicBezTo>
                      <a:pt x="326" y="28"/>
                      <a:pt x="326" y="28"/>
                      <a:pt x="326" y="28"/>
                    </a:cubicBezTo>
                    <a:cubicBezTo>
                      <a:pt x="326" y="28"/>
                      <a:pt x="326" y="28"/>
                      <a:pt x="327" y="28"/>
                    </a:cubicBezTo>
                    <a:cubicBezTo>
                      <a:pt x="327" y="28"/>
                      <a:pt x="327" y="28"/>
                      <a:pt x="327" y="28"/>
                    </a:cubicBezTo>
                    <a:close/>
                    <a:moveTo>
                      <a:pt x="329" y="28"/>
                    </a:moveTo>
                    <a:cubicBezTo>
                      <a:pt x="329" y="28"/>
                      <a:pt x="329" y="28"/>
                      <a:pt x="329" y="28"/>
                    </a:cubicBezTo>
                    <a:cubicBezTo>
                      <a:pt x="329" y="28"/>
                      <a:pt x="329" y="28"/>
                      <a:pt x="329" y="28"/>
                    </a:cubicBezTo>
                    <a:cubicBezTo>
                      <a:pt x="329" y="28"/>
                      <a:pt x="329" y="28"/>
                      <a:pt x="329" y="28"/>
                    </a:cubicBezTo>
                    <a:cubicBezTo>
                      <a:pt x="329" y="28"/>
                      <a:pt x="329" y="28"/>
                      <a:pt x="329" y="28"/>
                    </a:cubicBezTo>
                    <a:cubicBezTo>
                      <a:pt x="329" y="28"/>
                      <a:pt x="329" y="28"/>
                      <a:pt x="329" y="28"/>
                    </a:cubicBezTo>
                    <a:cubicBezTo>
                      <a:pt x="329" y="28"/>
                      <a:pt x="328" y="28"/>
                      <a:pt x="328" y="28"/>
                    </a:cubicBezTo>
                    <a:cubicBezTo>
                      <a:pt x="328" y="28"/>
                      <a:pt x="328" y="28"/>
                      <a:pt x="328" y="28"/>
                    </a:cubicBezTo>
                    <a:cubicBezTo>
                      <a:pt x="328" y="28"/>
                      <a:pt x="328" y="28"/>
                      <a:pt x="328" y="28"/>
                    </a:cubicBezTo>
                    <a:cubicBezTo>
                      <a:pt x="328" y="28"/>
                      <a:pt x="328" y="28"/>
                      <a:pt x="328" y="28"/>
                    </a:cubicBezTo>
                    <a:cubicBezTo>
                      <a:pt x="328" y="28"/>
                      <a:pt x="328" y="28"/>
                      <a:pt x="328" y="28"/>
                    </a:cubicBezTo>
                    <a:cubicBezTo>
                      <a:pt x="328" y="28"/>
                      <a:pt x="328" y="28"/>
                      <a:pt x="328" y="28"/>
                    </a:cubicBezTo>
                    <a:cubicBezTo>
                      <a:pt x="328" y="28"/>
                      <a:pt x="328" y="28"/>
                      <a:pt x="328" y="28"/>
                    </a:cubicBezTo>
                    <a:cubicBezTo>
                      <a:pt x="329" y="28"/>
                      <a:pt x="329" y="28"/>
                      <a:pt x="329" y="28"/>
                    </a:cubicBezTo>
                    <a:close/>
                    <a:moveTo>
                      <a:pt x="325" y="28"/>
                    </a:moveTo>
                    <a:cubicBezTo>
                      <a:pt x="325" y="28"/>
                      <a:pt x="325" y="28"/>
                      <a:pt x="325" y="28"/>
                    </a:cubicBezTo>
                    <a:cubicBezTo>
                      <a:pt x="325" y="28"/>
                      <a:pt x="325" y="28"/>
                      <a:pt x="326" y="28"/>
                    </a:cubicBezTo>
                    <a:cubicBezTo>
                      <a:pt x="326" y="28"/>
                      <a:pt x="326" y="28"/>
                      <a:pt x="326" y="28"/>
                    </a:cubicBezTo>
                    <a:cubicBezTo>
                      <a:pt x="326" y="28"/>
                      <a:pt x="326" y="28"/>
                      <a:pt x="326" y="28"/>
                    </a:cubicBezTo>
                    <a:cubicBezTo>
                      <a:pt x="326" y="27"/>
                      <a:pt x="326" y="27"/>
                      <a:pt x="325" y="27"/>
                    </a:cubicBezTo>
                    <a:cubicBezTo>
                      <a:pt x="325" y="27"/>
                      <a:pt x="325" y="27"/>
                      <a:pt x="325" y="27"/>
                    </a:cubicBezTo>
                    <a:cubicBezTo>
                      <a:pt x="325" y="27"/>
                      <a:pt x="325" y="27"/>
                      <a:pt x="325" y="27"/>
                    </a:cubicBezTo>
                    <a:cubicBezTo>
                      <a:pt x="325" y="27"/>
                      <a:pt x="325" y="27"/>
                      <a:pt x="325" y="27"/>
                    </a:cubicBezTo>
                    <a:cubicBezTo>
                      <a:pt x="325" y="27"/>
                      <a:pt x="325" y="28"/>
                      <a:pt x="325" y="28"/>
                    </a:cubicBezTo>
                    <a:cubicBezTo>
                      <a:pt x="324" y="28"/>
                      <a:pt x="324" y="28"/>
                      <a:pt x="325" y="28"/>
                    </a:cubicBezTo>
                    <a:close/>
                    <a:moveTo>
                      <a:pt x="324" y="27"/>
                    </a:moveTo>
                    <a:cubicBezTo>
                      <a:pt x="324" y="27"/>
                      <a:pt x="324" y="27"/>
                      <a:pt x="324" y="27"/>
                    </a:cubicBezTo>
                    <a:cubicBezTo>
                      <a:pt x="324" y="27"/>
                      <a:pt x="323" y="27"/>
                      <a:pt x="323" y="27"/>
                    </a:cubicBezTo>
                    <a:cubicBezTo>
                      <a:pt x="322" y="27"/>
                      <a:pt x="322" y="27"/>
                      <a:pt x="322" y="27"/>
                    </a:cubicBezTo>
                    <a:cubicBezTo>
                      <a:pt x="322" y="27"/>
                      <a:pt x="322" y="27"/>
                      <a:pt x="322" y="27"/>
                    </a:cubicBezTo>
                    <a:cubicBezTo>
                      <a:pt x="322" y="27"/>
                      <a:pt x="322" y="27"/>
                      <a:pt x="323" y="27"/>
                    </a:cubicBezTo>
                    <a:cubicBezTo>
                      <a:pt x="323" y="27"/>
                      <a:pt x="323" y="27"/>
                      <a:pt x="323" y="27"/>
                    </a:cubicBezTo>
                    <a:cubicBezTo>
                      <a:pt x="323" y="28"/>
                      <a:pt x="324" y="28"/>
                      <a:pt x="324" y="27"/>
                    </a:cubicBezTo>
                    <a:close/>
                    <a:moveTo>
                      <a:pt x="324" y="27"/>
                    </a:moveTo>
                    <a:cubicBezTo>
                      <a:pt x="324" y="27"/>
                      <a:pt x="324" y="27"/>
                      <a:pt x="324" y="27"/>
                    </a:cubicBezTo>
                    <a:cubicBezTo>
                      <a:pt x="324" y="27"/>
                      <a:pt x="324" y="27"/>
                      <a:pt x="324" y="27"/>
                    </a:cubicBezTo>
                    <a:cubicBezTo>
                      <a:pt x="324" y="27"/>
                      <a:pt x="324" y="27"/>
                      <a:pt x="324" y="27"/>
                    </a:cubicBezTo>
                    <a:cubicBezTo>
                      <a:pt x="324" y="27"/>
                      <a:pt x="324" y="27"/>
                      <a:pt x="324" y="27"/>
                    </a:cubicBezTo>
                    <a:close/>
                    <a:moveTo>
                      <a:pt x="333" y="27"/>
                    </a:moveTo>
                    <a:cubicBezTo>
                      <a:pt x="333" y="27"/>
                      <a:pt x="333" y="27"/>
                      <a:pt x="332" y="27"/>
                    </a:cubicBezTo>
                    <a:cubicBezTo>
                      <a:pt x="332" y="27"/>
                      <a:pt x="332" y="27"/>
                      <a:pt x="332" y="27"/>
                    </a:cubicBezTo>
                    <a:cubicBezTo>
                      <a:pt x="332" y="27"/>
                      <a:pt x="332" y="27"/>
                      <a:pt x="333" y="27"/>
                    </a:cubicBezTo>
                    <a:cubicBezTo>
                      <a:pt x="333" y="27"/>
                      <a:pt x="333" y="27"/>
                      <a:pt x="333" y="27"/>
                    </a:cubicBezTo>
                    <a:close/>
                    <a:moveTo>
                      <a:pt x="316" y="26"/>
                    </a:moveTo>
                    <a:cubicBezTo>
                      <a:pt x="316" y="26"/>
                      <a:pt x="316" y="26"/>
                      <a:pt x="316" y="26"/>
                    </a:cubicBezTo>
                    <a:cubicBezTo>
                      <a:pt x="316" y="26"/>
                      <a:pt x="315" y="26"/>
                      <a:pt x="316" y="26"/>
                    </a:cubicBezTo>
                    <a:cubicBezTo>
                      <a:pt x="316" y="26"/>
                      <a:pt x="316" y="26"/>
                      <a:pt x="316" y="26"/>
                    </a:cubicBezTo>
                    <a:close/>
                    <a:moveTo>
                      <a:pt x="306" y="26"/>
                    </a:moveTo>
                    <a:cubicBezTo>
                      <a:pt x="307" y="26"/>
                      <a:pt x="307" y="26"/>
                      <a:pt x="306" y="26"/>
                    </a:cubicBezTo>
                    <a:cubicBezTo>
                      <a:pt x="306" y="26"/>
                      <a:pt x="306" y="26"/>
                      <a:pt x="307" y="25"/>
                    </a:cubicBezTo>
                    <a:cubicBezTo>
                      <a:pt x="307" y="25"/>
                      <a:pt x="307" y="25"/>
                      <a:pt x="307" y="25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6" y="26"/>
                      <a:pt x="306" y="26"/>
                      <a:pt x="306" y="26"/>
                    </a:cubicBezTo>
                    <a:cubicBezTo>
                      <a:pt x="306" y="26"/>
                      <a:pt x="306" y="26"/>
                      <a:pt x="306" y="26"/>
                    </a:cubicBezTo>
                    <a:cubicBezTo>
                      <a:pt x="306" y="26"/>
                      <a:pt x="306" y="26"/>
                      <a:pt x="306" y="26"/>
                    </a:cubicBezTo>
                    <a:close/>
                    <a:moveTo>
                      <a:pt x="310" y="26"/>
                    </a:moveTo>
                    <a:cubicBezTo>
                      <a:pt x="310" y="26"/>
                      <a:pt x="310" y="26"/>
                      <a:pt x="310" y="26"/>
                    </a:cubicBezTo>
                    <a:cubicBezTo>
                      <a:pt x="310" y="26"/>
                      <a:pt x="310" y="26"/>
                      <a:pt x="310" y="26"/>
                    </a:cubicBezTo>
                    <a:cubicBezTo>
                      <a:pt x="310" y="26"/>
                      <a:pt x="310" y="26"/>
                      <a:pt x="310" y="26"/>
                    </a:cubicBezTo>
                    <a:cubicBezTo>
                      <a:pt x="310" y="25"/>
                      <a:pt x="309" y="25"/>
                      <a:pt x="309" y="25"/>
                    </a:cubicBezTo>
                    <a:cubicBezTo>
                      <a:pt x="309" y="25"/>
                      <a:pt x="309" y="25"/>
                      <a:pt x="309" y="25"/>
                    </a:cubicBezTo>
                    <a:cubicBezTo>
                      <a:pt x="309" y="25"/>
                      <a:pt x="309" y="25"/>
                      <a:pt x="309" y="25"/>
                    </a:cubicBezTo>
                    <a:cubicBezTo>
                      <a:pt x="308" y="25"/>
                      <a:pt x="309" y="26"/>
                      <a:pt x="309" y="26"/>
                    </a:cubicBezTo>
                    <a:cubicBezTo>
                      <a:pt x="309" y="26"/>
                      <a:pt x="309" y="26"/>
                      <a:pt x="309" y="26"/>
                    </a:cubicBezTo>
                    <a:cubicBezTo>
                      <a:pt x="309" y="26"/>
                      <a:pt x="309" y="26"/>
                      <a:pt x="309" y="26"/>
                    </a:cubicBezTo>
                    <a:cubicBezTo>
                      <a:pt x="309" y="26"/>
                      <a:pt x="310" y="26"/>
                      <a:pt x="310" y="26"/>
                    </a:cubicBezTo>
                    <a:cubicBezTo>
                      <a:pt x="310" y="26"/>
                      <a:pt x="310" y="26"/>
                      <a:pt x="310" y="26"/>
                    </a:cubicBezTo>
                    <a:close/>
                    <a:moveTo>
                      <a:pt x="330" y="24"/>
                    </a:moveTo>
                    <a:cubicBezTo>
                      <a:pt x="330" y="24"/>
                      <a:pt x="330" y="24"/>
                      <a:pt x="330" y="24"/>
                    </a:cubicBezTo>
                    <a:cubicBezTo>
                      <a:pt x="330" y="24"/>
                      <a:pt x="330" y="24"/>
                      <a:pt x="330" y="24"/>
                    </a:cubicBezTo>
                    <a:cubicBezTo>
                      <a:pt x="329" y="24"/>
                      <a:pt x="330" y="24"/>
                      <a:pt x="330" y="24"/>
                    </a:cubicBezTo>
                    <a:close/>
                    <a:moveTo>
                      <a:pt x="329" y="24"/>
                    </a:moveTo>
                    <a:cubicBezTo>
                      <a:pt x="329" y="24"/>
                      <a:pt x="329" y="24"/>
                      <a:pt x="329" y="24"/>
                    </a:cubicBezTo>
                    <a:cubicBezTo>
                      <a:pt x="329" y="24"/>
                      <a:pt x="329" y="24"/>
                      <a:pt x="329" y="24"/>
                    </a:cubicBezTo>
                    <a:cubicBezTo>
                      <a:pt x="328" y="24"/>
                      <a:pt x="329" y="24"/>
                      <a:pt x="329" y="24"/>
                    </a:cubicBezTo>
                    <a:cubicBezTo>
                      <a:pt x="329" y="24"/>
                      <a:pt x="329" y="24"/>
                      <a:pt x="329" y="24"/>
                    </a:cubicBezTo>
                    <a:close/>
                    <a:moveTo>
                      <a:pt x="357" y="23"/>
                    </a:moveTo>
                    <a:cubicBezTo>
                      <a:pt x="357" y="23"/>
                      <a:pt x="356" y="23"/>
                      <a:pt x="356" y="23"/>
                    </a:cubicBezTo>
                    <a:cubicBezTo>
                      <a:pt x="356" y="23"/>
                      <a:pt x="355" y="23"/>
                      <a:pt x="355" y="23"/>
                    </a:cubicBezTo>
                    <a:cubicBezTo>
                      <a:pt x="355" y="23"/>
                      <a:pt x="355" y="23"/>
                      <a:pt x="355" y="23"/>
                    </a:cubicBezTo>
                    <a:cubicBezTo>
                      <a:pt x="356" y="23"/>
                      <a:pt x="356" y="23"/>
                      <a:pt x="356" y="23"/>
                    </a:cubicBezTo>
                    <a:cubicBezTo>
                      <a:pt x="356" y="23"/>
                      <a:pt x="356" y="23"/>
                      <a:pt x="357" y="23"/>
                    </a:cubicBezTo>
                    <a:close/>
                    <a:moveTo>
                      <a:pt x="329" y="23"/>
                    </a:moveTo>
                    <a:cubicBezTo>
                      <a:pt x="329" y="23"/>
                      <a:pt x="329" y="23"/>
                      <a:pt x="329" y="23"/>
                    </a:cubicBezTo>
                    <a:cubicBezTo>
                      <a:pt x="329" y="23"/>
                      <a:pt x="329" y="23"/>
                      <a:pt x="329" y="23"/>
                    </a:cubicBezTo>
                    <a:cubicBezTo>
                      <a:pt x="329" y="23"/>
                      <a:pt x="329" y="23"/>
                      <a:pt x="329" y="23"/>
                    </a:cubicBezTo>
                    <a:cubicBezTo>
                      <a:pt x="329" y="23"/>
                      <a:pt x="329" y="23"/>
                      <a:pt x="329" y="23"/>
                    </a:cubicBezTo>
                    <a:close/>
                    <a:moveTo>
                      <a:pt x="328" y="22"/>
                    </a:moveTo>
                    <a:cubicBezTo>
                      <a:pt x="328" y="22"/>
                      <a:pt x="328" y="22"/>
                      <a:pt x="328" y="22"/>
                    </a:cubicBezTo>
                    <a:cubicBezTo>
                      <a:pt x="328" y="22"/>
                      <a:pt x="328" y="22"/>
                      <a:pt x="328" y="22"/>
                    </a:cubicBezTo>
                    <a:cubicBezTo>
                      <a:pt x="328" y="22"/>
                      <a:pt x="328" y="22"/>
                      <a:pt x="328" y="22"/>
                    </a:cubicBezTo>
                    <a:cubicBezTo>
                      <a:pt x="328" y="22"/>
                      <a:pt x="328" y="22"/>
                      <a:pt x="328" y="22"/>
                    </a:cubicBezTo>
                    <a:close/>
                    <a:moveTo>
                      <a:pt x="107" y="21"/>
                    </a:moveTo>
                    <a:cubicBezTo>
                      <a:pt x="108" y="21"/>
                      <a:pt x="108" y="21"/>
                      <a:pt x="109" y="21"/>
                    </a:cubicBezTo>
                    <a:cubicBezTo>
                      <a:pt x="110" y="21"/>
                      <a:pt x="111" y="21"/>
                      <a:pt x="111" y="21"/>
                    </a:cubicBezTo>
                    <a:cubicBezTo>
                      <a:pt x="111" y="21"/>
                      <a:pt x="111" y="21"/>
                      <a:pt x="112" y="21"/>
                    </a:cubicBezTo>
                    <a:cubicBezTo>
                      <a:pt x="113" y="21"/>
                      <a:pt x="113" y="21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3" y="20"/>
                      <a:pt x="112" y="20"/>
                      <a:pt x="112" y="20"/>
                    </a:cubicBezTo>
                    <a:cubicBezTo>
                      <a:pt x="112" y="20"/>
                      <a:pt x="112" y="20"/>
                      <a:pt x="112" y="20"/>
                    </a:cubicBezTo>
                    <a:cubicBezTo>
                      <a:pt x="112" y="20"/>
                      <a:pt x="112" y="20"/>
                      <a:pt x="112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0" y="20"/>
                      <a:pt x="110" y="20"/>
                    </a:cubicBezTo>
                    <a:cubicBezTo>
                      <a:pt x="110" y="20"/>
                      <a:pt x="110" y="20"/>
                      <a:pt x="110" y="20"/>
                    </a:cubicBezTo>
                    <a:cubicBezTo>
                      <a:pt x="110" y="20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8" y="20"/>
                      <a:pt x="108" y="20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06" y="20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7" y="21"/>
                      <a:pt x="107" y="21"/>
                      <a:pt x="107" y="21"/>
                    </a:cubicBezTo>
                    <a:close/>
                    <a:moveTo>
                      <a:pt x="117" y="20"/>
                    </a:moveTo>
                    <a:cubicBezTo>
                      <a:pt x="118" y="20"/>
                      <a:pt x="118" y="20"/>
                      <a:pt x="118" y="20"/>
                    </a:cubicBezTo>
                    <a:cubicBezTo>
                      <a:pt x="118" y="20"/>
                      <a:pt x="117" y="20"/>
                      <a:pt x="117" y="20"/>
                    </a:cubicBezTo>
                    <a:cubicBezTo>
                      <a:pt x="117" y="20"/>
                      <a:pt x="117" y="20"/>
                      <a:pt x="116" y="20"/>
                    </a:cubicBezTo>
                    <a:cubicBezTo>
                      <a:pt x="116" y="20"/>
                      <a:pt x="115" y="20"/>
                      <a:pt x="115" y="20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20"/>
                      <a:pt x="116" y="20"/>
                      <a:pt x="116" y="20"/>
                    </a:cubicBezTo>
                    <a:cubicBezTo>
                      <a:pt x="117" y="20"/>
                      <a:pt x="117" y="20"/>
                      <a:pt x="117" y="20"/>
                    </a:cubicBezTo>
                    <a:close/>
                    <a:moveTo>
                      <a:pt x="122" y="20"/>
                    </a:moveTo>
                    <a:cubicBezTo>
                      <a:pt x="123" y="20"/>
                      <a:pt x="123" y="20"/>
                      <a:pt x="123" y="2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20"/>
                      <a:pt x="124" y="20"/>
                      <a:pt x="125" y="20"/>
                    </a:cubicBezTo>
                    <a:cubicBezTo>
                      <a:pt x="125" y="20"/>
                      <a:pt x="125" y="20"/>
                      <a:pt x="126" y="20"/>
                    </a:cubicBezTo>
                    <a:cubicBezTo>
                      <a:pt x="126" y="20"/>
                      <a:pt x="127" y="20"/>
                      <a:pt x="127" y="20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7" y="20"/>
                      <a:pt x="128" y="20"/>
                      <a:pt x="128" y="20"/>
                    </a:cubicBezTo>
                    <a:cubicBezTo>
                      <a:pt x="128" y="20"/>
                      <a:pt x="129" y="20"/>
                      <a:pt x="130" y="20"/>
                    </a:cubicBezTo>
                    <a:cubicBezTo>
                      <a:pt x="132" y="20"/>
                      <a:pt x="132" y="20"/>
                      <a:pt x="132" y="19"/>
                    </a:cubicBezTo>
                    <a:cubicBezTo>
                      <a:pt x="132" y="19"/>
                      <a:pt x="132" y="19"/>
                      <a:pt x="13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3" y="19"/>
                      <a:pt x="133" y="20"/>
                      <a:pt x="133" y="20"/>
                    </a:cubicBezTo>
                    <a:cubicBezTo>
                      <a:pt x="134" y="20"/>
                      <a:pt x="135" y="19"/>
                      <a:pt x="135" y="19"/>
                    </a:cubicBezTo>
                    <a:cubicBezTo>
                      <a:pt x="135" y="19"/>
                      <a:pt x="136" y="19"/>
                      <a:pt x="137" y="19"/>
                    </a:cubicBezTo>
                    <a:cubicBezTo>
                      <a:pt x="137" y="19"/>
                      <a:pt x="138" y="19"/>
                      <a:pt x="138" y="19"/>
                    </a:cubicBezTo>
                    <a:cubicBezTo>
                      <a:pt x="138" y="19"/>
                      <a:pt x="139" y="19"/>
                      <a:pt x="139" y="19"/>
                    </a:cubicBezTo>
                    <a:cubicBezTo>
                      <a:pt x="139" y="19"/>
                      <a:pt x="140" y="19"/>
                      <a:pt x="140" y="19"/>
                    </a:cubicBezTo>
                    <a:cubicBezTo>
                      <a:pt x="140" y="19"/>
                      <a:pt x="141" y="19"/>
                      <a:pt x="142" y="19"/>
                    </a:cubicBezTo>
                    <a:cubicBezTo>
                      <a:pt x="142" y="19"/>
                      <a:pt x="143" y="19"/>
                      <a:pt x="143" y="19"/>
                    </a:cubicBezTo>
                    <a:cubicBezTo>
                      <a:pt x="143" y="19"/>
                      <a:pt x="143" y="19"/>
                      <a:pt x="144" y="19"/>
                    </a:cubicBezTo>
                    <a:cubicBezTo>
                      <a:pt x="144" y="19"/>
                      <a:pt x="144" y="19"/>
                      <a:pt x="145" y="19"/>
                    </a:cubicBezTo>
                    <a:cubicBezTo>
                      <a:pt x="145" y="19"/>
                      <a:pt x="145" y="19"/>
                      <a:pt x="146" y="19"/>
                    </a:cubicBezTo>
                    <a:cubicBezTo>
                      <a:pt x="146" y="19"/>
                      <a:pt x="147" y="19"/>
                      <a:pt x="147" y="19"/>
                    </a:cubicBezTo>
                    <a:cubicBezTo>
                      <a:pt x="147" y="19"/>
                      <a:pt x="147" y="19"/>
                      <a:pt x="148" y="19"/>
                    </a:cubicBezTo>
                    <a:cubicBezTo>
                      <a:pt x="149" y="19"/>
                      <a:pt x="149" y="19"/>
                      <a:pt x="150" y="18"/>
                    </a:cubicBezTo>
                    <a:cubicBezTo>
                      <a:pt x="150" y="18"/>
                      <a:pt x="151" y="18"/>
                      <a:pt x="151" y="18"/>
                    </a:cubicBezTo>
                    <a:cubicBezTo>
                      <a:pt x="151" y="18"/>
                      <a:pt x="151" y="18"/>
                      <a:pt x="152" y="18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3" y="18"/>
                      <a:pt x="154" y="18"/>
                      <a:pt x="155" y="18"/>
                    </a:cubicBezTo>
                    <a:cubicBezTo>
                      <a:pt x="155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7" y="18"/>
                    </a:cubicBezTo>
                    <a:cubicBezTo>
                      <a:pt x="157" y="18"/>
                      <a:pt x="157" y="18"/>
                      <a:pt x="157" y="18"/>
                    </a:cubicBezTo>
                    <a:cubicBezTo>
                      <a:pt x="157" y="18"/>
                      <a:pt x="157" y="18"/>
                      <a:pt x="158" y="18"/>
                    </a:cubicBezTo>
                    <a:cubicBezTo>
                      <a:pt x="158" y="17"/>
                      <a:pt x="159" y="17"/>
                      <a:pt x="161" y="17"/>
                    </a:cubicBezTo>
                    <a:cubicBezTo>
                      <a:pt x="162" y="17"/>
                      <a:pt x="163" y="17"/>
                      <a:pt x="163" y="17"/>
                    </a:cubicBezTo>
                    <a:cubicBezTo>
                      <a:pt x="163" y="17"/>
                      <a:pt x="163" y="17"/>
                      <a:pt x="164" y="17"/>
                    </a:cubicBezTo>
                    <a:cubicBezTo>
                      <a:pt x="164" y="17"/>
                      <a:pt x="164" y="17"/>
                      <a:pt x="164" y="17"/>
                    </a:cubicBezTo>
                    <a:cubicBezTo>
                      <a:pt x="164" y="17"/>
                      <a:pt x="164" y="17"/>
                      <a:pt x="164" y="17"/>
                    </a:cubicBezTo>
                    <a:cubicBezTo>
                      <a:pt x="165" y="17"/>
                      <a:pt x="165" y="17"/>
                      <a:pt x="165" y="17"/>
                    </a:cubicBezTo>
                    <a:cubicBezTo>
                      <a:pt x="165" y="17"/>
                      <a:pt x="165" y="17"/>
                      <a:pt x="165" y="17"/>
                    </a:cubicBezTo>
                    <a:cubicBezTo>
                      <a:pt x="166" y="17"/>
                      <a:pt x="166" y="17"/>
                      <a:pt x="166" y="17"/>
                    </a:cubicBezTo>
                    <a:cubicBezTo>
                      <a:pt x="166" y="16"/>
                      <a:pt x="167" y="16"/>
                      <a:pt x="167" y="16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68" y="16"/>
                      <a:pt x="168" y="16"/>
                      <a:pt x="169" y="16"/>
                    </a:cubicBezTo>
                    <a:cubicBezTo>
                      <a:pt x="169" y="16"/>
                      <a:pt x="169" y="16"/>
                      <a:pt x="170" y="16"/>
                    </a:cubicBezTo>
                    <a:cubicBezTo>
                      <a:pt x="170" y="16"/>
                      <a:pt x="170" y="16"/>
                      <a:pt x="170" y="15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0" y="15"/>
                      <a:pt x="171" y="14"/>
                      <a:pt x="171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3" y="14"/>
                      <a:pt x="173" y="14"/>
                      <a:pt x="172" y="14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1" y="13"/>
                      <a:pt x="171" y="14"/>
                      <a:pt x="171" y="14"/>
                    </a:cubicBezTo>
                    <a:cubicBezTo>
                      <a:pt x="171" y="14"/>
                      <a:pt x="171" y="14"/>
                      <a:pt x="171" y="14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9" y="14"/>
                      <a:pt x="169" y="14"/>
                      <a:pt x="169" y="15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69" y="14"/>
                      <a:pt x="168" y="14"/>
                      <a:pt x="168" y="14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7" y="15"/>
                      <a:pt x="167" y="15"/>
                      <a:pt x="167" y="14"/>
                    </a:cubicBezTo>
                    <a:cubicBezTo>
                      <a:pt x="167" y="14"/>
                      <a:pt x="167" y="14"/>
                      <a:pt x="166" y="14"/>
                    </a:cubicBezTo>
                    <a:cubicBezTo>
                      <a:pt x="166" y="14"/>
                      <a:pt x="165" y="14"/>
                      <a:pt x="165" y="14"/>
                    </a:cubicBezTo>
                    <a:cubicBezTo>
                      <a:pt x="165" y="14"/>
                      <a:pt x="165" y="14"/>
                      <a:pt x="165" y="14"/>
                    </a:cubicBezTo>
                    <a:cubicBezTo>
                      <a:pt x="165" y="14"/>
                      <a:pt x="165" y="14"/>
                      <a:pt x="165" y="14"/>
                    </a:cubicBezTo>
                    <a:cubicBezTo>
                      <a:pt x="164" y="15"/>
                      <a:pt x="164" y="15"/>
                      <a:pt x="164" y="14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3" y="14"/>
                      <a:pt x="163" y="14"/>
                      <a:pt x="163" y="14"/>
                    </a:cubicBezTo>
                    <a:cubicBezTo>
                      <a:pt x="163" y="14"/>
                      <a:pt x="163" y="14"/>
                      <a:pt x="162" y="14"/>
                    </a:cubicBezTo>
                    <a:cubicBezTo>
                      <a:pt x="162" y="14"/>
                      <a:pt x="162" y="14"/>
                      <a:pt x="162" y="15"/>
                    </a:cubicBezTo>
                    <a:cubicBezTo>
                      <a:pt x="161" y="15"/>
                      <a:pt x="161" y="15"/>
                      <a:pt x="161" y="15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60" y="15"/>
                      <a:pt x="159" y="15"/>
                      <a:pt x="159" y="15"/>
                    </a:cubicBezTo>
                    <a:cubicBezTo>
                      <a:pt x="159" y="15"/>
                      <a:pt x="159" y="15"/>
                      <a:pt x="158" y="15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7" y="15"/>
                      <a:pt x="156" y="15"/>
                      <a:pt x="156" y="15"/>
                    </a:cubicBezTo>
                    <a:cubicBezTo>
                      <a:pt x="156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5"/>
                      <a:pt x="153" y="15"/>
                    </a:cubicBezTo>
                    <a:cubicBezTo>
                      <a:pt x="153" y="15"/>
                      <a:pt x="153" y="15"/>
                      <a:pt x="153" y="16"/>
                    </a:cubicBezTo>
                    <a:cubicBezTo>
                      <a:pt x="153" y="16"/>
                      <a:pt x="153" y="16"/>
                      <a:pt x="152" y="16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2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0" y="16"/>
                      <a:pt x="150" y="16"/>
                      <a:pt x="150" y="17"/>
                    </a:cubicBezTo>
                    <a:cubicBezTo>
                      <a:pt x="150" y="17"/>
                      <a:pt x="150" y="17"/>
                      <a:pt x="150" y="17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48" y="17"/>
                      <a:pt x="148" y="17"/>
                      <a:pt x="148" y="17"/>
                    </a:cubicBezTo>
                    <a:cubicBezTo>
                      <a:pt x="148" y="17"/>
                      <a:pt x="148" y="17"/>
                      <a:pt x="147" y="17"/>
                    </a:cubicBezTo>
                    <a:cubicBezTo>
                      <a:pt x="147" y="17"/>
                      <a:pt x="147" y="17"/>
                      <a:pt x="147" y="17"/>
                    </a:cubicBezTo>
                    <a:cubicBezTo>
                      <a:pt x="146" y="17"/>
                      <a:pt x="146" y="17"/>
                      <a:pt x="145" y="17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4" y="18"/>
                      <a:pt x="144" y="18"/>
                      <a:pt x="143" y="18"/>
                    </a:cubicBezTo>
                    <a:cubicBezTo>
                      <a:pt x="143" y="18"/>
                      <a:pt x="143" y="18"/>
                      <a:pt x="142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8"/>
                      <a:pt x="141" y="18"/>
                      <a:pt x="141" y="18"/>
                    </a:cubicBezTo>
                    <a:cubicBezTo>
                      <a:pt x="141" y="18"/>
                      <a:pt x="141" y="18"/>
                      <a:pt x="140" y="18"/>
                    </a:cubicBezTo>
                    <a:cubicBezTo>
                      <a:pt x="140" y="18"/>
                      <a:pt x="140" y="18"/>
                      <a:pt x="140" y="18"/>
                    </a:cubicBezTo>
                    <a:cubicBezTo>
                      <a:pt x="139" y="18"/>
                      <a:pt x="139" y="18"/>
                      <a:pt x="138" y="18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8" y="18"/>
                      <a:pt x="137" y="18"/>
                      <a:pt x="137" y="18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7" y="18"/>
                      <a:pt x="137" y="18"/>
                      <a:pt x="136" y="18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36" y="17"/>
                      <a:pt x="135" y="17"/>
                      <a:pt x="135" y="17"/>
                    </a:cubicBezTo>
                    <a:cubicBezTo>
                      <a:pt x="135" y="17"/>
                      <a:pt x="135" y="17"/>
                      <a:pt x="134" y="17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3" y="17"/>
                      <a:pt x="133" y="17"/>
                      <a:pt x="133" y="18"/>
                    </a:cubicBezTo>
                    <a:cubicBezTo>
                      <a:pt x="133" y="18"/>
                      <a:pt x="133" y="18"/>
                      <a:pt x="132" y="18"/>
                    </a:cubicBezTo>
                    <a:cubicBezTo>
                      <a:pt x="132" y="18"/>
                      <a:pt x="131" y="18"/>
                      <a:pt x="131" y="18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18"/>
                      <a:pt x="129" y="19"/>
                      <a:pt x="128" y="18"/>
                    </a:cubicBezTo>
                    <a:cubicBezTo>
                      <a:pt x="127" y="18"/>
                      <a:pt x="127" y="18"/>
                      <a:pt x="127" y="18"/>
                    </a:cubicBezTo>
                    <a:cubicBezTo>
                      <a:pt x="127" y="19"/>
                      <a:pt x="126" y="19"/>
                      <a:pt x="126" y="19"/>
                    </a:cubicBezTo>
                    <a:cubicBezTo>
                      <a:pt x="125" y="19"/>
                      <a:pt x="125" y="19"/>
                      <a:pt x="124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1" y="19"/>
                    </a:cubicBezTo>
                    <a:cubicBezTo>
                      <a:pt x="121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0"/>
                      <a:pt x="119" y="20"/>
                      <a:pt x="120" y="20"/>
                    </a:cubicBezTo>
                    <a:cubicBezTo>
                      <a:pt x="120" y="20"/>
                      <a:pt x="121" y="20"/>
                      <a:pt x="121" y="20"/>
                    </a:cubicBezTo>
                    <a:cubicBezTo>
                      <a:pt x="121" y="20"/>
                      <a:pt x="122" y="20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lose/>
                    <a:moveTo>
                      <a:pt x="90" y="17"/>
                    </a:moveTo>
                    <a:cubicBezTo>
                      <a:pt x="90" y="17"/>
                      <a:pt x="90" y="17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9" y="17"/>
                      <a:pt x="89" y="17"/>
                      <a:pt x="90" y="17"/>
                    </a:cubicBezTo>
                    <a:close/>
                    <a:moveTo>
                      <a:pt x="90" y="16"/>
                    </a:move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6"/>
                      <a:pt x="90" y="16"/>
                      <a:pt x="90" y="16"/>
                    </a:cubicBezTo>
                    <a:close/>
                    <a:moveTo>
                      <a:pt x="172" y="15"/>
                    </a:moveTo>
                    <a:cubicBezTo>
                      <a:pt x="172" y="15"/>
                      <a:pt x="172" y="15"/>
                      <a:pt x="172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15"/>
                      <a:pt x="172" y="15"/>
                      <a:pt x="172" y="15"/>
                    </a:cubicBezTo>
                    <a:close/>
                    <a:moveTo>
                      <a:pt x="333" y="11"/>
                    </a:moveTo>
                    <a:cubicBezTo>
                      <a:pt x="333" y="11"/>
                      <a:pt x="332" y="11"/>
                      <a:pt x="332" y="11"/>
                    </a:cubicBezTo>
                    <a:cubicBezTo>
                      <a:pt x="332" y="11"/>
                      <a:pt x="332" y="11"/>
                      <a:pt x="332" y="11"/>
                    </a:cubicBezTo>
                    <a:cubicBezTo>
                      <a:pt x="332" y="11"/>
                      <a:pt x="332" y="11"/>
                      <a:pt x="332" y="11"/>
                    </a:cubicBezTo>
                    <a:cubicBezTo>
                      <a:pt x="333" y="11"/>
                      <a:pt x="333" y="11"/>
                      <a:pt x="333" y="11"/>
                    </a:cubicBezTo>
                    <a:close/>
                    <a:moveTo>
                      <a:pt x="325" y="9"/>
                    </a:moveTo>
                    <a:cubicBezTo>
                      <a:pt x="325" y="9"/>
                      <a:pt x="325" y="9"/>
                      <a:pt x="325" y="9"/>
                    </a:cubicBezTo>
                    <a:cubicBezTo>
                      <a:pt x="325" y="9"/>
                      <a:pt x="325" y="9"/>
                      <a:pt x="325" y="9"/>
                    </a:cubicBezTo>
                    <a:cubicBezTo>
                      <a:pt x="325" y="9"/>
                      <a:pt x="325" y="9"/>
                      <a:pt x="325" y="9"/>
                    </a:cubicBezTo>
                    <a:close/>
                    <a:moveTo>
                      <a:pt x="164" y="9"/>
                    </a:moveTo>
                    <a:cubicBezTo>
                      <a:pt x="164" y="9"/>
                      <a:pt x="164" y="9"/>
                      <a:pt x="164" y="9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9"/>
                      <a:pt x="163" y="9"/>
                      <a:pt x="164" y="9"/>
                    </a:cubicBezTo>
                    <a:close/>
                    <a:moveTo>
                      <a:pt x="26" y="113"/>
                    </a:moveTo>
                    <a:cubicBezTo>
                      <a:pt x="26" y="113"/>
                      <a:pt x="25" y="113"/>
                      <a:pt x="25" y="113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5" y="113"/>
                      <a:pt x="24" y="113"/>
                      <a:pt x="24" y="113"/>
                    </a:cubicBezTo>
                    <a:cubicBezTo>
                      <a:pt x="24" y="112"/>
                      <a:pt x="24" y="112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2"/>
                      <a:pt x="25" y="112"/>
                      <a:pt x="26" y="112"/>
                    </a:cubicBezTo>
                    <a:cubicBezTo>
                      <a:pt x="27" y="112"/>
                      <a:pt x="28" y="112"/>
                      <a:pt x="29" y="112"/>
                    </a:cubicBezTo>
                    <a:cubicBezTo>
                      <a:pt x="29" y="112"/>
                      <a:pt x="30" y="112"/>
                      <a:pt x="30" y="112"/>
                    </a:cubicBezTo>
                    <a:cubicBezTo>
                      <a:pt x="30" y="112"/>
                      <a:pt x="30" y="113"/>
                      <a:pt x="30" y="113"/>
                    </a:cubicBezTo>
                    <a:cubicBezTo>
                      <a:pt x="29" y="113"/>
                      <a:pt x="27" y="113"/>
                      <a:pt x="26" y="113"/>
                    </a:cubicBezTo>
                    <a:close/>
                    <a:moveTo>
                      <a:pt x="30" y="113"/>
                    </a:moveTo>
                    <a:cubicBezTo>
                      <a:pt x="30" y="113"/>
                      <a:pt x="30" y="112"/>
                      <a:pt x="31" y="112"/>
                    </a:cubicBezTo>
                    <a:cubicBezTo>
                      <a:pt x="31" y="112"/>
                      <a:pt x="32" y="112"/>
                      <a:pt x="32" y="112"/>
                    </a:cubicBezTo>
                    <a:cubicBezTo>
                      <a:pt x="33" y="112"/>
                      <a:pt x="33" y="112"/>
                      <a:pt x="32" y="112"/>
                    </a:cubicBezTo>
                    <a:cubicBezTo>
                      <a:pt x="32" y="112"/>
                      <a:pt x="31" y="113"/>
                      <a:pt x="31" y="113"/>
                    </a:cubicBezTo>
                    <a:cubicBezTo>
                      <a:pt x="31" y="113"/>
                      <a:pt x="30" y="113"/>
                      <a:pt x="30" y="113"/>
                    </a:cubicBezTo>
                    <a:close/>
                    <a:moveTo>
                      <a:pt x="33" y="112"/>
                    </a:moveTo>
                    <a:cubicBezTo>
                      <a:pt x="33" y="112"/>
                      <a:pt x="33" y="112"/>
                      <a:pt x="33" y="11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35" y="112"/>
                      <a:pt x="35" y="112"/>
                      <a:pt x="35" y="112"/>
                    </a:cubicBezTo>
                    <a:cubicBezTo>
                      <a:pt x="35" y="112"/>
                      <a:pt x="33" y="112"/>
                      <a:pt x="33" y="112"/>
                    </a:cubicBezTo>
                    <a:close/>
                    <a:moveTo>
                      <a:pt x="35" y="112"/>
                    </a:moveTo>
                    <a:cubicBezTo>
                      <a:pt x="35" y="112"/>
                      <a:pt x="35" y="112"/>
                      <a:pt x="35" y="112"/>
                    </a:cubicBezTo>
                    <a:cubicBezTo>
                      <a:pt x="36" y="112"/>
                      <a:pt x="36" y="112"/>
                      <a:pt x="36" y="112"/>
                    </a:cubicBezTo>
                    <a:cubicBezTo>
                      <a:pt x="36" y="112"/>
                      <a:pt x="35" y="112"/>
                      <a:pt x="35" y="112"/>
                    </a:cubicBezTo>
                    <a:close/>
                    <a:moveTo>
                      <a:pt x="37" y="112"/>
                    </a:moveTo>
                    <a:cubicBezTo>
                      <a:pt x="37" y="112"/>
                      <a:pt x="37" y="112"/>
                      <a:pt x="37" y="112"/>
                    </a:cubicBezTo>
                    <a:cubicBezTo>
                      <a:pt x="37" y="112"/>
                      <a:pt x="37" y="112"/>
                      <a:pt x="37" y="112"/>
                    </a:cubicBezTo>
                    <a:cubicBezTo>
                      <a:pt x="37" y="112"/>
                      <a:pt x="37" y="112"/>
                      <a:pt x="37" y="112"/>
                    </a:cubicBezTo>
                    <a:close/>
                    <a:moveTo>
                      <a:pt x="355" y="112"/>
                    </a:moveTo>
                    <a:cubicBezTo>
                      <a:pt x="354" y="112"/>
                      <a:pt x="354" y="112"/>
                      <a:pt x="354" y="112"/>
                    </a:cubicBezTo>
                    <a:cubicBezTo>
                      <a:pt x="354" y="112"/>
                      <a:pt x="355" y="112"/>
                      <a:pt x="355" y="112"/>
                    </a:cubicBezTo>
                    <a:cubicBezTo>
                      <a:pt x="355" y="112"/>
                      <a:pt x="355" y="112"/>
                      <a:pt x="355" y="112"/>
                    </a:cubicBezTo>
                    <a:cubicBezTo>
                      <a:pt x="355" y="112"/>
                      <a:pt x="355" y="112"/>
                      <a:pt x="355" y="112"/>
                    </a:cubicBezTo>
                    <a:close/>
                    <a:moveTo>
                      <a:pt x="22" y="112"/>
                    </a:move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3" y="112"/>
                      <a:pt x="23" y="112"/>
                    </a:cubicBezTo>
                    <a:cubicBezTo>
                      <a:pt x="23" y="112"/>
                      <a:pt x="22" y="112"/>
                      <a:pt x="22" y="112"/>
                    </a:cubicBezTo>
                    <a:close/>
                    <a:moveTo>
                      <a:pt x="252" y="111"/>
                    </a:moveTo>
                    <a:cubicBezTo>
                      <a:pt x="252" y="111"/>
                      <a:pt x="252" y="111"/>
                      <a:pt x="252" y="111"/>
                    </a:cubicBezTo>
                    <a:cubicBezTo>
                      <a:pt x="253" y="111"/>
                      <a:pt x="253" y="111"/>
                      <a:pt x="253" y="111"/>
                    </a:cubicBezTo>
                    <a:cubicBezTo>
                      <a:pt x="253" y="111"/>
                      <a:pt x="254" y="111"/>
                      <a:pt x="254" y="111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4" y="111"/>
                      <a:pt x="254" y="110"/>
                      <a:pt x="254" y="110"/>
                    </a:cubicBezTo>
                    <a:cubicBezTo>
                      <a:pt x="255" y="110"/>
                      <a:pt x="255" y="110"/>
                      <a:pt x="254" y="110"/>
                    </a:cubicBezTo>
                    <a:cubicBezTo>
                      <a:pt x="254" y="110"/>
                      <a:pt x="253" y="110"/>
                      <a:pt x="254" y="110"/>
                    </a:cubicBezTo>
                    <a:cubicBezTo>
                      <a:pt x="254" y="110"/>
                      <a:pt x="254" y="110"/>
                      <a:pt x="254" y="110"/>
                    </a:cubicBezTo>
                    <a:cubicBezTo>
                      <a:pt x="254" y="110"/>
                      <a:pt x="255" y="110"/>
                      <a:pt x="255" y="110"/>
                    </a:cubicBezTo>
                    <a:cubicBezTo>
                      <a:pt x="255" y="110"/>
                      <a:pt x="255" y="110"/>
                      <a:pt x="256" y="110"/>
                    </a:cubicBezTo>
                    <a:cubicBezTo>
                      <a:pt x="256" y="110"/>
                      <a:pt x="256" y="110"/>
                      <a:pt x="256" y="110"/>
                    </a:cubicBezTo>
                    <a:cubicBezTo>
                      <a:pt x="256" y="110"/>
                      <a:pt x="257" y="110"/>
                      <a:pt x="257" y="110"/>
                    </a:cubicBezTo>
                    <a:cubicBezTo>
                      <a:pt x="257" y="110"/>
                      <a:pt x="257" y="110"/>
                      <a:pt x="258" y="110"/>
                    </a:cubicBezTo>
                    <a:cubicBezTo>
                      <a:pt x="258" y="109"/>
                      <a:pt x="258" y="109"/>
                      <a:pt x="258" y="109"/>
                    </a:cubicBezTo>
                    <a:cubicBezTo>
                      <a:pt x="258" y="109"/>
                      <a:pt x="259" y="109"/>
                      <a:pt x="259" y="109"/>
                    </a:cubicBezTo>
                    <a:cubicBezTo>
                      <a:pt x="259" y="109"/>
                      <a:pt x="259" y="109"/>
                      <a:pt x="259" y="109"/>
                    </a:cubicBezTo>
                    <a:cubicBezTo>
                      <a:pt x="260" y="109"/>
                      <a:pt x="260" y="109"/>
                      <a:pt x="260" y="109"/>
                    </a:cubicBezTo>
                    <a:cubicBezTo>
                      <a:pt x="260" y="109"/>
                      <a:pt x="260" y="109"/>
                      <a:pt x="260" y="109"/>
                    </a:cubicBezTo>
                    <a:cubicBezTo>
                      <a:pt x="260" y="109"/>
                      <a:pt x="260" y="109"/>
                      <a:pt x="261" y="109"/>
                    </a:cubicBezTo>
                    <a:cubicBezTo>
                      <a:pt x="261" y="109"/>
                      <a:pt x="261" y="109"/>
                      <a:pt x="261" y="109"/>
                    </a:cubicBezTo>
                    <a:cubicBezTo>
                      <a:pt x="261" y="109"/>
                      <a:pt x="262" y="109"/>
                      <a:pt x="262" y="109"/>
                    </a:cubicBezTo>
                    <a:cubicBezTo>
                      <a:pt x="262" y="109"/>
                      <a:pt x="262" y="109"/>
                      <a:pt x="262" y="10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109"/>
                      <a:pt x="262" y="109"/>
                      <a:pt x="262" y="109"/>
                    </a:cubicBezTo>
                    <a:cubicBezTo>
                      <a:pt x="262" y="109"/>
                      <a:pt x="261" y="109"/>
                      <a:pt x="261" y="109"/>
                    </a:cubicBezTo>
                    <a:cubicBezTo>
                      <a:pt x="260" y="110"/>
                      <a:pt x="259" y="110"/>
                      <a:pt x="259" y="110"/>
                    </a:cubicBezTo>
                    <a:cubicBezTo>
                      <a:pt x="259" y="110"/>
                      <a:pt x="259" y="110"/>
                      <a:pt x="259" y="110"/>
                    </a:cubicBezTo>
                    <a:cubicBezTo>
                      <a:pt x="259" y="110"/>
                      <a:pt x="258" y="110"/>
                      <a:pt x="258" y="110"/>
                    </a:cubicBezTo>
                    <a:cubicBezTo>
                      <a:pt x="258" y="110"/>
                      <a:pt x="258" y="110"/>
                      <a:pt x="257" y="110"/>
                    </a:cubicBezTo>
                    <a:cubicBezTo>
                      <a:pt x="257" y="110"/>
                      <a:pt x="257" y="110"/>
                      <a:pt x="257" y="110"/>
                    </a:cubicBezTo>
                    <a:cubicBezTo>
                      <a:pt x="257" y="110"/>
                      <a:pt x="257" y="110"/>
                      <a:pt x="257" y="110"/>
                    </a:cubicBezTo>
                    <a:cubicBezTo>
                      <a:pt x="256" y="111"/>
                      <a:pt x="254" y="111"/>
                      <a:pt x="254" y="111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3" y="111"/>
                      <a:pt x="252" y="111"/>
                      <a:pt x="252" y="111"/>
                    </a:cubicBezTo>
                    <a:cubicBezTo>
                      <a:pt x="252" y="111"/>
                      <a:pt x="252" y="111"/>
                      <a:pt x="252" y="111"/>
                    </a:cubicBezTo>
                    <a:close/>
                    <a:moveTo>
                      <a:pt x="255" y="110"/>
                    </a:moveTo>
                    <a:cubicBezTo>
                      <a:pt x="255" y="110"/>
                      <a:pt x="255" y="110"/>
                      <a:pt x="255" y="110"/>
                    </a:cubicBezTo>
                    <a:cubicBezTo>
                      <a:pt x="255" y="110"/>
                      <a:pt x="255" y="110"/>
                      <a:pt x="255" y="110"/>
                    </a:cubicBezTo>
                    <a:cubicBezTo>
                      <a:pt x="255" y="110"/>
                      <a:pt x="255" y="110"/>
                      <a:pt x="255" y="110"/>
                    </a:cubicBezTo>
                    <a:close/>
                    <a:moveTo>
                      <a:pt x="160" y="111"/>
                    </a:moveTo>
                    <a:cubicBezTo>
                      <a:pt x="160" y="111"/>
                      <a:pt x="160" y="111"/>
                      <a:pt x="160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0" y="111"/>
                      <a:pt x="160" y="111"/>
                    </a:cubicBezTo>
                    <a:close/>
                    <a:moveTo>
                      <a:pt x="345" y="111"/>
                    </a:moveTo>
                    <a:cubicBezTo>
                      <a:pt x="344" y="111"/>
                      <a:pt x="344" y="111"/>
                      <a:pt x="345" y="111"/>
                    </a:cubicBezTo>
                    <a:cubicBezTo>
                      <a:pt x="345" y="111"/>
                      <a:pt x="345" y="111"/>
                      <a:pt x="345" y="111"/>
                    </a:cubicBezTo>
                    <a:cubicBezTo>
                      <a:pt x="345" y="111"/>
                      <a:pt x="345" y="111"/>
                      <a:pt x="345" y="111"/>
                    </a:cubicBezTo>
                    <a:close/>
                    <a:moveTo>
                      <a:pt x="161" y="111"/>
                    </a:move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2" y="111"/>
                      <a:pt x="162" y="111"/>
                    </a:cubicBezTo>
                    <a:cubicBezTo>
                      <a:pt x="162" y="111"/>
                      <a:pt x="163" y="110"/>
                      <a:pt x="163" y="110"/>
                    </a:cubicBezTo>
                    <a:cubicBezTo>
                      <a:pt x="163" y="110"/>
                      <a:pt x="163" y="110"/>
                      <a:pt x="164" y="110"/>
                    </a:cubicBezTo>
                    <a:cubicBezTo>
                      <a:pt x="164" y="110"/>
                      <a:pt x="164" y="110"/>
                      <a:pt x="164" y="111"/>
                    </a:cubicBezTo>
                    <a:cubicBezTo>
                      <a:pt x="164" y="111"/>
                      <a:pt x="164" y="111"/>
                      <a:pt x="164" y="111"/>
                    </a:cubicBezTo>
                    <a:cubicBezTo>
                      <a:pt x="163" y="111"/>
                      <a:pt x="163" y="111"/>
                      <a:pt x="163" y="111"/>
                    </a:cubicBezTo>
                    <a:cubicBezTo>
                      <a:pt x="163" y="111"/>
                      <a:pt x="163" y="111"/>
                      <a:pt x="162" y="111"/>
                    </a:cubicBezTo>
                    <a:cubicBezTo>
                      <a:pt x="162" y="111"/>
                      <a:pt x="162" y="111"/>
                      <a:pt x="162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lose/>
                    <a:moveTo>
                      <a:pt x="266" y="111"/>
                    </a:moveTo>
                    <a:cubicBezTo>
                      <a:pt x="266" y="111"/>
                      <a:pt x="266" y="111"/>
                      <a:pt x="266" y="111"/>
                    </a:cubicBezTo>
                    <a:cubicBezTo>
                      <a:pt x="266" y="111"/>
                      <a:pt x="266" y="111"/>
                      <a:pt x="266" y="111"/>
                    </a:cubicBezTo>
                    <a:cubicBezTo>
                      <a:pt x="266" y="111"/>
                      <a:pt x="266" y="111"/>
                      <a:pt x="266" y="111"/>
                    </a:cubicBezTo>
                    <a:close/>
                    <a:moveTo>
                      <a:pt x="249" y="110"/>
                    </a:moveTo>
                    <a:cubicBezTo>
                      <a:pt x="248" y="110"/>
                      <a:pt x="249" y="110"/>
                      <a:pt x="249" y="110"/>
                    </a:cubicBezTo>
                    <a:cubicBezTo>
                      <a:pt x="249" y="110"/>
                      <a:pt x="249" y="110"/>
                      <a:pt x="249" y="110"/>
                    </a:cubicBezTo>
                    <a:cubicBezTo>
                      <a:pt x="249" y="111"/>
                      <a:pt x="249" y="111"/>
                      <a:pt x="249" y="110"/>
                    </a:cubicBezTo>
                    <a:close/>
                    <a:moveTo>
                      <a:pt x="266" y="110"/>
                    </a:moveTo>
                    <a:cubicBezTo>
                      <a:pt x="266" y="110"/>
                      <a:pt x="266" y="110"/>
                      <a:pt x="266" y="110"/>
                    </a:cubicBezTo>
                    <a:cubicBezTo>
                      <a:pt x="266" y="110"/>
                      <a:pt x="265" y="110"/>
                      <a:pt x="265" y="110"/>
                    </a:cubicBezTo>
                    <a:cubicBezTo>
                      <a:pt x="265" y="110"/>
                      <a:pt x="265" y="110"/>
                      <a:pt x="265" y="110"/>
                    </a:cubicBezTo>
                    <a:cubicBezTo>
                      <a:pt x="265" y="110"/>
                      <a:pt x="264" y="110"/>
                      <a:pt x="264" y="110"/>
                    </a:cubicBezTo>
                    <a:cubicBezTo>
                      <a:pt x="264" y="110"/>
                      <a:pt x="264" y="110"/>
                      <a:pt x="265" y="110"/>
                    </a:cubicBezTo>
                    <a:cubicBezTo>
                      <a:pt x="265" y="110"/>
                      <a:pt x="266" y="110"/>
                      <a:pt x="266" y="110"/>
                    </a:cubicBezTo>
                    <a:cubicBezTo>
                      <a:pt x="267" y="110"/>
                      <a:pt x="267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9" y="110"/>
                      <a:pt x="269" y="110"/>
                      <a:pt x="268" y="110"/>
                    </a:cubicBezTo>
                    <a:cubicBezTo>
                      <a:pt x="268" y="110"/>
                      <a:pt x="268" y="110"/>
                      <a:pt x="267" y="110"/>
                    </a:cubicBezTo>
                    <a:cubicBezTo>
                      <a:pt x="266" y="111"/>
                      <a:pt x="266" y="111"/>
                      <a:pt x="266" y="110"/>
                    </a:cubicBezTo>
                    <a:close/>
                    <a:moveTo>
                      <a:pt x="147" y="110"/>
                    </a:move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6" y="110"/>
                      <a:pt x="147" y="110"/>
                      <a:pt x="147" y="110"/>
                    </a:cubicBezTo>
                    <a:cubicBezTo>
                      <a:pt x="148" y="110"/>
                      <a:pt x="148" y="110"/>
                      <a:pt x="148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lose/>
                    <a:moveTo>
                      <a:pt x="252" y="110"/>
                    </a:moveTo>
                    <a:cubicBezTo>
                      <a:pt x="252" y="110"/>
                      <a:pt x="252" y="110"/>
                      <a:pt x="252" y="110"/>
                    </a:cubicBezTo>
                    <a:cubicBezTo>
                      <a:pt x="253" y="110"/>
                      <a:pt x="253" y="110"/>
                      <a:pt x="252" y="110"/>
                    </a:cubicBezTo>
                    <a:cubicBezTo>
                      <a:pt x="252" y="110"/>
                      <a:pt x="252" y="110"/>
                      <a:pt x="252" y="110"/>
                    </a:cubicBezTo>
                    <a:close/>
                    <a:moveTo>
                      <a:pt x="161" y="110"/>
                    </a:moveTo>
                    <a:cubicBezTo>
                      <a:pt x="161" y="110"/>
                      <a:pt x="161" y="110"/>
                      <a:pt x="161" y="110"/>
                    </a:cubicBezTo>
                    <a:cubicBezTo>
                      <a:pt x="161" y="110"/>
                      <a:pt x="161" y="110"/>
                      <a:pt x="161" y="110"/>
                    </a:cubicBezTo>
                    <a:cubicBezTo>
                      <a:pt x="161" y="110"/>
                      <a:pt x="160" y="110"/>
                      <a:pt x="161" y="110"/>
                    </a:cubicBezTo>
                    <a:close/>
                    <a:moveTo>
                      <a:pt x="42" y="110"/>
                    </a:moveTo>
                    <a:cubicBezTo>
                      <a:pt x="42" y="110"/>
                      <a:pt x="42" y="110"/>
                      <a:pt x="42" y="110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3" y="110"/>
                      <a:pt x="43" y="110"/>
                      <a:pt x="42" y="110"/>
                    </a:cubicBezTo>
                    <a:close/>
                    <a:moveTo>
                      <a:pt x="43" y="110"/>
                    </a:moveTo>
                    <a:cubicBezTo>
                      <a:pt x="43" y="110"/>
                      <a:pt x="43" y="110"/>
                      <a:pt x="43" y="110"/>
                    </a:cubicBezTo>
                    <a:cubicBezTo>
                      <a:pt x="43" y="110"/>
                      <a:pt x="44" y="110"/>
                      <a:pt x="44" y="110"/>
                    </a:cubicBezTo>
                    <a:cubicBezTo>
                      <a:pt x="44" y="110"/>
                      <a:pt x="43" y="110"/>
                      <a:pt x="43" y="110"/>
                    </a:cubicBezTo>
                    <a:close/>
                    <a:moveTo>
                      <a:pt x="50" y="110"/>
                    </a:move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51" y="110"/>
                      <a:pt x="50" y="110"/>
                      <a:pt x="50" y="110"/>
                    </a:cubicBezTo>
                    <a:close/>
                    <a:moveTo>
                      <a:pt x="168" y="110"/>
                    </a:moveTo>
                    <a:cubicBezTo>
                      <a:pt x="168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8" y="110"/>
                      <a:pt x="168" y="110"/>
                    </a:cubicBezTo>
                    <a:cubicBezTo>
                      <a:pt x="168" y="110"/>
                      <a:pt x="168" y="110"/>
                      <a:pt x="168" y="110"/>
                    </a:cubicBezTo>
                    <a:close/>
                    <a:moveTo>
                      <a:pt x="202" y="110"/>
                    </a:moveTo>
                    <a:cubicBezTo>
                      <a:pt x="201" y="110"/>
                      <a:pt x="201" y="110"/>
                      <a:pt x="201" y="110"/>
                    </a:cubicBezTo>
                    <a:cubicBezTo>
                      <a:pt x="201" y="110"/>
                      <a:pt x="202" y="110"/>
                      <a:pt x="202" y="110"/>
                    </a:cubicBezTo>
                    <a:cubicBezTo>
                      <a:pt x="202" y="110"/>
                      <a:pt x="202" y="109"/>
                      <a:pt x="202" y="109"/>
                    </a:cubicBezTo>
                    <a:cubicBezTo>
                      <a:pt x="203" y="109"/>
                      <a:pt x="203" y="109"/>
                      <a:pt x="203" y="110"/>
                    </a:cubicBezTo>
                    <a:cubicBezTo>
                      <a:pt x="203" y="110"/>
                      <a:pt x="203" y="110"/>
                      <a:pt x="203" y="110"/>
                    </a:cubicBezTo>
                    <a:cubicBezTo>
                      <a:pt x="203" y="110"/>
                      <a:pt x="203" y="110"/>
                      <a:pt x="202" y="110"/>
                    </a:cubicBezTo>
                    <a:cubicBezTo>
                      <a:pt x="202" y="110"/>
                      <a:pt x="202" y="110"/>
                      <a:pt x="202" y="110"/>
                    </a:cubicBezTo>
                    <a:close/>
                    <a:moveTo>
                      <a:pt x="52" y="110"/>
                    </a:moveTo>
                    <a:cubicBezTo>
                      <a:pt x="52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2" y="110"/>
                      <a:pt x="52" y="110"/>
                      <a:pt x="52" y="110"/>
                    </a:cubicBezTo>
                    <a:close/>
                    <a:moveTo>
                      <a:pt x="278" y="110"/>
                    </a:moveTo>
                    <a:cubicBezTo>
                      <a:pt x="277" y="110"/>
                      <a:pt x="277" y="110"/>
                      <a:pt x="278" y="110"/>
                    </a:cubicBezTo>
                    <a:cubicBezTo>
                      <a:pt x="278" y="110"/>
                      <a:pt x="278" y="110"/>
                      <a:pt x="278" y="110"/>
                    </a:cubicBezTo>
                    <a:cubicBezTo>
                      <a:pt x="278" y="110"/>
                      <a:pt x="278" y="110"/>
                      <a:pt x="278" y="110"/>
                    </a:cubicBezTo>
                    <a:cubicBezTo>
                      <a:pt x="278" y="110"/>
                      <a:pt x="278" y="110"/>
                      <a:pt x="278" y="110"/>
                    </a:cubicBezTo>
                    <a:close/>
                    <a:moveTo>
                      <a:pt x="41" y="110"/>
                    </a:moveTo>
                    <a:cubicBezTo>
                      <a:pt x="41" y="110"/>
                      <a:pt x="41" y="110"/>
                      <a:pt x="40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10"/>
                      <a:pt x="40" y="110"/>
                      <a:pt x="40" y="109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40" y="110"/>
                      <a:pt x="41" y="110"/>
                      <a:pt x="41" y="110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41" y="110"/>
                      <a:pt x="41" y="110"/>
                      <a:pt x="41" y="110"/>
                    </a:cubicBezTo>
                    <a:close/>
                    <a:moveTo>
                      <a:pt x="44" y="110"/>
                    </a:moveTo>
                    <a:cubicBezTo>
                      <a:pt x="44" y="110"/>
                      <a:pt x="44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56" y="110"/>
                    </a:moveTo>
                    <a:cubicBezTo>
                      <a:pt x="56" y="110"/>
                      <a:pt x="56" y="110"/>
                      <a:pt x="56" y="110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6" y="110"/>
                      <a:pt x="56" y="110"/>
                      <a:pt x="56" y="110"/>
                    </a:cubicBezTo>
                    <a:close/>
                    <a:moveTo>
                      <a:pt x="172" y="110"/>
                    </a:moveTo>
                    <a:cubicBezTo>
                      <a:pt x="172" y="110"/>
                      <a:pt x="172" y="110"/>
                      <a:pt x="172" y="109"/>
                    </a:cubicBezTo>
                    <a:cubicBezTo>
                      <a:pt x="172" y="109"/>
                      <a:pt x="172" y="109"/>
                      <a:pt x="173" y="109"/>
                    </a:cubicBezTo>
                    <a:cubicBezTo>
                      <a:pt x="173" y="109"/>
                      <a:pt x="173" y="109"/>
                      <a:pt x="174" y="109"/>
                    </a:cubicBezTo>
                    <a:cubicBezTo>
                      <a:pt x="174" y="109"/>
                      <a:pt x="174" y="109"/>
                      <a:pt x="174" y="109"/>
                    </a:cubicBezTo>
                    <a:cubicBezTo>
                      <a:pt x="175" y="109"/>
                      <a:pt x="175" y="109"/>
                      <a:pt x="175" y="109"/>
                    </a:cubicBezTo>
                    <a:cubicBezTo>
                      <a:pt x="176" y="109"/>
                      <a:pt x="176" y="109"/>
                      <a:pt x="176" y="109"/>
                    </a:cubicBezTo>
                    <a:cubicBezTo>
                      <a:pt x="176" y="109"/>
                      <a:pt x="176" y="109"/>
                      <a:pt x="176" y="109"/>
                    </a:cubicBezTo>
                    <a:cubicBezTo>
                      <a:pt x="174" y="109"/>
                      <a:pt x="174" y="109"/>
                      <a:pt x="174" y="110"/>
                    </a:cubicBezTo>
                    <a:cubicBezTo>
                      <a:pt x="174" y="110"/>
                      <a:pt x="174" y="110"/>
                      <a:pt x="174" y="110"/>
                    </a:cubicBezTo>
                    <a:cubicBezTo>
                      <a:pt x="173" y="110"/>
                      <a:pt x="173" y="110"/>
                      <a:pt x="173" y="110"/>
                    </a:cubicBezTo>
                    <a:cubicBezTo>
                      <a:pt x="172" y="110"/>
                      <a:pt x="172" y="110"/>
                      <a:pt x="172" y="110"/>
                    </a:cubicBezTo>
                    <a:close/>
                    <a:moveTo>
                      <a:pt x="45" y="110"/>
                    </a:move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lose/>
                    <a:moveTo>
                      <a:pt x="162" y="109"/>
                    </a:moveTo>
                    <a:cubicBezTo>
                      <a:pt x="162" y="109"/>
                      <a:pt x="161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lose/>
                    <a:moveTo>
                      <a:pt x="338" y="109"/>
                    </a:moveTo>
                    <a:cubicBezTo>
                      <a:pt x="338" y="109"/>
                      <a:pt x="338" y="109"/>
                      <a:pt x="338" y="109"/>
                    </a:cubicBezTo>
                    <a:cubicBezTo>
                      <a:pt x="338" y="109"/>
                      <a:pt x="338" y="109"/>
                      <a:pt x="339" y="109"/>
                    </a:cubicBezTo>
                    <a:cubicBezTo>
                      <a:pt x="339" y="109"/>
                      <a:pt x="339" y="110"/>
                      <a:pt x="338" y="109"/>
                    </a:cubicBezTo>
                    <a:close/>
                    <a:moveTo>
                      <a:pt x="355" y="109"/>
                    </a:moveTo>
                    <a:cubicBezTo>
                      <a:pt x="355" y="109"/>
                      <a:pt x="355" y="109"/>
                      <a:pt x="355" y="109"/>
                    </a:cubicBezTo>
                    <a:cubicBezTo>
                      <a:pt x="355" y="109"/>
                      <a:pt x="354" y="108"/>
                      <a:pt x="354" y="108"/>
                    </a:cubicBezTo>
                    <a:cubicBezTo>
                      <a:pt x="354" y="108"/>
                      <a:pt x="354" y="108"/>
                      <a:pt x="354" y="108"/>
                    </a:cubicBezTo>
                    <a:cubicBezTo>
                      <a:pt x="354" y="108"/>
                      <a:pt x="354" y="108"/>
                      <a:pt x="354" y="107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4" y="108"/>
                      <a:pt x="354" y="108"/>
                      <a:pt x="354" y="108"/>
                    </a:cubicBezTo>
                    <a:cubicBezTo>
                      <a:pt x="355" y="108"/>
                      <a:pt x="355" y="108"/>
                      <a:pt x="355" y="108"/>
                    </a:cubicBezTo>
                    <a:cubicBezTo>
                      <a:pt x="355" y="108"/>
                      <a:pt x="355" y="108"/>
                      <a:pt x="355" y="108"/>
                    </a:cubicBezTo>
                    <a:cubicBezTo>
                      <a:pt x="355" y="108"/>
                      <a:pt x="355" y="108"/>
                      <a:pt x="355" y="109"/>
                    </a:cubicBezTo>
                    <a:cubicBezTo>
                      <a:pt x="355" y="109"/>
                      <a:pt x="355" y="109"/>
                      <a:pt x="355" y="109"/>
                    </a:cubicBezTo>
                    <a:cubicBezTo>
                      <a:pt x="355" y="109"/>
                      <a:pt x="355" y="109"/>
                      <a:pt x="355" y="109"/>
                    </a:cubicBezTo>
                    <a:close/>
                    <a:moveTo>
                      <a:pt x="166" y="109"/>
                    </a:moveTo>
                    <a:cubicBezTo>
                      <a:pt x="166" y="109"/>
                      <a:pt x="166" y="109"/>
                      <a:pt x="166" y="109"/>
                    </a:cubicBezTo>
                    <a:cubicBezTo>
                      <a:pt x="166" y="109"/>
                      <a:pt x="166" y="109"/>
                      <a:pt x="166" y="109"/>
                    </a:cubicBezTo>
                    <a:cubicBezTo>
                      <a:pt x="166" y="109"/>
                      <a:pt x="166" y="109"/>
                      <a:pt x="166" y="109"/>
                    </a:cubicBezTo>
                    <a:cubicBezTo>
                      <a:pt x="166" y="109"/>
                      <a:pt x="166" y="109"/>
                      <a:pt x="166" y="109"/>
                    </a:cubicBezTo>
                    <a:close/>
                    <a:moveTo>
                      <a:pt x="168" y="109"/>
                    </a:moveTo>
                    <a:cubicBezTo>
                      <a:pt x="168" y="109"/>
                      <a:pt x="168" y="109"/>
                      <a:pt x="167" y="109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08"/>
                      <a:pt x="167" y="108"/>
                      <a:pt x="167" y="108"/>
                    </a:cubicBezTo>
                    <a:cubicBezTo>
                      <a:pt x="167" y="109"/>
                      <a:pt x="167" y="109"/>
                      <a:pt x="168" y="108"/>
                    </a:cubicBezTo>
                    <a:cubicBezTo>
                      <a:pt x="168" y="108"/>
                      <a:pt x="168" y="108"/>
                      <a:pt x="168" y="108"/>
                    </a:cubicBezTo>
                    <a:cubicBezTo>
                      <a:pt x="168" y="108"/>
                      <a:pt x="168" y="108"/>
                      <a:pt x="168" y="109"/>
                    </a:cubicBezTo>
                    <a:cubicBezTo>
                      <a:pt x="168" y="109"/>
                      <a:pt x="169" y="109"/>
                      <a:pt x="169" y="109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69" y="109"/>
                      <a:pt x="169" y="109"/>
                      <a:pt x="168" y="109"/>
                    </a:cubicBezTo>
                    <a:close/>
                    <a:moveTo>
                      <a:pt x="196" y="109"/>
                    </a:moveTo>
                    <a:cubicBezTo>
                      <a:pt x="196" y="109"/>
                      <a:pt x="196" y="109"/>
                      <a:pt x="195" y="109"/>
                    </a:cubicBezTo>
                    <a:cubicBezTo>
                      <a:pt x="195" y="109"/>
                      <a:pt x="195" y="109"/>
                      <a:pt x="195" y="109"/>
                    </a:cubicBezTo>
                    <a:cubicBezTo>
                      <a:pt x="195" y="109"/>
                      <a:pt x="195" y="109"/>
                      <a:pt x="195" y="109"/>
                    </a:cubicBezTo>
                    <a:cubicBezTo>
                      <a:pt x="195" y="109"/>
                      <a:pt x="195" y="109"/>
                      <a:pt x="196" y="109"/>
                    </a:cubicBezTo>
                    <a:cubicBezTo>
                      <a:pt x="196" y="109"/>
                      <a:pt x="197" y="109"/>
                      <a:pt x="197" y="109"/>
                    </a:cubicBezTo>
                    <a:cubicBezTo>
                      <a:pt x="196" y="109"/>
                      <a:pt x="196" y="109"/>
                      <a:pt x="196" y="109"/>
                    </a:cubicBezTo>
                    <a:close/>
                    <a:moveTo>
                      <a:pt x="171" y="109"/>
                    </a:moveTo>
                    <a:cubicBezTo>
                      <a:pt x="171" y="109"/>
                      <a:pt x="171" y="109"/>
                      <a:pt x="171" y="109"/>
                    </a:cubicBezTo>
                    <a:cubicBezTo>
                      <a:pt x="171" y="109"/>
                      <a:pt x="171" y="109"/>
                      <a:pt x="171" y="108"/>
                    </a:cubicBezTo>
                    <a:cubicBezTo>
                      <a:pt x="171" y="108"/>
                      <a:pt x="171" y="108"/>
                      <a:pt x="171" y="108"/>
                    </a:cubicBezTo>
                    <a:cubicBezTo>
                      <a:pt x="171" y="108"/>
                      <a:pt x="171" y="108"/>
                      <a:pt x="172" y="108"/>
                    </a:cubicBezTo>
                    <a:cubicBezTo>
                      <a:pt x="172" y="108"/>
                      <a:pt x="172" y="108"/>
                      <a:pt x="172" y="108"/>
                    </a:cubicBezTo>
                    <a:cubicBezTo>
                      <a:pt x="172" y="108"/>
                      <a:pt x="172" y="108"/>
                      <a:pt x="172" y="108"/>
                    </a:cubicBezTo>
                    <a:cubicBezTo>
                      <a:pt x="172" y="108"/>
                      <a:pt x="172" y="108"/>
                      <a:pt x="172" y="108"/>
                    </a:cubicBezTo>
                    <a:cubicBezTo>
                      <a:pt x="171" y="108"/>
                      <a:pt x="171" y="108"/>
                      <a:pt x="171" y="109"/>
                    </a:cubicBezTo>
                    <a:cubicBezTo>
                      <a:pt x="171" y="109"/>
                      <a:pt x="171" y="109"/>
                      <a:pt x="171" y="109"/>
                    </a:cubicBezTo>
                    <a:close/>
                    <a:moveTo>
                      <a:pt x="317" y="109"/>
                    </a:moveTo>
                    <a:cubicBezTo>
                      <a:pt x="317" y="109"/>
                      <a:pt x="317" y="109"/>
                      <a:pt x="317" y="109"/>
                    </a:cubicBezTo>
                    <a:cubicBezTo>
                      <a:pt x="317" y="109"/>
                      <a:pt x="317" y="109"/>
                      <a:pt x="316" y="109"/>
                    </a:cubicBezTo>
                    <a:cubicBezTo>
                      <a:pt x="316" y="108"/>
                      <a:pt x="316" y="108"/>
                      <a:pt x="316" y="108"/>
                    </a:cubicBezTo>
                    <a:cubicBezTo>
                      <a:pt x="316" y="108"/>
                      <a:pt x="315" y="108"/>
                      <a:pt x="315" y="108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14" y="108"/>
                      <a:pt x="314" y="108"/>
                      <a:pt x="314" y="108"/>
                    </a:cubicBezTo>
                    <a:cubicBezTo>
                      <a:pt x="313" y="108"/>
                      <a:pt x="313" y="107"/>
                      <a:pt x="313" y="107"/>
                    </a:cubicBezTo>
                    <a:cubicBezTo>
                      <a:pt x="313" y="107"/>
                      <a:pt x="312" y="107"/>
                      <a:pt x="312" y="107"/>
                    </a:cubicBezTo>
                    <a:cubicBezTo>
                      <a:pt x="312" y="107"/>
                      <a:pt x="312" y="107"/>
                      <a:pt x="312" y="107"/>
                    </a:cubicBezTo>
                    <a:cubicBezTo>
                      <a:pt x="312" y="107"/>
                      <a:pt x="313" y="107"/>
                      <a:pt x="313" y="107"/>
                    </a:cubicBezTo>
                    <a:cubicBezTo>
                      <a:pt x="313" y="107"/>
                      <a:pt x="313" y="107"/>
                      <a:pt x="313" y="107"/>
                    </a:cubicBezTo>
                    <a:cubicBezTo>
                      <a:pt x="314" y="107"/>
                      <a:pt x="314" y="107"/>
                      <a:pt x="315" y="107"/>
                    </a:cubicBezTo>
                    <a:cubicBezTo>
                      <a:pt x="315" y="107"/>
                      <a:pt x="315" y="108"/>
                      <a:pt x="316" y="108"/>
                    </a:cubicBezTo>
                    <a:cubicBezTo>
                      <a:pt x="316" y="108"/>
                      <a:pt x="316" y="108"/>
                      <a:pt x="316" y="108"/>
                    </a:cubicBezTo>
                    <a:cubicBezTo>
                      <a:pt x="316" y="108"/>
                      <a:pt x="317" y="108"/>
                      <a:pt x="317" y="108"/>
                    </a:cubicBezTo>
                    <a:cubicBezTo>
                      <a:pt x="317" y="108"/>
                      <a:pt x="317" y="108"/>
                      <a:pt x="318" y="108"/>
                    </a:cubicBezTo>
                    <a:cubicBezTo>
                      <a:pt x="318" y="107"/>
                      <a:pt x="318" y="107"/>
                      <a:pt x="318" y="107"/>
                    </a:cubicBezTo>
                    <a:cubicBezTo>
                      <a:pt x="318" y="107"/>
                      <a:pt x="318" y="107"/>
                      <a:pt x="318" y="107"/>
                    </a:cubicBezTo>
                    <a:cubicBezTo>
                      <a:pt x="318" y="107"/>
                      <a:pt x="318" y="107"/>
                      <a:pt x="318" y="107"/>
                    </a:cubicBezTo>
                    <a:cubicBezTo>
                      <a:pt x="317" y="107"/>
                      <a:pt x="317" y="107"/>
                      <a:pt x="318" y="107"/>
                    </a:cubicBezTo>
                    <a:cubicBezTo>
                      <a:pt x="318" y="107"/>
                      <a:pt x="318" y="106"/>
                      <a:pt x="318" y="106"/>
                    </a:cubicBezTo>
                    <a:cubicBezTo>
                      <a:pt x="318" y="106"/>
                      <a:pt x="319" y="106"/>
                      <a:pt x="319" y="105"/>
                    </a:cubicBezTo>
                    <a:cubicBezTo>
                      <a:pt x="319" y="105"/>
                      <a:pt x="319" y="105"/>
                      <a:pt x="319" y="105"/>
                    </a:cubicBezTo>
                    <a:cubicBezTo>
                      <a:pt x="319" y="105"/>
                      <a:pt x="319" y="105"/>
                      <a:pt x="319" y="106"/>
                    </a:cubicBezTo>
                    <a:cubicBezTo>
                      <a:pt x="319" y="106"/>
                      <a:pt x="319" y="106"/>
                      <a:pt x="319" y="106"/>
                    </a:cubicBezTo>
                    <a:cubicBezTo>
                      <a:pt x="319" y="107"/>
                      <a:pt x="319" y="107"/>
                      <a:pt x="319" y="107"/>
                    </a:cubicBezTo>
                    <a:cubicBezTo>
                      <a:pt x="319" y="107"/>
                      <a:pt x="318" y="107"/>
                      <a:pt x="318" y="107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18" y="108"/>
                      <a:pt x="318" y="108"/>
                      <a:pt x="318" y="109"/>
                    </a:cubicBezTo>
                    <a:cubicBezTo>
                      <a:pt x="318" y="109"/>
                      <a:pt x="318" y="109"/>
                      <a:pt x="317" y="109"/>
                    </a:cubicBezTo>
                    <a:close/>
                    <a:moveTo>
                      <a:pt x="156" y="109"/>
                    </a:moveTo>
                    <a:cubicBezTo>
                      <a:pt x="155" y="109"/>
                      <a:pt x="155" y="109"/>
                      <a:pt x="156" y="108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6" y="108"/>
                      <a:pt x="156" y="109"/>
                      <a:pt x="156" y="109"/>
                    </a:cubicBezTo>
                    <a:cubicBezTo>
                      <a:pt x="156" y="109"/>
                      <a:pt x="156" y="109"/>
                      <a:pt x="156" y="109"/>
                    </a:cubicBezTo>
                    <a:close/>
                    <a:moveTo>
                      <a:pt x="141" y="108"/>
                    </a:move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0" y="108"/>
                      <a:pt x="140" y="108"/>
                    </a:cubicBezTo>
                    <a:cubicBezTo>
                      <a:pt x="140" y="108"/>
                      <a:pt x="140" y="108"/>
                      <a:pt x="139" y="108"/>
                    </a:cubicBezTo>
                    <a:cubicBezTo>
                      <a:pt x="139" y="108"/>
                      <a:pt x="138" y="108"/>
                      <a:pt x="137" y="108"/>
                    </a:cubicBezTo>
                    <a:cubicBezTo>
                      <a:pt x="137" y="108"/>
                      <a:pt x="136" y="108"/>
                      <a:pt x="136" y="108"/>
                    </a:cubicBezTo>
                    <a:cubicBezTo>
                      <a:pt x="135" y="108"/>
                      <a:pt x="134" y="108"/>
                      <a:pt x="134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3" y="108"/>
                      <a:pt x="133" y="108"/>
                      <a:pt x="134" y="108"/>
                    </a:cubicBezTo>
                    <a:cubicBezTo>
                      <a:pt x="134" y="108"/>
                      <a:pt x="135" y="108"/>
                      <a:pt x="135" y="108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35" y="107"/>
                      <a:pt x="134" y="107"/>
                      <a:pt x="134" y="107"/>
                    </a:cubicBezTo>
                    <a:cubicBezTo>
                      <a:pt x="134" y="107"/>
                      <a:pt x="133" y="107"/>
                      <a:pt x="132" y="107"/>
                    </a:cubicBezTo>
                    <a:cubicBezTo>
                      <a:pt x="132" y="107"/>
                      <a:pt x="132" y="107"/>
                      <a:pt x="132" y="107"/>
                    </a:cubicBezTo>
                    <a:cubicBezTo>
                      <a:pt x="132" y="107"/>
                      <a:pt x="132" y="107"/>
                      <a:pt x="132" y="107"/>
                    </a:cubicBezTo>
                    <a:cubicBezTo>
                      <a:pt x="131" y="107"/>
                      <a:pt x="131" y="107"/>
                      <a:pt x="131" y="107"/>
                    </a:cubicBezTo>
                    <a:cubicBezTo>
                      <a:pt x="131" y="107"/>
                      <a:pt x="131" y="107"/>
                      <a:pt x="131" y="107"/>
                    </a:cubicBezTo>
                    <a:cubicBezTo>
                      <a:pt x="130" y="108"/>
                      <a:pt x="129" y="108"/>
                      <a:pt x="129" y="108"/>
                    </a:cubicBezTo>
                    <a:cubicBezTo>
                      <a:pt x="129" y="108"/>
                      <a:pt x="129" y="108"/>
                      <a:pt x="129" y="107"/>
                    </a:cubicBezTo>
                    <a:cubicBezTo>
                      <a:pt x="129" y="107"/>
                      <a:pt x="129" y="107"/>
                      <a:pt x="128" y="108"/>
                    </a:cubicBezTo>
                    <a:cubicBezTo>
                      <a:pt x="128" y="108"/>
                      <a:pt x="128" y="108"/>
                      <a:pt x="127" y="108"/>
                    </a:cubicBezTo>
                    <a:cubicBezTo>
                      <a:pt x="127" y="108"/>
                      <a:pt x="127" y="108"/>
                      <a:pt x="126" y="108"/>
                    </a:cubicBezTo>
                    <a:cubicBezTo>
                      <a:pt x="126" y="108"/>
                      <a:pt x="125" y="108"/>
                      <a:pt x="124" y="108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4" y="108"/>
                      <a:pt x="124" y="108"/>
                      <a:pt x="123" y="108"/>
                    </a:cubicBezTo>
                    <a:cubicBezTo>
                      <a:pt x="123" y="108"/>
                      <a:pt x="123" y="108"/>
                      <a:pt x="123" y="108"/>
                    </a:cubicBezTo>
                    <a:cubicBezTo>
                      <a:pt x="122" y="108"/>
                      <a:pt x="122" y="108"/>
                      <a:pt x="122" y="108"/>
                    </a:cubicBezTo>
                    <a:cubicBezTo>
                      <a:pt x="121" y="108"/>
                      <a:pt x="122" y="108"/>
                      <a:pt x="122" y="108"/>
                    </a:cubicBezTo>
                    <a:cubicBezTo>
                      <a:pt x="122" y="108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4" y="107"/>
                      <a:pt x="124" y="107"/>
                      <a:pt x="125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26" y="107"/>
                      <a:pt x="126" y="107"/>
                      <a:pt x="127" y="107"/>
                    </a:cubicBezTo>
                    <a:cubicBezTo>
                      <a:pt x="127" y="107"/>
                      <a:pt x="127" y="107"/>
                      <a:pt x="128" y="107"/>
                    </a:cubicBezTo>
                    <a:cubicBezTo>
                      <a:pt x="128" y="107"/>
                      <a:pt x="128" y="107"/>
                      <a:pt x="129" y="107"/>
                    </a:cubicBez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7"/>
                      <a:pt x="129" y="107"/>
                      <a:pt x="130" y="107"/>
                    </a:cubicBezTo>
                    <a:cubicBezTo>
                      <a:pt x="130" y="106"/>
                      <a:pt x="131" y="106"/>
                      <a:pt x="132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ubicBezTo>
                      <a:pt x="132" y="106"/>
                      <a:pt x="133" y="106"/>
                      <a:pt x="133" y="106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3" y="106"/>
                      <a:pt x="134" y="106"/>
                      <a:pt x="134" y="106"/>
                    </a:cubicBezTo>
                    <a:cubicBezTo>
                      <a:pt x="135" y="106"/>
                      <a:pt x="135" y="106"/>
                      <a:pt x="135" y="106"/>
                    </a:cubicBezTo>
                    <a:cubicBezTo>
                      <a:pt x="135" y="106"/>
                      <a:pt x="136" y="106"/>
                      <a:pt x="136" y="106"/>
                    </a:cubicBezTo>
                    <a:cubicBezTo>
                      <a:pt x="137" y="106"/>
                      <a:pt x="137" y="106"/>
                      <a:pt x="137" y="106"/>
                    </a:cubicBezTo>
                    <a:cubicBezTo>
                      <a:pt x="137" y="106"/>
                      <a:pt x="138" y="106"/>
                      <a:pt x="139" y="106"/>
                    </a:cubicBezTo>
                    <a:cubicBezTo>
                      <a:pt x="140" y="106"/>
                      <a:pt x="140" y="106"/>
                      <a:pt x="141" y="106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5"/>
                      <a:pt x="140" y="105"/>
                      <a:pt x="141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05"/>
                      <a:pt x="142" y="105"/>
                      <a:pt x="142" y="105"/>
                    </a:cubicBezTo>
                    <a:cubicBezTo>
                      <a:pt x="142" y="105"/>
                      <a:pt x="142" y="105"/>
                      <a:pt x="142" y="105"/>
                    </a:cubicBezTo>
                    <a:cubicBezTo>
                      <a:pt x="142" y="105"/>
                      <a:pt x="142" y="105"/>
                      <a:pt x="142" y="105"/>
                    </a:cubicBezTo>
                    <a:cubicBezTo>
                      <a:pt x="143" y="105"/>
                      <a:pt x="143" y="105"/>
                      <a:pt x="143" y="105"/>
                    </a:cubicBezTo>
                    <a:cubicBezTo>
                      <a:pt x="143" y="105"/>
                      <a:pt x="143" y="105"/>
                      <a:pt x="143" y="105"/>
                    </a:cubicBez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5"/>
                      <a:pt x="147" y="105"/>
                      <a:pt x="148" y="105"/>
                    </a:cubicBezTo>
                    <a:cubicBezTo>
                      <a:pt x="148" y="105"/>
                      <a:pt x="148" y="105"/>
                      <a:pt x="148" y="105"/>
                    </a:cubicBezTo>
                    <a:cubicBezTo>
                      <a:pt x="148" y="105"/>
                      <a:pt x="148" y="105"/>
                      <a:pt x="148" y="105"/>
                    </a:cubicBezTo>
                    <a:cubicBezTo>
                      <a:pt x="148" y="105"/>
                      <a:pt x="148" y="105"/>
                      <a:pt x="148" y="105"/>
                    </a:cubicBezTo>
                    <a:cubicBezTo>
                      <a:pt x="148" y="104"/>
                      <a:pt x="148" y="104"/>
                      <a:pt x="148" y="105"/>
                    </a:cubicBezTo>
                    <a:cubicBezTo>
                      <a:pt x="148" y="105"/>
                      <a:pt x="148" y="105"/>
                      <a:pt x="148" y="105"/>
                    </a:cubicBezTo>
                    <a:cubicBezTo>
                      <a:pt x="148" y="105"/>
                      <a:pt x="148" y="105"/>
                      <a:pt x="149" y="105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50" y="105"/>
                      <a:pt x="150" y="105"/>
                      <a:pt x="150" y="105"/>
                    </a:cubicBezTo>
                    <a:cubicBezTo>
                      <a:pt x="150" y="105"/>
                      <a:pt x="150" y="105"/>
                      <a:pt x="150" y="105"/>
                    </a:cubicBezTo>
                    <a:cubicBezTo>
                      <a:pt x="150" y="105"/>
                      <a:pt x="150" y="105"/>
                      <a:pt x="151" y="105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51" y="105"/>
                      <a:pt x="151" y="104"/>
                      <a:pt x="152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4"/>
                      <a:pt x="153" y="104"/>
                      <a:pt x="153" y="105"/>
                    </a:cubicBezTo>
                    <a:cubicBezTo>
                      <a:pt x="153" y="105"/>
                      <a:pt x="153" y="105"/>
                      <a:pt x="153" y="105"/>
                    </a:cubicBezTo>
                    <a:cubicBezTo>
                      <a:pt x="153" y="105"/>
                      <a:pt x="153" y="105"/>
                      <a:pt x="154" y="105"/>
                    </a:cubicBezTo>
                    <a:cubicBezTo>
                      <a:pt x="154" y="105"/>
                      <a:pt x="154" y="105"/>
                      <a:pt x="155" y="105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5" y="105"/>
                      <a:pt x="156" y="104"/>
                      <a:pt x="156" y="104"/>
                    </a:cubicBezTo>
                    <a:cubicBezTo>
                      <a:pt x="156" y="104"/>
                      <a:pt x="156" y="104"/>
                      <a:pt x="156" y="104"/>
                    </a:cubicBezTo>
                    <a:cubicBezTo>
                      <a:pt x="157" y="104"/>
                      <a:pt x="157" y="104"/>
                      <a:pt x="157" y="104"/>
                    </a:cubicBezTo>
                    <a:cubicBezTo>
                      <a:pt x="157" y="104"/>
                      <a:pt x="157" y="104"/>
                      <a:pt x="157" y="104"/>
                    </a:cubicBezTo>
                    <a:cubicBezTo>
                      <a:pt x="157" y="105"/>
                      <a:pt x="157" y="105"/>
                      <a:pt x="157" y="104"/>
                    </a:cubicBezTo>
                    <a:cubicBezTo>
                      <a:pt x="157" y="104"/>
                      <a:pt x="158" y="104"/>
                      <a:pt x="158" y="104"/>
                    </a:cubicBezTo>
                    <a:cubicBezTo>
                      <a:pt x="158" y="104"/>
                      <a:pt x="158" y="104"/>
                      <a:pt x="158" y="104"/>
                    </a:cubicBezTo>
                    <a:cubicBezTo>
                      <a:pt x="159" y="104"/>
                      <a:pt x="159" y="104"/>
                      <a:pt x="159" y="104"/>
                    </a:cubicBezTo>
                    <a:cubicBezTo>
                      <a:pt x="159" y="104"/>
                      <a:pt x="159" y="105"/>
                      <a:pt x="159" y="105"/>
                    </a:cubicBezTo>
                    <a:cubicBezTo>
                      <a:pt x="159" y="105"/>
                      <a:pt x="159" y="104"/>
                      <a:pt x="160" y="104"/>
                    </a:cubicBezTo>
                    <a:cubicBezTo>
                      <a:pt x="160" y="104"/>
                      <a:pt x="160" y="104"/>
                      <a:pt x="160" y="104"/>
                    </a:cubicBezTo>
                    <a:cubicBezTo>
                      <a:pt x="160" y="104"/>
                      <a:pt x="161" y="104"/>
                      <a:pt x="161" y="104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1" y="104"/>
                      <a:pt x="161" y="103"/>
                      <a:pt x="162" y="104"/>
                    </a:cubicBezTo>
                    <a:cubicBezTo>
                      <a:pt x="162" y="104"/>
                      <a:pt x="162" y="104"/>
                      <a:pt x="162" y="104"/>
                    </a:cubicBezTo>
                    <a:cubicBezTo>
                      <a:pt x="162" y="104"/>
                      <a:pt x="162" y="104"/>
                      <a:pt x="162" y="104"/>
                    </a:cubicBezTo>
                    <a:cubicBezTo>
                      <a:pt x="162" y="104"/>
                      <a:pt x="163" y="104"/>
                      <a:pt x="164" y="104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65" y="104"/>
                      <a:pt x="165" y="104"/>
                      <a:pt x="165" y="104"/>
                    </a:cubicBezTo>
                    <a:cubicBezTo>
                      <a:pt x="165" y="104"/>
                      <a:pt x="165" y="104"/>
                      <a:pt x="165" y="104"/>
                    </a:cubicBezTo>
                    <a:cubicBezTo>
                      <a:pt x="165" y="104"/>
                      <a:pt x="165" y="104"/>
                      <a:pt x="165" y="104"/>
                    </a:cubicBezTo>
                    <a:cubicBezTo>
                      <a:pt x="165" y="104"/>
                      <a:pt x="165" y="104"/>
                      <a:pt x="164" y="104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63" y="104"/>
                      <a:pt x="163" y="104"/>
                      <a:pt x="162" y="104"/>
                    </a:cubicBezTo>
                    <a:cubicBezTo>
                      <a:pt x="162" y="104"/>
                      <a:pt x="161" y="104"/>
                      <a:pt x="161" y="104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60" y="105"/>
                      <a:pt x="160" y="105"/>
                      <a:pt x="160" y="105"/>
                    </a:cubicBezTo>
                    <a:cubicBezTo>
                      <a:pt x="160" y="105"/>
                      <a:pt x="161" y="105"/>
                      <a:pt x="161" y="105"/>
                    </a:cubicBezTo>
                    <a:cubicBezTo>
                      <a:pt x="161" y="105"/>
                      <a:pt x="162" y="105"/>
                      <a:pt x="162" y="105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61" y="106"/>
                      <a:pt x="161" y="106"/>
                      <a:pt x="161" y="106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2" y="106"/>
                      <a:pt x="162" y="106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3" y="106"/>
                      <a:pt x="163" y="106"/>
                      <a:pt x="164" y="106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65" y="106"/>
                      <a:pt x="165" y="106"/>
                      <a:pt x="165" y="106"/>
                    </a:cubicBezTo>
                    <a:cubicBezTo>
                      <a:pt x="165" y="106"/>
                      <a:pt x="165" y="106"/>
                      <a:pt x="166" y="106"/>
                    </a:cubicBezTo>
                    <a:cubicBezTo>
                      <a:pt x="166" y="106"/>
                      <a:pt x="166" y="106"/>
                      <a:pt x="167" y="106"/>
                    </a:cubicBezTo>
                    <a:cubicBezTo>
                      <a:pt x="167" y="106"/>
                      <a:pt x="167" y="106"/>
                      <a:pt x="168" y="106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8" y="106"/>
                      <a:pt x="168" y="106"/>
                      <a:pt x="169" y="106"/>
                    </a:cubicBezTo>
                    <a:cubicBezTo>
                      <a:pt x="169" y="106"/>
                      <a:pt x="169" y="106"/>
                      <a:pt x="169" y="106"/>
                    </a:cubicBezTo>
                    <a:cubicBezTo>
                      <a:pt x="169" y="106"/>
                      <a:pt x="169" y="106"/>
                      <a:pt x="170" y="106"/>
                    </a:cubicBezTo>
                    <a:cubicBezTo>
                      <a:pt x="170" y="106"/>
                      <a:pt x="170" y="106"/>
                      <a:pt x="170" y="106"/>
                    </a:cubicBezTo>
                    <a:cubicBezTo>
                      <a:pt x="170" y="106"/>
                      <a:pt x="170" y="106"/>
                      <a:pt x="169" y="106"/>
                    </a:cubicBezTo>
                    <a:cubicBezTo>
                      <a:pt x="169" y="106"/>
                      <a:pt x="169" y="106"/>
                      <a:pt x="169" y="106"/>
                    </a:cubicBezTo>
                    <a:cubicBezTo>
                      <a:pt x="169" y="106"/>
                      <a:pt x="168" y="106"/>
                      <a:pt x="168" y="106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8" y="106"/>
                      <a:pt x="167" y="106"/>
                      <a:pt x="167" y="106"/>
                    </a:cubicBezTo>
                    <a:cubicBezTo>
                      <a:pt x="167" y="106"/>
                      <a:pt x="167" y="106"/>
                      <a:pt x="166" y="106"/>
                    </a:cubicBezTo>
                    <a:cubicBezTo>
                      <a:pt x="166" y="106"/>
                      <a:pt x="166" y="106"/>
                      <a:pt x="166" y="106"/>
                    </a:cubicBezTo>
                    <a:cubicBezTo>
                      <a:pt x="166" y="106"/>
                      <a:pt x="166" y="106"/>
                      <a:pt x="166" y="106"/>
                    </a:cubicBezTo>
                    <a:cubicBezTo>
                      <a:pt x="165" y="106"/>
                      <a:pt x="165" y="106"/>
                      <a:pt x="165" y="107"/>
                    </a:cubicBezTo>
                    <a:cubicBezTo>
                      <a:pt x="165" y="107"/>
                      <a:pt x="165" y="107"/>
                      <a:pt x="165" y="107"/>
                    </a:cubicBezTo>
                    <a:cubicBezTo>
                      <a:pt x="165" y="107"/>
                      <a:pt x="164" y="107"/>
                      <a:pt x="164" y="107"/>
                    </a:cubicBezTo>
                    <a:cubicBezTo>
                      <a:pt x="164" y="107"/>
                      <a:pt x="164" y="106"/>
                      <a:pt x="164" y="106"/>
                    </a:cubicBezTo>
                    <a:cubicBezTo>
                      <a:pt x="164" y="106"/>
                      <a:pt x="164" y="106"/>
                      <a:pt x="163" y="106"/>
                    </a:cubicBezTo>
                    <a:cubicBezTo>
                      <a:pt x="163" y="106"/>
                      <a:pt x="162" y="106"/>
                      <a:pt x="162" y="106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7"/>
                      <a:pt x="160" y="107"/>
                      <a:pt x="160" y="107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60" y="107"/>
                      <a:pt x="159" y="107"/>
                      <a:pt x="159" y="107"/>
                    </a:cubicBezTo>
                    <a:cubicBezTo>
                      <a:pt x="159" y="107"/>
                      <a:pt x="159" y="107"/>
                      <a:pt x="159" y="107"/>
                    </a:cubicBezTo>
                    <a:cubicBezTo>
                      <a:pt x="159" y="107"/>
                      <a:pt x="159" y="107"/>
                      <a:pt x="158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6" y="107"/>
                      <a:pt x="156" y="107"/>
                      <a:pt x="156" y="107"/>
                    </a:cubicBezTo>
                    <a:cubicBezTo>
                      <a:pt x="156" y="107"/>
                      <a:pt x="156" y="107"/>
                      <a:pt x="156" y="107"/>
                    </a:cubicBezTo>
                    <a:cubicBezTo>
                      <a:pt x="156" y="107"/>
                      <a:pt x="156" y="107"/>
                      <a:pt x="156" y="107"/>
                    </a:cubicBezTo>
                    <a:cubicBezTo>
                      <a:pt x="155" y="107"/>
                      <a:pt x="155" y="108"/>
                      <a:pt x="154" y="108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3" y="108"/>
                      <a:pt x="152" y="108"/>
                      <a:pt x="152" y="108"/>
                    </a:cubicBezTo>
                    <a:cubicBezTo>
                      <a:pt x="152" y="108"/>
                      <a:pt x="153" y="107"/>
                      <a:pt x="153" y="107"/>
                    </a:cubicBezTo>
                    <a:cubicBezTo>
                      <a:pt x="153" y="107"/>
                      <a:pt x="153" y="107"/>
                      <a:pt x="152" y="107"/>
                    </a:cubicBezTo>
                    <a:cubicBezTo>
                      <a:pt x="151" y="107"/>
                      <a:pt x="151" y="107"/>
                      <a:pt x="151" y="107"/>
                    </a:cubicBezTo>
                    <a:cubicBezTo>
                      <a:pt x="150" y="107"/>
                      <a:pt x="150" y="107"/>
                      <a:pt x="149" y="107"/>
                    </a:cubicBezTo>
                    <a:cubicBezTo>
                      <a:pt x="149" y="107"/>
                      <a:pt x="149" y="107"/>
                      <a:pt x="149" y="107"/>
                    </a:cubicBezTo>
                    <a:cubicBezTo>
                      <a:pt x="149" y="107"/>
                      <a:pt x="149" y="107"/>
                      <a:pt x="149" y="107"/>
                    </a:cubicBezTo>
                    <a:cubicBezTo>
                      <a:pt x="149" y="107"/>
                      <a:pt x="149" y="107"/>
                      <a:pt x="148" y="107"/>
                    </a:cubicBezTo>
                    <a:cubicBezTo>
                      <a:pt x="148" y="108"/>
                      <a:pt x="148" y="108"/>
                      <a:pt x="148" y="107"/>
                    </a:cubicBez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48" y="107"/>
                      <a:pt x="147" y="107"/>
                      <a:pt x="147" y="107"/>
                    </a:cubicBezTo>
                    <a:cubicBezTo>
                      <a:pt x="147" y="107"/>
                      <a:pt x="146" y="107"/>
                      <a:pt x="146" y="108"/>
                    </a:cubicBezTo>
                    <a:cubicBezTo>
                      <a:pt x="146" y="108"/>
                      <a:pt x="146" y="108"/>
                      <a:pt x="146" y="108"/>
                    </a:cubicBezTo>
                    <a:cubicBezTo>
                      <a:pt x="146" y="107"/>
                      <a:pt x="145" y="107"/>
                      <a:pt x="145" y="107"/>
                    </a:cubicBezTo>
                    <a:cubicBezTo>
                      <a:pt x="145" y="107"/>
                      <a:pt x="145" y="107"/>
                      <a:pt x="145" y="107"/>
                    </a:cubicBezTo>
                    <a:cubicBezTo>
                      <a:pt x="144" y="107"/>
                      <a:pt x="144" y="108"/>
                      <a:pt x="144" y="108"/>
                    </a:cubicBezTo>
                    <a:cubicBezTo>
                      <a:pt x="144" y="108"/>
                      <a:pt x="144" y="108"/>
                      <a:pt x="144" y="107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43" y="107"/>
                      <a:pt x="143" y="107"/>
                      <a:pt x="143" y="108"/>
                    </a:cubicBezTo>
                    <a:cubicBezTo>
                      <a:pt x="143" y="108"/>
                      <a:pt x="143" y="108"/>
                      <a:pt x="143" y="108"/>
                    </a:cubicBezTo>
                    <a:cubicBezTo>
                      <a:pt x="142" y="108"/>
                      <a:pt x="142" y="108"/>
                      <a:pt x="142" y="108"/>
                    </a:cubicBezTo>
                    <a:cubicBezTo>
                      <a:pt x="142" y="108"/>
                      <a:pt x="142" y="108"/>
                      <a:pt x="142" y="109"/>
                    </a:cubicBezTo>
                    <a:cubicBezTo>
                      <a:pt x="142" y="109"/>
                      <a:pt x="141" y="109"/>
                      <a:pt x="141" y="108"/>
                    </a:cubicBezTo>
                    <a:close/>
                    <a:moveTo>
                      <a:pt x="136" y="107"/>
                    </a:moveTo>
                    <a:cubicBezTo>
                      <a:pt x="136" y="107"/>
                      <a:pt x="136" y="107"/>
                      <a:pt x="136" y="107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35" y="108"/>
                      <a:pt x="136" y="107"/>
                      <a:pt x="136" y="107"/>
                    </a:cubicBezTo>
                    <a:close/>
                    <a:moveTo>
                      <a:pt x="142" y="106"/>
                    </a:moveTo>
                    <a:cubicBezTo>
                      <a:pt x="143" y="106"/>
                      <a:pt x="143" y="106"/>
                      <a:pt x="143" y="106"/>
                    </a:cubicBezTo>
                    <a:cubicBezTo>
                      <a:pt x="143" y="105"/>
                      <a:pt x="143" y="105"/>
                      <a:pt x="142" y="105"/>
                    </a:cubicBezTo>
                    <a:cubicBezTo>
                      <a:pt x="142" y="106"/>
                      <a:pt x="142" y="106"/>
                      <a:pt x="142" y="106"/>
                    </a:cubicBezTo>
                    <a:cubicBezTo>
                      <a:pt x="142" y="106"/>
                      <a:pt x="142" y="106"/>
                      <a:pt x="142" y="106"/>
                    </a:cubicBezTo>
                    <a:cubicBezTo>
                      <a:pt x="142" y="106"/>
                      <a:pt x="142" y="106"/>
                      <a:pt x="142" y="106"/>
                    </a:cubicBezTo>
                    <a:close/>
                    <a:moveTo>
                      <a:pt x="161" y="106"/>
                    </a:moveTo>
                    <a:cubicBezTo>
                      <a:pt x="161" y="106"/>
                      <a:pt x="161" y="106"/>
                      <a:pt x="161" y="106"/>
                    </a:cubicBezTo>
                    <a:cubicBezTo>
                      <a:pt x="161" y="106"/>
                      <a:pt x="161" y="106"/>
                      <a:pt x="161" y="106"/>
                    </a:cubicBezTo>
                    <a:cubicBezTo>
                      <a:pt x="161" y="106"/>
                      <a:pt x="161" y="106"/>
                      <a:pt x="161" y="106"/>
                    </a:cubicBezTo>
                    <a:cubicBezTo>
                      <a:pt x="161" y="106"/>
                      <a:pt x="161" y="106"/>
                      <a:pt x="161" y="106"/>
                    </a:cubicBezTo>
                    <a:close/>
                    <a:moveTo>
                      <a:pt x="153" y="105"/>
                    </a:moveTo>
                    <a:cubicBezTo>
                      <a:pt x="153" y="105"/>
                      <a:pt x="153" y="105"/>
                      <a:pt x="153" y="105"/>
                    </a:cubicBezTo>
                    <a:cubicBezTo>
                      <a:pt x="153" y="105"/>
                      <a:pt x="153" y="105"/>
                      <a:pt x="153" y="105"/>
                    </a:cubicBezTo>
                    <a:cubicBezTo>
                      <a:pt x="153" y="105"/>
                      <a:pt x="153" y="105"/>
                      <a:pt x="153" y="105"/>
                    </a:cubicBezTo>
                    <a:cubicBezTo>
                      <a:pt x="153" y="105"/>
                      <a:pt x="153" y="105"/>
                      <a:pt x="153" y="105"/>
                    </a:cubicBezTo>
                    <a:close/>
                    <a:moveTo>
                      <a:pt x="79" y="108"/>
                    </a:move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lose/>
                    <a:moveTo>
                      <a:pt x="179" y="108"/>
                    </a:moveTo>
                    <a:cubicBezTo>
                      <a:pt x="179" y="108"/>
                      <a:pt x="179" y="108"/>
                      <a:pt x="179" y="107"/>
                    </a:cubicBezTo>
                    <a:cubicBezTo>
                      <a:pt x="179" y="107"/>
                      <a:pt x="179" y="107"/>
                      <a:pt x="178" y="107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78" y="107"/>
                      <a:pt x="177" y="107"/>
                      <a:pt x="177" y="107"/>
                    </a:cubicBezTo>
                    <a:cubicBezTo>
                      <a:pt x="177" y="107"/>
                      <a:pt x="177" y="107"/>
                      <a:pt x="177" y="107"/>
                    </a:cubicBezTo>
                    <a:cubicBezTo>
                      <a:pt x="177" y="107"/>
                      <a:pt x="177" y="106"/>
                      <a:pt x="177" y="106"/>
                    </a:cubicBezTo>
                    <a:cubicBezTo>
                      <a:pt x="177" y="106"/>
                      <a:pt x="177" y="106"/>
                      <a:pt x="176" y="106"/>
                    </a:cubicBezTo>
                    <a:cubicBezTo>
                      <a:pt x="176" y="106"/>
                      <a:pt x="176" y="106"/>
                      <a:pt x="176" y="106"/>
                    </a:cubicBezTo>
                    <a:cubicBezTo>
                      <a:pt x="176" y="106"/>
                      <a:pt x="175" y="106"/>
                      <a:pt x="175" y="106"/>
                    </a:cubicBezTo>
                    <a:cubicBezTo>
                      <a:pt x="175" y="106"/>
                      <a:pt x="174" y="106"/>
                      <a:pt x="174" y="106"/>
                    </a:cubicBezTo>
                    <a:cubicBezTo>
                      <a:pt x="174" y="107"/>
                      <a:pt x="174" y="107"/>
                      <a:pt x="174" y="107"/>
                    </a:cubicBezTo>
                    <a:cubicBezTo>
                      <a:pt x="174" y="106"/>
                      <a:pt x="173" y="106"/>
                      <a:pt x="173" y="106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1" y="106"/>
                      <a:pt x="172" y="106"/>
                      <a:pt x="172" y="106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2" y="106"/>
                      <a:pt x="172" y="106"/>
                      <a:pt x="173" y="106"/>
                    </a:cubicBezTo>
                    <a:cubicBezTo>
                      <a:pt x="173" y="105"/>
                      <a:pt x="174" y="105"/>
                      <a:pt x="174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05"/>
                      <a:pt x="173" y="105"/>
                      <a:pt x="173" y="105"/>
                    </a:cubicBezTo>
                    <a:cubicBezTo>
                      <a:pt x="173" y="105"/>
                      <a:pt x="173" y="105"/>
                      <a:pt x="172" y="105"/>
                    </a:cubicBezTo>
                    <a:cubicBezTo>
                      <a:pt x="171" y="105"/>
                      <a:pt x="171" y="105"/>
                      <a:pt x="171" y="105"/>
                    </a:cubicBezTo>
                    <a:cubicBezTo>
                      <a:pt x="171" y="105"/>
                      <a:pt x="171" y="105"/>
                      <a:pt x="170" y="105"/>
                    </a:cubicBezTo>
                    <a:cubicBezTo>
                      <a:pt x="170" y="105"/>
                      <a:pt x="170" y="105"/>
                      <a:pt x="170" y="105"/>
                    </a:cubicBezTo>
                    <a:cubicBezTo>
                      <a:pt x="170" y="105"/>
                      <a:pt x="170" y="105"/>
                      <a:pt x="169" y="105"/>
                    </a:cubicBezTo>
                    <a:cubicBezTo>
                      <a:pt x="169" y="105"/>
                      <a:pt x="169" y="105"/>
                      <a:pt x="169" y="105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68" y="105"/>
                      <a:pt x="168" y="105"/>
                      <a:pt x="168" y="104"/>
                    </a:cubicBezTo>
                    <a:cubicBezTo>
                      <a:pt x="168" y="104"/>
                      <a:pt x="168" y="104"/>
                      <a:pt x="168" y="104"/>
                    </a:cubicBezTo>
                    <a:cubicBezTo>
                      <a:pt x="168" y="104"/>
                      <a:pt x="168" y="104"/>
                      <a:pt x="168" y="104"/>
                    </a:cubicBezTo>
                    <a:cubicBezTo>
                      <a:pt x="168" y="104"/>
                      <a:pt x="167" y="104"/>
                      <a:pt x="167" y="104"/>
                    </a:cubicBezTo>
                    <a:cubicBezTo>
                      <a:pt x="167" y="104"/>
                      <a:pt x="167" y="104"/>
                      <a:pt x="167" y="104"/>
                    </a:cubicBezTo>
                    <a:cubicBezTo>
                      <a:pt x="167" y="104"/>
                      <a:pt x="167" y="104"/>
                      <a:pt x="167" y="104"/>
                    </a:cubicBezTo>
                    <a:cubicBezTo>
                      <a:pt x="167" y="104"/>
                      <a:pt x="166" y="104"/>
                      <a:pt x="166" y="104"/>
                    </a:cubicBezTo>
                    <a:cubicBezTo>
                      <a:pt x="166" y="104"/>
                      <a:pt x="167" y="104"/>
                      <a:pt x="167" y="104"/>
                    </a:cubicBezTo>
                    <a:cubicBezTo>
                      <a:pt x="168" y="104"/>
                      <a:pt x="169" y="104"/>
                      <a:pt x="169" y="103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71" y="103"/>
                      <a:pt x="171" y="103"/>
                      <a:pt x="171" y="103"/>
                    </a:cubicBezTo>
                    <a:cubicBezTo>
                      <a:pt x="173" y="103"/>
                      <a:pt x="173" y="103"/>
                      <a:pt x="174" y="103"/>
                    </a:cubicBezTo>
                    <a:cubicBezTo>
                      <a:pt x="175" y="103"/>
                      <a:pt x="176" y="103"/>
                      <a:pt x="176" y="103"/>
                    </a:cubicBezTo>
                    <a:cubicBezTo>
                      <a:pt x="176" y="103"/>
                      <a:pt x="177" y="103"/>
                      <a:pt x="177" y="103"/>
                    </a:cubicBezTo>
                    <a:cubicBezTo>
                      <a:pt x="177" y="103"/>
                      <a:pt x="177" y="103"/>
                      <a:pt x="177" y="103"/>
                    </a:cubicBezTo>
                    <a:cubicBezTo>
                      <a:pt x="178" y="103"/>
                      <a:pt x="178" y="103"/>
                      <a:pt x="178" y="103"/>
                    </a:cubicBezTo>
                    <a:cubicBezTo>
                      <a:pt x="178" y="103"/>
                      <a:pt x="182" y="103"/>
                      <a:pt x="183" y="103"/>
                    </a:cubicBezTo>
                    <a:cubicBezTo>
                      <a:pt x="183" y="103"/>
                      <a:pt x="183" y="103"/>
                      <a:pt x="184" y="103"/>
                    </a:cubicBezTo>
                    <a:cubicBezTo>
                      <a:pt x="184" y="103"/>
                      <a:pt x="185" y="103"/>
                      <a:pt x="186" y="103"/>
                    </a:cubicBezTo>
                    <a:cubicBezTo>
                      <a:pt x="187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9" y="103"/>
                      <a:pt x="189" y="103"/>
                      <a:pt x="189" y="103"/>
                    </a:cubicBezTo>
                    <a:cubicBezTo>
                      <a:pt x="190" y="103"/>
                      <a:pt x="192" y="103"/>
                      <a:pt x="192" y="103"/>
                    </a:cubicBezTo>
                    <a:cubicBezTo>
                      <a:pt x="193" y="103"/>
                      <a:pt x="193" y="103"/>
                      <a:pt x="193" y="103"/>
                    </a:cubicBezTo>
                    <a:cubicBezTo>
                      <a:pt x="193" y="103"/>
                      <a:pt x="194" y="103"/>
                      <a:pt x="194" y="103"/>
                    </a:cubicBezTo>
                    <a:cubicBezTo>
                      <a:pt x="195" y="103"/>
                      <a:pt x="196" y="103"/>
                      <a:pt x="196" y="103"/>
                    </a:cubicBezTo>
                    <a:cubicBezTo>
                      <a:pt x="196" y="103"/>
                      <a:pt x="196" y="103"/>
                      <a:pt x="197" y="103"/>
                    </a:cubicBezTo>
                    <a:cubicBezTo>
                      <a:pt x="197" y="103"/>
                      <a:pt x="197" y="103"/>
                      <a:pt x="198" y="103"/>
                    </a:cubicBezTo>
                    <a:cubicBezTo>
                      <a:pt x="198" y="103"/>
                      <a:pt x="198" y="103"/>
                      <a:pt x="198" y="103"/>
                    </a:cubicBezTo>
                    <a:cubicBezTo>
                      <a:pt x="199" y="103"/>
                      <a:pt x="199" y="103"/>
                      <a:pt x="199" y="103"/>
                    </a:cubicBezTo>
                    <a:cubicBezTo>
                      <a:pt x="199" y="103"/>
                      <a:pt x="199" y="103"/>
                      <a:pt x="199" y="103"/>
                    </a:cubicBezTo>
                    <a:cubicBezTo>
                      <a:pt x="199" y="103"/>
                      <a:pt x="199" y="103"/>
                      <a:pt x="199" y="103"/>
                    </a:cubicBezTo>
                    <a:cubicBezTo>
                      <a:pt x="199" y="103"/>
                      <a:pt x="200" y="103"/>
                      <a:pt x="200" y="103"/>
                    </a:cubicBezTo>
                    <a:cubicBezTo>
                      <a:pt x="201" y="103"/>
                      <a:pt x="201" y="103"/>
                      <a:pt x="201" y="103"/>
                    </a:cubicBezTo>
                    <a:cubicBezTo>
                      <a:pt x="201" y="103"/>
                      <a:pt x="201" y="103"/>
                      <a:pt x="202" y="103"/>
                    </a:cubicBezTo>
                    <a:cubicBezTo>
                      <a:pt x="202" y="103"/>
                      <a:pt x="202" y="103"/>
                      <a:pt x="203" y="103"/>
                    </a:cubicBezTo>
                    <a:cubicBezTo>
                      <a:pt x="203" y="103"/>
                      <a:pt x="203" y="103"/>
                      <a:pt x="204" y="103"/>
                    </a:cubicBezTo>
                    <a:cubicBezTo>
                      <a:pt x="205" y="103"/>
                      <a:pt x="206" y="103"/>
                      <a:pt x="206" y="103"/>
                    </a:cubicBezTo>
                    <a:cubicBezTo>
                      <a:pt x="207" y="103"/>
                      <a:pt x="208" y="103"/>
                      <a:pt x="208" y="103"/>
                    </a:cubicBezTo>
                    <a:cubicBezTo>
                      <a:pt x="209" y="103"/>
                      <a:pt x="209" y="103"/>
                      <a:pt x="209" y="103"/>
                    </a:cubicBezTo>
                    <a:cubicBezTo>
                      <a:pt x="209" y="103"/>
                      <a:pt x="210" y="103"/>
                      <a:pt x="210" y="103"/>
                    </a:cubicBezTo>
                    <a:cubicBezTo>
                      <a:pt x="210" y="103"/>
                      <a:pt x="210" y="103"/>
                      <a:pt x="210" y="103"/>
                    </a:cubicBezTo>
                    <a:cubicBezTo>
                      <a:pt x="211" y="103"/>
                      <a:pt x="211" y="103"/>
                      <a:pt x="211" y="103"/>
                    </a:cubicBezTo>
                    <a:cubicBezTo>
                      <a:pt x="211" y="103"/>
                      <a:pt x="211" y="103"/>
                      <a:pt x="211" y="103"/>
                    </a:cubicBezTo>
                    <a:cubicBezTo>
                      <a:pt x="212" y="103"/>
                      <a:pt x="212" y="103"/>
                      <a:pt x="212" y="103"/>
                    </a:cubicBezTo>
                    <a:cubicBezTo>
                      <a:pt x="212" y="104"/>
                      <a:pt x="212" y="104"/>
                      <a:pt x="213" y="104"/>
                    </a:cubicBezTo>
                    <a:cubicBezTo>
                      <a:pt x="213" y="103"/>
                      <a:pt x="213" y="103"/>
                      <a:pt x="214" y="103"/>
                    </a:cubicBezTo>
                    <a:cubicBezTo>
                      <a:pt x="214" y="104"/>
                      <a:pt x="215" y="104"/>
                      <a:pt x="215" y="104"/>
                    </a:cubicBezTo>
                    <a:cubicBezTo>
                      <a:pt x="215" y="104"/>
                      <a:pt x="215" y="104"/>
                      <a:pt x="216" y="104"/>
                    </a:cubicBezTo>
                    <a:cubicBezTo>
                      <a:pt x="216" y="104"/>
                      <a:pt x="216" y="103"/>
                      <a:pt x="216" y="103"/>
                    </a:cubicBezTo>
                    <a:cubicBezTo>
                      <a:pt x="217" y="103"/>
                      <a:pt x="217" y="103"/>
                      <a:pt x="217" y="103"/>
                    </a:cubicBezTo>
                    <a:cubicBezTo>
                      <a:pt x="217" y="104"/>
                      <a:pt x="217" y="104"/>
                      <a:pt x="219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4" y="104"/>
                      <a:pt x="225" y="104"/>
                    </a:cubicBezTo>
                    <a:cubicBezTo>
                      <a:pt x="225" y="104"/>
                      <a:pt x="225" y="104"/>
                      <a:pt x="226" y="104"/>
                    </a:cubicBezTo>
                    <a:cubicBezTo>
                      <a:pt x="226" y="104"/>
                      <a:pt x="226" y="104"/>
                      <a:pt x="226" y="104"/>
                    </a:cubicBezTo>
                    <a:cubicBezTo>
                      <a:pt x="227" y="104"/>
                      <a:pt x="227" y="104"/>
                      <a:pt x="227" y="104"/>
                    </a:cubicBezTo>
                    <a:cubicBezTo>
                      <a:pt x="228" y="104"/>
                      <a:pt x="228" y="104"/>
                      <a:pt x="228" y="104"/>
                    </a:cubicBezTo>
                    <a:cubicBezTo>
                      <a:pt x="229" y="104"/>
                      <a:pt x="229" y="104"/>
                      <a:pt x="229" y="104"/>
                    </a:cubicBezTo>
                    <a:cubicBezTo>
                      <a:pt x="229" y="104"/>
                      <a:pt x="229" y="104"/>
                      <a:pt x="230" y="104"/>
                    </a:cubicBezTo>
                    <a:cubicBezTo>
                      <a:pt x="230" y="104"/>
                      <a:pt x="230" y="104"/>
                      <a:pt x="230" y="104"/>
                    </a:cubicBezTo>
                    <a:cubicBezTo>
                      <a:pt x="230" y="104"/>
                      <a:pt x="230" y="104"/>
                      <a:pt x="230" y="104"/>
                    </a:cubicBezTo>
                    <a:cubicBezTo>
                      <a:pt x="230" y="104"/>
                      <a:pt x="230" y="104"/>
                      <a:pt x="230" y="104"/>
                    </a:cubicBezTo>
                    <a:cubicBezTo>
                      <a:pt x="229" y="104"/>
                      <a:pt x="229" y="104"/>
                      <a:pt x="229" y="104"/>
                    </a:cubicBezTo>
                    <a:cubicBezTo>
                      <a:pt x="229" y="104"/>
                      <a:pt x="229" y="104"/>
                      <a:pt x="228" y="104"/>
                    </a:cubicBezTo>
                    <a:cubicBezTo>
                      <a:pt x="228" y="104"/>
                      <a:pt x="228" y="104"/>
                      <a:pt x="227" y="104"/>
                    </a:cubicBezTo>
                    <a:cubicBezTo>
                      <a:pt x="227" y="104"/>
                      <a:pt x="227" y="104"/>
                      <a:pt x="226" y="104"/>
                    </a:cubicBezTo>
                    <a:cubicBezTo>
                      <a:pt x="226" y="104"/>
                      <a:pt x="226" y="104"/>
                      <a:pt x="226" y="104"/>
                    </a:cubicBezTo>
                    <a:cubicBezTo>
                      <a:pt x="225" y="104"/>
                      <a:pt x="225" y="104"/>
                      <a:pt x="225" y="104"/>
                    </a:cubicBezTo>
                    <a:cubicBezTo>
                      <a:pt x="225" y="105"/>
                      <a:pt x="225" y="105"/>
                      <a:pt x="226" y="105"/>
                    </a:cubicBezTo>
                    <a:cubicBezTo>
                      <a:pt x="226" y="105"/>
                      <a:pt x="226" y="105"/>
                      <a:pt x="227" y="105"/>
                    </a:cubicBezTo>
                    <a:cubicBezTo>
                      <a:pt x="227" y="105"/>
                      <a:pt x="228" y="105"/>
                      <a:pt x="228" y="105"/>
                    </a:cubicBezTo>
                    <a:cubicBezTo>
                      <a:pt x="228" y="105"/>
                      <a:pt x="228" y="105"/>
                      <a:pt x="229" y="105"/>
                    </a:cubicBezTo>
                    <a:cubicBezTo>
                      <a:pt x="229" y="105"/>
                      <a:pt x="229" y="105"/>
                      <a:pt x="230" y="105"/>
                    </a:cubicBezTo>
                    <a:cubicBezTo>
                      <a:pt x="230" y="105"/>
                      <a:pt x="231" y="105"/>
                      <a:pt x="231" y="105"/>
                    </a:cubicBezTo>
                    <a:cubicBezTo>
                      <a:pt x="231" y="105"/>
                      <a:pt x="231" y="105"/>
                      <a:pt x="231" y="105"/>
                    </a:cubicBezTo>
                    <a:cubicBezTo>
                      <a:pt x="232" y="105"/>
                      <a:pt x="233" y="105"/>
                      <a:pt x="233" y="105"/>
                    </a:cubicBezTo>
                    <a:cubicBezTo>
                      <a:pt x="233" y="105"/>
                      <a:pt x="234" y="105"/>
                      <a:pt x="234" y="105"/>
                    </a:cubicBezTo>
                    <a:cubicBezTo>
                      <a:pt x="235" y="105"/>
                      <a:pt x="235" y="105"/>
                      <a:pt x="235" y="105"/>
                    </a:cubicBezTo>
                    <a:cubicBezTo>
                      <a:pt x="236" y="105"/>
                      <a:pt x="236" y="105"/>
                      <a:pt x="236" y="105"/>
                    </a:cubicBezTo>
                    <a:cubicBezTo>
                      <a:pt x="237" y="105"/>
                      <a:pt x="237" y="105"/>
                      <a:pt x="238" y="105"/>
                    </a:cubicBezTo>
                    <a:cubicBezTo>
                      <a:pt x="238" y="105"/>
                      <a:pt x="239" y="105"/>
                      <a:pt x="239" y="105"/>
                    </a:cubicBezTo>
                    <a:cubicBezTo>
                      <a:pt x="240" y="105"/>
                      <a:pt x="240" y="105"/>
                      <a:pt x="241" y="105"/>
                    </a:cubicBezTo>
                    <a:cubicBezTo>
                      <a:pt x="242" y="105"/>
                      <a:pt x="243" y="105"/>
                      <a:pt x="243" y="105"/>
                    </a:cubicBezTo>
                    <a:cubicBezTo>
                      <a:pt x="243" y="105"/>
                      <a:pt x="243" y="105"/>
                      <a:pt x="243" y="105"/>
                    </a:cubicBezTo>
                    <a:cubicBezTo>
                      <a:pt x="243" y="105"/>
                      <a:pt x="244" y="105"/>
                      <a:pt x="244" y="105"/>
                    </a:cubicBezTo>
                    <a:cubicBezTo>
                      <a:pt x="244" y="105"/>
                      <a:pt x="247" y="105"/>
                      <a:pt x="247" y="105"/>
                    </a:cubicBezTo>
                    <a:cubicBezTo>
                      <a:pt x="248" y="105"/>
                      <a:pt x="248" y="105"/>
                      <a:pt x="248" y="105"/>
                    </a:cubicBezTo>
                    <a:cubicBezTo>
                      <a:pt x="248" y="105"/>
                      <a:pt x="248" y="105"/>
                      <a:pt x="249" y="105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50" y="105"/>
                      <a:pt x="250" y="105"/>
                      <a:pt x="250" y="105"/>
                    </a:cubicBezTo>
                    <a:cubicBezTo>
                      <a:pt x="250" y="105"/>
                      <a:pt x="250" y="105"/>
                      <a:pt x="251" y="105"/>
                    </a:cubicBezTo>
                    <a:cubicBezTo>
                      <a:pt x="251" y="105"/>
                      <a:pt x="251" y="105"/>
                      <a:pt x="251" y="105"/>
                    </a:cubicBezTo>
                    <a:cubicBezTo>
                      <a:pt x="252" y="104"/>
                      <a:pt x="252" y="104"/>
                      <a:pt x="252" y="104"/>
                    </a:cubicBezTo>
                    <a:cubicBezTo>
                      <a:pt x="252" y="104"/>
                      <a:pt x="252" y="104"/>
                      <a:pt x="251" y="10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0" y="104"/>
                      <a:pt x="250" y="104"/>
                      <a:pt x="250" y="104"/>
                    </a:cubicBezTo>
                    <a:cubicBezTo>
                      <a:pt x="250" y="103"/>
                      <a:pt x="250" y="103"/>
                      <a:pt x="250" y="103"/>
                    </a:cubicBezTo>
                    <a:cubicBezTo>
                      <a:pt x="250" y="103"/>
                      <a:pt x="249" y="103"/>
                      <a:pt x="249" y="104"/>
                    </a:cubicBezTo>
                    <a:cubicBezTo>
                      <a:pt x="249" y="104"/>
                      <a:pt x="249" y="104"/>
                      <a:pt x="249" y="103"/>
                    </a:cubicBezTo>
                    <a:cubicBezTo>
                      <a:pt x="249" y="103"/>
                      <a:pt x="249" y="103"/>
                      <a:pt x="248" y="103"/>
                    </a:cubicBezTo>
                    <a:cubicBezTo>
                      <a:pt x="248" y="103"/>
                      <a:pt x="248" y="103"/>
                      <a:pt x="247" y="103"/>
                    </a:cubicBezTo>
                    <a:cubicBezTo>
                      <a:pt x="247" y="103"/>
                      <a:pt x="246" y="103"/>
                      <a:pt x="246" y="103"/>
                    </a:cubicBezTo>
                    <a:cubicBezTo>
                      <a:pt x="245" y="103"/>
                      <a:pt x="245" y="103"/>
                      <a:pt x="245" y="103"/>
                    </a:cubicBezTo>
                    <a:cubicBezTo>
                      <a:pt x="245" y="103"/>
                      <a:pt x="245" y="103"/>
                      <a:pt x="245" y="103"/>
                    </a:cubicBezTo>
                    <a:cubicBezTo>
                      <a:pt x="245" y="103"/>
                      <a:pt x="245" y="103"/>
                      <a:pt x="244" y="103"/>
                    </a:cubicBezTo>
                    <a:cubicBezTo>
                      <a:pt x="243" y="103"/>
                      <a:pt x="243" y="103"/>
                      <a:pt x="243" y="103"/>
                    </a:cubicBezTo>
                    <a:cubicBezTo>
                      <a:pt x="242" y="103"/>
                      <a:pt x="242" y="103"/>
                      <a:pt x="242" y="103"/>
                    </a:cubicBezTo>
                    <a:cubicBezTo>
                      <a:pt x="242" y="103"/>
                      <a:pt x="242" y="103"/>
                      <a:pt x="243" y="103"/>
                    </a:cubicBezTo>
                    <a:cubicBezTo>
                      <a:pt x="243" y="103"/>
                      <a:pt x="243" y="103"/>
                      <a:pt x="243" y="103"/>
                    </a:cubicBezTo>
                    <a:cubicBezTo>
                      <a:pt x="243" y="103"/>
                      <a:pt x="243" y="103"/>
                      <a:pt x="244" y="103"/>
                    </a:cubicBezTo>
                    <a:cubicBezTo>
                      <a:pt x="246" y="103"/>
                      <a:pt x="246" y="103"/>
                      <a:pt x="246" y="103"/>
                    </a:cubicBezTo>
                    <a:cubicBezTo>
                      <a:pt x="246" y="103"/>
                      <a:pt x="246" y="103"/>
                      <a:pt x="247" y="103"/>
                    </a:cubicBezTo>
                    <a:cubicBezTo>
                      <a:pt x="247" y="103"/>
                      <a:pt x="247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9" y="103"/>
                      <a:pt x="249" y="103"/>
                      <a:pt x="249" y="103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50" y="102"/>
                      <a:pt x="250" y="102"/>
                      <a:pt x="250" y="102"/>
                    </a:cubicBezTo>
                    <a:cubicBezTo>
                      <a:pt x="250" y="102"/>
                      <a:pt x="251" y="102"/>
                      <a:pt x="251" y="102"/>
                    </a:cubicBezTo>
                    <a:cubicBezTo>
                      <a:pt x="253" y="102"/>
                      <a:pt x="253" y="102"/>
                      <a:pt x="253" y="102"/>
                    </a:cubicBezTo>
                    <a:cubicBezTo>
                      <a:pt x="253" y="103"/>
                      <a:pt x="253" y="103"/>
                      <a:pt x="254" y="103"/>
                    </a:cubicBezTo>
                    <a:cubicBezTo>
                      <a:pt x="254" y="103"/>
                      <a:pt x="255" y="103"/>
                      <a:pt x="255" y="103"/>
                    </a:cubicBezTo>
                    <a:cubicBezTo>
                      <a:pt x="255" y="103"/>
                      <a:pt x="255" y="103"/>
                      <a:pt x="255" y="103"/>
                    </a:cubicBezTo>
                    <a:cubicBezTo>
                      <a:pt x="255" y="103"/>
                      <a:pt x="255" y="103"/>
                      <a:pt x="256" y="103"/>
                    </a:cubicBezTo>
                    <a:cubicBezTo>
                      <a:pt x="257" y="103"/>
                      <a:pt x="257" y="103"/>
                      <a:pt x="258" y="103"/>
                    </a:cubicBezTo>
                    <a:cubicBezTo>
                      <a:pt x="258" y="103"/>
                      <a:pt x="259" y="103"/>
                      <a:pt x="260" y="103"/>
                    </a:cubicBezTo>
                    <a:cubicBezTo>
                      <a:pt x="260" y="103"/>
                      <a:pt x="260" y="103"/>
                      <a:pt x="260" y="103"/>
                    </a:cubicBezTo>
                    <a:cubicBezTo>
                      <a:pt x="259" y="103"/>
                      <a:pt x="259" y="103"/>
                      <a:pt x="259" y="103"/>
                    </a:cubicBezTo>
                    <a:cubicBezTo>
                      <a:pt x="259" y="103"/>
                      <a:pt x="258" y="103"/>
                      <a:pt x="258" y="103"/>
                    </a:cubicBezTo>
                    <a:cubicBezTo>
                      <a:pt x="258" y="103"/>
                      <a:pt x="257" y="103"/>
                      <a:pt x="257" y="103"/>
                    </a:cubicBezTo>
                    <a:cubicBezTo>
                      <a:pt x="257" y="103"/>
                      <a:pt x="257" y="103"/>
                      <a:pt x="256" y="103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7" y="104"/>
                      <a:pt x="257" y="105"/>
                      <a:pt x="256" y="105"/>
                    </a:cubicBezTo>
                    <a:cubicBezTo>
                      <a:pt x="255" y="105"/>
                      <a:pt x="255" y="105"/>
                      <a:pt x="256" y="105"/>
                    </a:cubicBezTo>
                    <a:cubicBezTo>
                      <a:pt x="256" y="105"/>
                      <a:pt x="258" y="105"/>
                      <a:pt x="258" y="105"/>
                    </a:cubicBezTo>
                    <a:cubicBezTo>
                      <a:pt x="258" y="105"/>
                      <a:pt x="258" y="105"/>
                      <a:pt x="258" y="105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9" y="105"/>
                      <a:pt x="259" y="105"/>
                      <a:pt x="260" y="105"/>
                    </a:cubicBezTo>
                    <a:cubicBezTo>
                      <a:pt x="260" y="105"/>
                      <a:pt x="260" y="105"/>
                      <a:pt x="261" y="105"/>
                    </a:cubicBezTo>
                    <a:cubicBezTo>
                      <a:pt x="262" y="105"/>
                      <a:pt x="262" y="105"/>
                      <a:pt x="262" y="105"/>
                    </a:cubicBezTo>
                    <a:cubicBezTo>
                      <a:pt x="263" y="105"/>
                      <a:pt x="263" y="105"/>
                      <a:pt x="263" y="105"/>
                    </a:cubicBezTo>
                    <a:cubicBezTo>
                      <a:pt x="263" y="105"/>
                      <a:pt x="264" y="105"/>
                      <a:pt x="264" y="105"/>
                    </a:cubicBezTo>
                    <a:cubicBezTo>
                      <a:pt x="265" y="105"/>
                      <a:pt x="265" y="105"/>
                      <a:pt x="265" y="105"/>
                    </a:cubicBezTo>
                    <a:cubicBezTo>
                      <a:pt x="264" y="105"/>
                      <a:pt x="264" y="105"/>
                      <a:pt x="263" y="105"/>
                    </a:cubicBezTo>
                    <a:cubicBezTo>
                      <a:pt x="263" y="105"/>
                      <a:pt x="263" y="105"/>
                      <a:pt x="263" y="105"/>
                    </a:cubicBezTo>
                    <a:cubicBezTo>
                      <a:pt x="263" y="105"/>
                      <a:pt x="262" y="105"/>
                      <a:pt x="262" y="105"/>
                    </a:cubicBezTo>
                    <a:cubicBezTo>
                      <a:pt x="261" y="105"/>
                      <a:pt x="261" y="105"/>
                      <a:pt x="260" y="105"/>
                    </a:cubicBezTo>
                    <a:cubicBezTo>
                      <a:pt x="260" y="105"/>
                      <a:pt x="260" y="105"/>
                      <a:pt x="260" y="105"/>
                    </a:cubicBezTo>
                    <a:cubicBezTo>
                      <a:pt x="259" y="105"/>
                      <a:pt x="259" y="106"/>
                      <a:pt x="259" y="106"/>
                    </a:cubicBezTo>
                    <a:cubicBezTo>
                      <a:pt x="259" y="106"/>
                      <a:pt x="258" y="106"/>
                      <a:pt x="258" y="106"/>
                    </a:cubicBezTo>
                    <a:cubicBezTo>
                      <a:pt x="258" y="106"/>
                      <a:pt x="258" y="106"/>
                      <a:pt x="258" y="106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7" y="106"/>
                      <a:pt x="256" y="106"/>
                      <a:pt x="256" y="106"/>
                    </a:cubicBezTo>
                    <a:cubicBezTo>
                      <a:pt x="256" y="106"/>
                      <a:pt x="255" y="106"/>
                      <a:pt x="255" y="106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4" y="106"/>
                      <a:pt x="253" y="106"/>
                      <a:pt x="253" y="106"/>
                    </a:cubicBezTo>
                    <a:cubicBezTo>
                      <a:pt x="253" y="106"/>
                      <a:pt x="253" y="106"/>
                      <a:pt x="253" y="106"/>
                    </a:cubicBezTo>
                    <a:cubicBezTo>
                      <a:pt x="252" y="106"/>
                      <a:pt x="252" y="106"/>
                      <a:pt x="252" y="106"/>
                    </a:cubicBezTo>
                    <a:cubicBezTo>
                      <a:pt x="251" y="106"/>
                      <a:pt x="251" y="106"/>
                      <a:pt x="250" y="106"/>
                    </a:cubicBezTo>
                    <a:cubicBezTo>
                      <a:pt x="250" y="106"/>
                      <a:pt x="250" y="106"/>
                      <a:pt x="249" y="106"/>
                    </a:cubicBezTo>
                    <a:cubicBezTo>
                      <a:pt x="249" y="106"/>
                      <a:pt x="248" y="106"/>
                      <a:pt x="247" y="106"/>
                    </a:cubicBezTo>
                    <a:cubicBezTo>
                      <a:pt x="247" y="106"/>
                      <a:pt x="247" y="106"/>
                      <a:pt x="246" y="106"/>
                    </a:cubicBezTo>
                    <a:cubicBezTo>
                      <a:pt x="246" y="106"/>
                      <a:pt x="246" y="106"/>
                      <a:pt x="246" y="106"/>
                    </a:cubicBezTo>
                    <a:cubicBezTo>
                      <a:pt x="246" y="106"/>
                      <a:pt x="246" y="106"/>
                      <a:pt x="245" y="106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6"/>
                      <a:pt x="245" y="106"/>
                      <a:pt x="244" y="106"/>
                    </a:cubicBezTo>
                    <a:cubicBezTo>
                      <a:pt x="244" y="107"/>
                      <a:pt x="244" y="107"/>
                      <a:pt x="244" y="107"/>
                    </a:cubicBezTo>
                    <a:cubicBezTo>
                      <a:pt x="244" y="106"/>
                      <a:pt x="244" y="106"/>
                      <a:pt x="244" y="106"/>
                    </a:cubicBezTo>
                    <a:cubicBezTo>
                      <a:pt x="244" y="106"/>
                      <a:pt x="244" y="106"/>
                      <a:pt x="244" y="106"/>
                    </a:cubicBezTo>
                    <a:cubicBezTo>
                      <a:pt x="243" y="107"/>
                      <a:pt x="243" y="107"/>
                      <a:pt x="243" y="107"/>
                    </a:cubicBezTo>
                    <a:cubicBezTo>
                      <a:pt x="243" y="107"/>
                      <a:pt x="243" y="107"/>
                      <a:pt x="243" y="107"/>
                    </a:cubicBezTo>
                    <a:cubicBezTo>
                      <a:pt x="242" y="107"/>
                      <a:pt x="241" y="107"/>
                      <a:pt x="241" y="107"/>
                    </a:cubicBezTo>
                    <a:cubicBezTo>
                      <a:pt x="241" y="107"/>
                      <a:pt x="240" y="107"/>
                      <a:pt x="240" y="107"/>
                    </a:cubicBezTo>
                    <a:cubicBezTo>
                      <a:pt x="239" y="107"/>
                      <a:pt x="239" y="107"/>
                      <a:pt x="239" y="107"/>
                    </a:cubicBezTo>
                    <a:cubicBezTo>
                      <a:pt x="239" y="107"/>
                      <a:pt x="238" y="107"/>
                      <a:pt x="238" y="107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8" y="107"/>
                      <a:pt x="238" y="107"/>
                      <a:pt x="237" y="107"/>
                    </a:cubicBezTo>
                    <a:cubicBezTo>
                      <a:pt x="237" y="107"/>
                      <a:pt x="237" y="107"/>
                      <a:pt x="237" y="107"/>
                    </a:cubicBezTo>
                    <a:cubicBezTo>
                      <a:pt x="236" y="107"/>
                      <a:pt x="236" y="107"/>
                      <a:pt x="236" y="107"/>
                    </a:cubicBezTo>
                    <a:cubicBezTo>
                      <a:pt x="235" y="107"/>
                      <a:pt x="235" y="107"/>
                      <a:pt x="235" y="107"/>
                    </a:cubicBezTo>
                    <a:cubicBezTo>
                      <a:pt x="234" y="107"/>
                      <a:pt x="234" y="107"/>
                      <a:pt x="234" y="107"/>
                    </a:cubicBezTo>
                    <a:cubicBezTo>
                      <a:pt x="234" y="107"/>
                      <a:pt x="233" y="107"/>
                      <a:pt x="233" y="107"/>
                    </a:cubicBezTo>
                    <a:cubicBezTo>
                      <a:pt x="233" y="107"/>
                      <a:pt x="233" y="107"/>
                      <a:pt x="233" y="107"/>
                    </a:cubicBezTo>
                    <a:cubicBezTo>
                      <a:pt x="233" y="107"/>
                      <a:pt x="232" y="107"/>
                      <a:pt x="232" y="107"/>
                    </a:cubicBezTo>
                    <a:cubicBezTo>
                      <a:pt x="232" y="107"/>
                      <a:pt x="232" y="107"/>
                      <a:pt x="231" y="107"/>
                    </a:cubicBezTo>
                    <a:cubicBezTo>
                      <a:pt x="231" y="107"/>
                      <a:pt x="230" y="107"/>
                      <a:pt x="230" y="107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28" y="107"/>
                      <a:pt x="228" y="107"/>
                      <a:pt x="228" y="107"/>
                    </a:cubicBezTo>
                    <a:cubicBezTo>
                      <a:pt x="228" y="107"/>
                      <a:pt x="228" y="107"/>
                      <a:pt x="227" y="107"/>
                    </a:cubicBezTo>
                    <a:cubicBezTo>
                      <a:pt x="227" y="107"/>
                      <a:pt x="227" y="107"/>
                      <a:pt x="227" y="107"/>
                    </a:cubicBezTo>
                    <a:cubicBezTo>
                      <a:pt x="227" y="107"/>
                      <a:pt x="227" y="107"/>
                      <a:pt x="227" y="107"/>
                    </a:cubicBezTo>
                    <a:cubicBezTo>
                      <a:pt x="227" y="107"/>
                      <a:pt x="227" y="107"/>
                      <a:pt x="226" y="107"/>
                    </a:cubicBezTo>
                    <a:cubicBezTo>
                      <a:pt x="225" y="106"/>
                      <a:pt x="225" y="106"/>
                      <a:pt x="224" y="106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3" y="107"/>
                      <a:pt x="223" y="107"/>
                      <a:pt x="223" y="107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1" y="107"/>
                      <a:pt x="221" y="107"/>
                      <a:pt x="221" y="107"/>
                    </a:cubicBezTo>
                    <a:cubicBezTo>
                      <a:pt x="221" y="107"/>
                      <a:pt x="221" y="107"/>
                      <a:pt x="220" y="107"/>
                    </a:cubicBezTo>
                    <a:cubicBezTo>
                      <a:pt x="220" y="107"/>
                      <a:pt x="220" y="107"/>
                      <a:pt x="220" y="107"/>
                    </a:cubicBezTo>
                    <a:cubicBezTo>
                      <a:pt x="219" y="107"/>
                      <a:pt x="219" y="107"/>
                      <a:pt x="219" y="107"/>
                    </a:cubicBezTo>
                    <a:cubicBezTo>
                      <a:pt x="219" y="107"/>
                      <a:pt x="219" y="107"/>
                      <a:pt x="219" y="107"/>
                    </a:cubicBezTo>
                    <a:cubicBezTo>
                      <a:pt x="218" y="107"/>
                      <a:pt x="218" y="107"/>
                      <a:pt x="218" y="107"/>
                    </a:cubicBezTo>
                    <a:cubicBezTo>
                      <a:pt x="218" y="107"/>
                      <a:pt x="218" y="107"/>
                      <a:pt x="217" y="107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6" y="107"/>
                      <a:pt x="215" y="107"/>
                      <a:pt x="214" y="107"/>
                    </a:cubicBezTo>
                    <a:cubicBezTo>
                      <a:pt x="214" y="107"/>
                      <a:pt x="214" y="107"/>
                      <a:pt x="214" y="107"/>
                    </a:cubicBezTo>
                    <a:cubicBezTo>
                      <a:pt x="214" y="107"/>
                      <a:pt x="214" y="107"/>
                      <a:pt x="214" y="107"/>
                    </a:cubicBezTo>
                    <a:cubicBezTo>
                      <a:pt x="214" y="107"/>
                      <a:pt x="213" y="107"/>
                      <a:pt x="213" y="107"/>
                    </a:cubicBezTo>
                    <a:cubicBezTo>
                      <a:pt x="213" y="107"/>
                      <a:pt x="213" y="107"/>
                      <a:pt x="213" y="107"/>
                    </a:cubicBezTo>
                    <a:cubicBezTo>
                      <a:pt x="213" y="106"/>
                      <a:pt x="213" y="106"/>
                      <a:pt x="213" y="106"/>
                    </a:cubicBezTo>
                    <a:cubicBezTo>
                      <a:pt x="213" y="106"/>
                      <a:pt x="212" y="106"/>
                      <a:pt x="212" y="106"/>
                    </a:cubicBezTo>
                    <a:cubicBezTo>
                      <a:pt x="212" y="106"/>
                      <a:pt x="212" y="106"/>
                      <a:pt x="212" y="106"/>
                    </a:cubicBezTo>
                    <a:cubicBezTo>
                      <a:pt x="213" y="107"/>
                      <a:pt x="213" y="107"/>
                      <a:pt x="212" y="107"/>
                    </a:cubicBezTo>
                    <a:cubicBezTo>
                      <a:pt x="212" y="107"/>
                      <a:pt x="212" y="107"/>
                      <a:pt x="212" y="107"/>
                    </a:cubicBezTo>
                    <a:cubicBezTo>
                      <a:pt x="212" y="107"/>
                      <a:pt x="212" y="107"/>
                      <a:pt x="212" y="107"/>
                    </a:cubicBezTo>
                    <a:cubicBezTo>
                      <a:pt x="212" y="108"/>
                      <a:pt x="212" y="108"/>
                      <a:pt x="211" y="107"/>
                    </a:cubicBezTo>
                    <a:cubicBezTo>
                      <a:pt x="211" y="107"/>
                      <a:pt x="210" y="107"/>
                      <a:pt x="210" y="107"/>
                    </a:cubicBezTo>
                    <a:cubicBezTo>
                      <a:pt x="209" y="107"/>
                      <a:pt x="209" y="107"/>
                      <a:pt x="209" y="106"/>
                    </a:cubicBezTo>
                    <a:cubicBezTo>
                      <a:pt x="209" y="106"/>
                      <a:pt x="209" y="106"/>
                      <a:pt x="209" y="106"/>
                    </a:cubicBezTo>
                    <a:cubicBezTo>
                      <a:pt x="209" y="106"/>
                      <a:pt x="209" y="106"/>
                      <a:pt x="208" y="106"/>
                    </a:cubicBezTo>
                    <a:cubicBezTo>
                      <a:pt x="208" y="107"/>
                      <a:pt x="208" y="107"/>
                      <a:pt x="206" y="107"/>
                    </a:cubicBezTo>
                    <a:cubicBezTo>
                      <a:pt x="205" y="107"/>
                      <a:pt x="205" y="107"/>
                      <a:pt x="204" y="107"/>
                    </a:cubicBezTo>
                    <a:cubicBezTo>
                      <a:pt x="204" y="107"/>
                      <a:pt x="204" y="107"/>
                      <a:pt x="204" y="107"/>
                    </a:cubicBezTo>
                    <a:cubicBezTo>
                      <a:pt x="204" y="107"/>
                      <a:pt x="203" y="107"/>
                      <a:pt x="202" y="107"/>
                    </a:cubicBezTo>
                    <a:cubicBezTo>
                      <a:pt x="201" y="107"/>
                      <a:pt x="201" y="107"/>
                      <a:pt x="201" y="107"/>
                    </a:cubicBezTo>
                    <a:cubicBezTo>
                      <a:pt x="201" y="107"/>
                      <a:pt x="201" y="107"/>
                      <a:pt x="201" y="107"/>
                    </a:cubicBezTo>
                    <a:cubicBezTo>
                      <a:pt x="201" y="107"/>
                      <a:pt x="201" y="107"/>
                      <a:pt x="200" y="107"/>
                    </a:cubicBezTo>
                    <a:cubicBezTo>
                      <a:pt x="199" y="107"/>
                      <a:pt x="199" y="107"/>
                      <a:pt x="199" y="107"/>
                    </a:cubicBezTo>
                    <a:cubicBezTo>
                      <a:pt x="199" y="107"/>
                      <a:pt x="199" y="107"/>
                      <a:pt x="198" y="107"/>
                    </a:cubicBezTo>
                    <a:cubicBezTo>
                      <a:pt x="198" y="107"/>
                      <a:pt x="198" y="107"/>
                      <a:pt x="197" y="107"/>
                    </a:cubicBezTo>
                    <a:cubicBezTo>
                      <a:pt x="197" y="107"/>
                      <a:pt x="196" y="107"/>
                      <a:pt x="196" y="107"/>
                    </a:cubicBezTo>
                    <a:cubicBezTo>
                      <a:pt x="195" y="107"/>
                      <a:pt x="194" y="107"/>
                      <a:pt x="194" y="107"/>
                    </a:cubicBezTo>
                    <a:cubicBezTo>
                      <a:pt x="194" y="107"/>
                      <a:pt x="193" y="107"/>
                      <a:pt x="192" y="107"/>
                    </a:cubicBezTo>
                    <a:cubicBezTo>
                      <a:pt x="192" y="107"/>
                      <a:pt x="191" y="107"/>
                      <a:pt x="191" y="107"/>
                    </a:cubicBezTo>
                    <a:cubicBezTo>
                      <a:pt x="191" y="107"/>
                      <a:pt x="190" y="107"/>
                      <a:pt x="190" y="107"/>
                    </a:cubicBezTo>
                    <a:cubicBezTo>
                      <a:pt x="189" y="108"/>
                      <a:pt x="189" y="108"/>
                      <a:pt x="189" y="107"/>
                    </a:cubicBezTo>
                    <a:cubicBezTo>
                      <a:pt x="189" y="107"/>
                      <a:pt x="189" y="107"/>
                      <a:pt x="189" y="107"/>
                    </a:cubicBezTo>
                    <a:cubicBezTo>
                      <a:pt x="188" y="107"/>
                      <a:pt x="188" y="107"/>
                      <a:pt x="188" y="107"/>
                    </a:cubicBezTo>
                    <a:cubicBezTo>
                      <a:pt x="188" y="107"/>
                      <a:pt x="188" y="107"/>
                      <a:pt x="188" y="107"/>
                    </a:cubicBezTo>
                    <a:cubicBezTo>
                      <a:pt x="187" y="108"/>
                      <a:pt x="187" y="108"/>
                      <a:pt x="186" y="108"/>
                    </a:cubicBezTo>
                    <a:cubicBezTo>
                      <a:pt x="185" y="108"/>
                      <a:pt x="185" y="108"/>
                      <a:pt x="185" y="108"/>
                    </a:cubicBezTo>
                    <a:cubicBezTo>
                      <a:pt x="184" y="108"/>
                      <a:pt x="183" y="108"/>
                      <a:pt x="182" y="108"/>
                    </a:cubicBezTo>
                    <a:cubicBezTo>
                      <a:pt x="182" y="108"/>
                      <a:pt x="182" y="108"/>
                      <a:pt x="182" y="108"/>
                    </a:cubicBezTo>
                    <a:cubicBezTo>
                      <a:pt x="181" y="108"/>
                      <a:pt x="181" y="108"/>
                      <a:pt x="181" y="108"/>
                    </a:cubicBezTo>
                    <a:cubicBezTo>
                      <a:pt x="181" y="108"/>
                      <a:pt x="181" y="108"/>
                      <a:pt x="181" y="108"/>
                    </a:cubicBezTo>
                    <a:cubicBezTo>
                      <a:pt x="181" y="108"/>
                      <a:pt x="181" y="108"/>
                      <a:pt x="181" y="108"/>
                    </a:cubicBezTo>
                    <a:cubicBezTo>
                      <a:pt x="180" y="108"/>
                      <a:pt x="180" y="108"/>
                      <a:pt x="180" y="108"/>
                    </a:cubicBezTo>
                    <a:cubicBezTo>
                      <a:pt x="180" y="108"/>
                      <a:pt x="180" y="108"/>
                      <a:pt x="180" y="108"/>
                    </a:cubicBezTo>
                    <a:cubicBezTo>
                      <a:pt x="180" y="108"/>
                      <a:pt x="180" y="108"/>
                      <a:pt x="180" y="108"/>
                    </a:cubicBez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79" y="108"/>
                      <a:pt x="179" y="108"/>
                      <a:pt x="179" y="108"/>
                    </a:cubicBezTo>
                    <a:close/>
                    <a:moveTo>
                      <a:pt x="229" y="107"/>
                    </a:moveTo>
                    <a:cubicBezTo>
                      <a:pt x="229" y="107"/>
                      <a:pt x="229" y="106"/>
                      <a:pt x="229" y="106"/>
                    </a:cubicBezTo>
                    <a:cubicBezTo>
                      <a:pt x="229" y="106"/>
                      <a:pt x="229" y="106"/>
                      <a:pt x="229" y="106"/>
                    </a:cubicBezTo>
                    <a:cubicBezTo>
                      <a:pt x="228" y="106"/>
                      <a:pt x="228" y="107"/>
                      <a:pt x="228" y="107"/>
                    </a:cubicBezTo>
                    <a:cubicBezTo>
                      <a:pt x="228" y="107"/>
                      <a:pt x="228" y="107"/>
                      <a:pt x="229" y="107"/>
                    </a:cubicBezTo>
                    <a:close/>
                    <a:moveTo>
                      <a:pt x="180" y="106"/>
                    </a:moveTo>
                    <a:cubicBezTo>
                      <a:pt x="181" y="106"/>
                      <a:pt x="181" y="106"/>
                      <a:pt x="181" y="106"/>
                    </a:cubicBezTo>
                    <a:cubicBezTo>
                      <a:pt x="181" y="106"/>
                      <a:pt x="181" y="106"/>
                      <a:pt x="182" y="106"/>
                    </a:cubicBezTo>
                    <a:cubicBezTo>
                      <a:pt x="182" y="106"/>
                      <a:pt x="183" y="106"/>
                      <a:pt x="183" y="106"/>
                    </a:cubicBezTo>
                    <a:cubicBezTo>
                      <a:pt x="184" y="106"/>
                      <a:pt x="186" y="106"/>
                      <a:pt x="186" y="106"/>
                    </a:cubicBezTo>
                    <a:cubicBezTo>
                      <a:pt x="187" y="105"/>
                      <a:pt x="187" y="105"/>
                      <a:pt x="187" y="105"/>
                    </a:cubicBezTo>
                    <a:cubicBezTo>
                      <a:pt x="187" y="105"/>
                      <a:pt x="187" y="105"/>
                      <a:pt x="188" y="105"/>
                    </a:cubicBezTo>
                    <a:cubicBezTo>
                      <a:pt x="188" y="105"/>
                      <a:pt x="188" y="105"/>
                      <a:pt x="188" y="105"/>
                    </a:cubicBezTo>
                    <a:cubicBezTo>
                      <a:pt x="189" y="105"/>
                      <a:pt x="189" y="105"/>
                      <a:pt x="190" y="105"/>
                    </a:cubicBezTo>
                    <a:cubicBezTo>
                      <a:pt x="190" y="105"/>
                      <a:pt x="190" y="105"/>
                      <a:pt x="190" y="105"/>
                    </a:cubicBezTo>
                    <a:cubicBezTo>
                      <a:pt x="191" y="105"/>
                      <a:pt x="191" y="105"/>
                      <a:pt x="192" y="105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3" y="105"/>
                      <a:pt x="193" y="105"/>
                      <a:pt x="194" y="105"/>
                    </a:cubicBezTo>
                    <a:cubicBezTo>
                      <a:pt x="194" y="105"/>
                      <a:pt x="195" y="105"/>
                      <a:pt x="195" y="105"/>
                    </a:cubicBezTo>
                    <a:cubicBezTo>
                      <a:pt x="194" y="105"/>
                      <a:pt x="194" y="105"/>
                      <a:pt x="194" y="104"/>
                    </a:cubicBezTo>
                    <a:cubicBezTo>
                      <a:pt x="194" y="104"/>
                      <a:pt x="194" y="104"/>
                      <a:pt x="194" y="104"/>
                    </a:cubicBezTo>
                    <a:cubicBezTo>
                      <a:pt x="194" y="104"/>
                      <a:pt x="193" y="104"/>
                      <a:pt x="193" y="104"/>
                    </a:cubicBezTo>
                    <a:cubicBezTo>
                      <a:pt x="193" y="104"/>
                      <a:pt x="193" y="105"/>
                      <a:pt x="192" y="105"/>
                    </a:cubicBezTo>
                    <a:cubicBezTo>
                      <a:pt x="192" y="105"/>
                      <a:pt x="191" y="105"/>
                      <a:pt x="190" y="105"/>
                    </a:cubicBezTo>
                    <a:cubicBezTo>
                      <a:pt x="190" y="105"/>
                      <a:pt x="190" y="105"/>
                      <a:pt x="190" y="105"/>
                    </a:cubicBezTo>
                    <a:cubicBezTo>
                      <a:pt x="189" y="105"/>
                      <a:pt x="189" y="105"/>
                      <a:pt x="189" y="105"/>
                    </a:cubicBezTo>
                    <a:cubicBezTo>
                      <a:pt x="189" y="105"/>
                      <a:pt x="189" y="105"/>
                      <a:pt x="189" y="105"/>
                    </a:cubicBezTo>
                    <a:cubicBezTo>
                      <a:pt x="188" y="105"/>
                      <a:pt x="188" y="105"/>
                      <a:pt x="188" y="105"/>
                    </a:cubicBezTo>
                    <a:cubicBezTo>
                      <a:pt x="188" y="105"/>
                      <a:pt x="187" y="105"/>
                      <a:pt x="187" y="105"/>
                    </a:cubicBezTo>
                    <a:cubicBezTo>
                      <a:pt x="187" y="105"/>
                      <a:pt x="187" y="105"/>
                      <a:pt x="187" y="105"/>
                    </a:cubicBezTo>
                    <a:cubicBezTo>
                      <a:pt x="187" y="105"/>
                      <a:pt x="186" y="105"/>
                      <a:pt x="186" y="105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4" y="104"/>
                      <a:pt x="184" y="105"/>
                      <a:pt x="184" y="105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3" y="104"/>
                      <a:pt x="182" y="105"/>
                      <a:pt x="182" y="105"/>
                    </a:cubicBezTo>
                    <a:cubicBezTo>
                      <a:pt x="182" y="105"/>
                      <a:pt x="182" y="105"/>
                      <a:pt x="181" y="105"/>
                    </a:cubicBezTo>
                    <a:cubicBezTo>
                      <a:pt x="181" y="105"/>
                      <a:pt x="181" y="105"/>
                      <a:pt x="181" y="104"/>
                    </a:cubicBezTo>
                    <a:cubicBezTo>
                      <a:pt x="181" y="104"/>
                      <a:pt x="181" y="104"/>
                      <a:pt x="180" y="104"/>
                    </a:cubicBezTo>
                    <a:cubicBezTo>
                      <a:pt x="180" y="104"/>
                      <a:pt x="180" y="104"/>
                      <a:pt x="180" y="104"/>
                    </a:cubicBezTo>
                    <a:cubicBezTo>
                      <a:pt x="180" y="104"/>
                      <a:pt x="180" y="104"/>
                      <a:pt x="179" y="104"/>
                    </a:cubicBezTo>
                    <a:cubicBezTo>
                      <a:pt x="178" y="104"/>
                      <a:pt x="178" y="104"/>
                      <a:pt x="178" y="104"/>
                    </a:cubicBezTo>
                    <a:cubicBezTo>
                      <a:pt x="178" y="105"/>
                      <a:pt x="178" y="105"/>
                      <a:pt x="177" y="105"/>
                    </a:cubicBezTo>
                    <a:cubicBezTo>
                      <a:pt x="177" y="104"/>
                      <a:pt x="177" y="104"/>
                      <a:pt x="176" y="105"/>
                    </a:cubicBezTo>
                    <a:cubicBezTo>
                      <a:pt x="176" y="105"/>
                      <a:pt x="176" y="105"/>
                      <a:pt x="176" y="105"/>
                    </a:cubicBezTo>
                    <a:cubicBezTo>
                      <a:pt x="176" y="105"/>
                      <a:pt x="176" y="105"/>
                      <a:pt x="176" y="105"/>
                    </a:cubicBezTo>
                    <a:cubicBezTo>
                      <a:pt x="175" y="105"/>
                      <a:pt x="174" y="105"/>
                      <a:pt x="175" y="105"/>
                    </a:cubicBezTo>
                    <a:cubicBezTo>
                      <a:pt x="175" y="106"/>
                      <a:pt x="175" y="106"/>
                      <a:pt x="175" y="106"/>
                    </a:cubicBezTo>
                    <a:cubicBezTo>
                      <a:pt x="175" y="106"/>
                      <a:pt x="175" y="106"/>
                      <a:pt x="176" y="106"/>
                    </a:cubicBezTo>
                    <a:cubicBezTo>
                      <a:pt x="176" y="106"/>
                      <a:pt x="176" y="106"/>
                      <a:pt x="176" y="106"/>
                    </a:cubicBezTo>
                    <a:cubicBezTo>
                      <a:pt x="176" y="105"/>
                      <a:pt x="177" y="105"/>
                      <a:pt x="177" y="105"/>
                    </a:cubicBezTo>
                    <a:cubicBezTo>
                      <a:pt x="177" y="105"/>
                      <a:pt x="177" y="105"/>
                      <a:pt x="177" y="105"/>
                    </a:cubicBezTo>
                    <a:cubicBezTo>
                      <a:pt x="178" y="105"/>
                      <a:pt x="178" y="105"/>
                      <a:pt x="178" y="105"/>
                    </a:cubicBezTo>
                    <a:cubicBezTo>
                      <a:pt x="178" y="105"/>
                      <a:pt x="178" y="105"/>
                      <a:pt x="178" y="105"/>
                    </a:cubicBezTo>
                    <a:cubicBezTo>
                      <a:pt x="178" y="106"/>
                      <a:pt x="178" y="106"/>
                      <a:pt x="178" y="106"/>
                    </a:cubicBezTo>
                    <a:cubicBezTo>
                      <a:pt x="178" y="106"/>
                      <a:pt x="178" y="106"/>
                      <a:pt x="178" y="106"/>
                    </a:cubicBezTo>
                    <a:cubicBezTo>
                      <a:pt x="178" y="106"/>
                      <a:pt x="178" y="106"/>
                      <a:pt x="178" y="106"/>
                    </a:cubicBezTo>
                    <a:cubicBezTo>
                      <a:pt x="178" y="106"/>
                      <a:pt x="178" y="106"/>
                      <a:pt x="179" y="106"/>
                    </a:cubicBezTo>
                    <a:cubicBezTo>
                      <a:pt x="179" y="106"/>
                      <a:pt x="179" y="106"/>
                      <a:pt x="179" y="106"/>
                    </a:cubicBezTo>
                    <a:cubicBezTo>
                      <a:pt x="179" y="106"/>
                      <a:pt x="180" y="106"/>
                      <a:pt x="180" y="106"/>
                    </a:cubicBezTo>
                    <a:cubicBezTo>
                      <a:pt x="180" y="106"/>
                      <a:pt x="180" y="106"/>
                      <a:pt x="180" y="106"/>
                    </a:cubicBezTo>
                    <a:cubicBezTo>
                      <a:pt x="180" y="106"/>
                      <a:pt x="180" y="106"/>
                      <a:pt x="180" y="106"/>
                    </a:cubicBezTo>
                    <a:cubicBezTo>
                      <a:pt x="180" y="106"/>
                      <a:pt x="180" y="106"/>
                      <a:pt x="180" y="106"/>
                    </a:cubicBezTo>
                    <a:close/>
                    <a:moveTo>
                      <a:pt x="200" y="105"/>
                    </a:move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3" y="105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2" y="104"/>
                    </a:cubicBezTo>
                    <a:cubicBezTo>
                      <a:pt x="201" y="104"/>
                      <a:pt x="201" y="104"/>
                      <a:pt x="200" y="104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199" y="104"/>
                      <a:pt x="199" y="104"/>
                      <a:pt x="198" y="104"/>
                    </a:cubicBezTo>
                    <a:cubicBezTo>
                      <a:pt x="198" y="104"/>
                      <a:pt x="198" y="104"/>
                      <a:pt x="198" y="104"/>
                    </a:cubicBezTo>
                    <a:cubicBezTo>
                      <a:pt x="198" y="104"/>
                      <a:pt x="197" y="104"/>
                      <a:pt x="197" y="104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197" y="104"/>
                      <a:pt x="196" y="105"/>
                      <a:pt x="196" y="105"/>
                    </a:cubicBezTo>
                    <a:cubicBezTo>
                      <a:pt x="196" y="105"/>
                      <a:pt x="196" y="105"/>
                      <a:pt x="196" y="105"/>
                    </a:cubicBezTo>
                    <a:cubicBezTo>
                      <a:pt x="196" y="105"/>
                      <a:pt x="196" y="105"/>
                      <a:pt x="196" y="105"/>
                    </a:cubicBezTo>
                    <a:cubicBezTo>
                      <a:pt x="197" y="105"/>
                      <a:pt x="198" y="105"/>
                      <a:pt x="200" y="105"/>
                    </a:cubicBezTo>
                    <a:close/>
                    <a:moveTo>
                      <a:pt x="212" y="105"/>
                    </a:moveTo>
                    <a:cubicBezTo>
                      <a:pt x="212" y="105"/>
                      <a:pt x="212" y="105"/>
                      <a:pt x="212" y="105"/>
                    </a:cubicBezTo>
                    <a:cubicBezTo>
                      <a:pt x="211" y="105"/>
                      <a:pt x="211" y="105"/>
                      <a:pt x="211" y="104"/>
                    </a:cubicBezTo>
                    <a:cubicBezTo>
                      <a:pt x="211" y="104"/>
                      <a:pt x="211" y="104"/>
                      <a:pt x="211" y="104"/>
                    </a:cubicBezTo>
                    <a:cubicBezTo>
                      <a:pt x="209" y="104"/>
                      <a:pt x="209" y="104"/>
                      <a:pt x="208" y="104"/>
                    </a:cubicBezTo>
                    <a:cubicBezTo>
                      <a:pt x="208" y="105"/>
                      <a:pt x="208" y="105"/>
                      <a:pt x="209" y="105"/>
                    </a:cubicBezTo>
                    <a:cubicBezTo>
                      <a:pt x="210" y="105"/>
                      <a:pt x="210" y="105"/>
                      <a:pt x="210" y="105"/>
                    </a:cubicBezTo>
                    <a:cubicBezTo>
                      <a:pt x="210" y="105"/>
                      <a:pt x="210" y="105"/>
                      <a:pt x="211" y="105"/>
                    </a:cubicBezTo>
                    <a:cubicBezTo>
                      <a:pt x="211" y="105"/>
                      <a:pt x="211" y="105"/>
                      <a:pt x="211" y="105"/>
                    </a:cubicBezTo>
                    <a:cubicBezTo>
                      <a:pt x="211" y="105"/>
                      <a:pt x="212" y="105"/>
                      <a:pt x="212" y="105"/>
                    </a:cubicBezTo>
                    <a:close/>
                    <a:moveTo>
                      <a:pt x="224" y="105"/>
                    </a:moveTo>
                    <a:cubicBezTo>
                      <a:pt x="225" y="105"/>
                      <a:pt x="225" y="105"/>
                      <a:pt x="224" y="105"/>
                    </a:cubicBezTo>
                    <a:cubicBezTo>
                      <a:pt x="224" y="105"/>
                      <a:pt x="224" y="104"/>
                      <a:pt x="224" y="105"/>
                    </a:cubicBezTo>
                    <a:cubicBezTo>
                      <a:pt x="224" y="105"/>
                      <a:pt x="224" y="105"/>
                      <a:pt x="224" y="105"/>
                    </a:cubicBezTo>
                    <a:cubicBezTo>
                      <a:pt x="224" y="105"/>
                      <a:pt x="224" y="105"/>
                      <a:pt x="224" y="105"/>
                    </a:cubicBezTo>
                    <a:close/>
                    <a:moveTo>
                      <a:pt x="169" y="105"/>
                    </a:moveTo>
                    <a:cubicBezTo>
                      <a:pt x="169" y="104"/>
                      <a:pt x="169" y="104"/>
                      <a:pt x="169" y="104"/>
                    </a:cubicBezTo>
                    <a:cubicBezTo>
                      <a:pt x="168" y="105"/>
                      <a:pt x="168" y="105"/>
                      <a:pt x="169" y="105"/>
                    </a:cubicBezTo>
                    <a:cubicBezTo>
                      <a:pt x="169" y="105"/>
                      <a:pt x="169" y="105"/>
                      <a:pt x="169" y="105"/>
                    </a:cubicBezTo>
                    <a:close/>
                    <a:moveTo>
                      <a:pt x="205" y="105"/>
                    </a:moveTo>
                    <a:cubicBezTo>
                      <a:pt x="205" y="104"/>
                      <a:pt x="206" y="104"/>
                      <a:pt x="206" y="104"/>
                    </a:cubicBezTo>
                    <a:cubicBezTo>
                      <a:pt x="206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5"/>
                      <a:pt x="204" y="105"/>
                      <a:pt x="205" y="105"/>
                    </a:cubicBezTo>
                    <a:close/>
                    <a:moveTo>
                      <a:pt x="252" y="103"/>
                    </a:move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3" y="103"/>
                      <a:pt x="253" y="103"/>
                      <a:pt x="253" y="103"/>
                    </a:cubicBezTo>
                    <a:cubicBezTo>
                      <a:pt x="253" y="103"/>
                      <a:pt x="253" y="103"/>
                      <a:pt x="252" y="103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2" y="102"/>
                      <a:pt x="252" y="102"/>
                      <a:pt x="252" y="102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103"/>
                      <a:pt x="252" y="103"/>
                      <a:pt x="252" y="103"/>
                    </a:cubicBezTo>
                    <a:close/>
                    <a:moveTo>
                      <a:pt x="118" y="108"/>
                    </a:move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8" y="108"/>
                      <a:pt x="119" y="108"/>
                    </a:cubicBezTo>
                    <a:cubicBezTo>
                      <a:pt x="119" y="108"/>
                      <a:pt x="120" y="108"/>
                      <a:pt x="120" y="108"/>
                    </a:cubicBezTo>
                    <a:cubicBezTo>
                      <a:pt x="120" y="108"/>
                      <a:pt x="120" y="108"/>
                      <a:pt x="120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18" y="108"/>
                      <a:pt x="118" y="108"/>
                    </a:cubicBezTo>
                    <a:close/>
                    <a:moveTo>
                      <a:pt x="322" y="108"/>
                    </a:moveTo>
                    <a:cubicBezTo>
                      <a:pt x="322" y="107"/>
                      <a:pt x="322" y="107"/>
                      <a:pt x="321" y="107"/>
                    </a:cubicBezTo>
                    <a:cubicBezTo>
                      <a:pt x="321" y="107"/>
                      <a:pt x="321" y="107"/>
                      <a:pt x="320" y="107"/>
                    </a:cubicBezTo>
                    <a:cubicBezTo>
                      <a:pt x="320" y="107"/>
                      <a:pt x="321" y="107"/>
                      <a:pt x="321" y="107"/>
                    </a:cubicBezTo>
                    <a:cubicBezTo>
                      <a:pt x="321" y="107"/>
                      <a:pt x="322" y="107"/>
                      <a:pt x="321" y="107"/>
                    </a:cubicBezTo>
                    <a:cubicBezTo>
                      <a:pt x="321" y="107"/>
                      <a:pt x="321" y="107"/>
                      <a:pt x="321" y="107"/>
                    </a:cubicBezTo>
                    <a:cubicBezTo>
                      <a:pt x="321" y="107"/>
                      <a:pt x="322" y="107"/>
                      <a:pt x="322" y="107"/>
                    </a:cubicBezTo>
                    <a:cubicBezTo>
                      <a:pt x="322" y="107"/>
                      <a:pt x="322" y="106"/>
                      <a:pt x="322" y="106"/>
                    </a:cubicBezTo>
                    <a:cubicBezTo>
                      <a:pt x="322" y="106"/>
                      <a:pt x="322" y="106"/>
                      <a:pt x="322" y="106"/>
                    </a:cubicBezTo>
                    <a:cubicBezTo>
                      <a:pt x="322" y="106"/>
                      <a:pt x="323" y="106"/>
                      <a:pt x="323" y="106"/>
                    </a:cubicBezTo>
                    <a:cubicBezTo>
                      <a:pt x="323" y="106"/>
                      <a:pt x="323" y="106"/>
                      <a:pt x="323" y="106"/>
                    </a:cubicBezTo>
                    <a:cubicBezTo>
                      <a:pt x="323" y="106"/>
                      <a:pt x="323" y="106"/>
                      <a:pt x="323" y="106"/>
                    </a:cubicBezTo>
                    <a:cubicBezTo>
                      <a:pt x="323" y="107"/>
                      <a:pt x="322" y="107"/>
                      <a:pt x="322" y="108"/>
                    </a:cubicBezTo>
                    <a:cubicBezTo>
                      <a:pt x="322" y="108"/>
                      <a:pt x="322" y="108"/>
                      <a:pt x="322" y="108"/>
                    </a:cubicBezTo>
                    <a:cubicBezTo>
                      <a:pt x="322" y="108"/>
                      <a:pt x="322" y="108"/>
                      <a:pt x="322" y="108"/>
                    </a:cubicBezTo>
                    <a:close/>
                    <a:moveTo>
                      <a:pt x="337" y="108"/>
                    </a:moveTo>
                    <a:cubicBezTo>
                      <a:pt x="337" y="108"/>
                      <a:pt x="337" y="107"/>
                      <a:pt x="337" y="107"/>
                    </a:cubicBezTo>
                    <a:cubicBezTo>
                      <a:pt x="337" y="107"/>
                      <a:pt x="337" y="107"/>
                      <a:pt x="337" y="108"/>
                    </a:cubicBezTo>
                    <a:cubicBezTo>
                      <a:pt x="337" y="108"/>
                      <a:pt x="337" y="108"/>
                      <a:pt x="337" y="108"/>
                    </a:cubicBezTo>
                    <a:close/>
                    <a:moveTo>
                      <a:pt x="174" y="107"/>
                    </a:moveTo>
                    <a:cubicBezTo>
                      <a:pt x="174" y="107"/>
                      <a:pt x="174" y="107"/>
                      <a:pt x="174" y="107"/>
                    </a:cubicBezTo>
                    <a:cubicBezTo>
                      <a:pt x="174" y="107"/>
                      <a:pt x="175" y="107"/>
                      <a:pt x="175" y="107"/>
                    </a:cubicBezTo>
                    <a:cubicBezTo>
                      <a:pt x="175" y="107"/>
                      <a:pt x="174" y="108"/>
                      <a:pt x="174" y="108"/>
                    </a:cubicBezTo>
                    <a:cubicBezTo>
                      <a:pt x="174" y="108"/>
                      <a:pt x="174" y="108"/>
                      <a:pt x="174" y="107"/>
                    </a:cubicBezTo>
                    <a:close/>
                    <a:moveTo>
                      <a:pt x="122" y="107"/>
                    </a:move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lose/>
                    <a:moveTo>
                      <a:pt x="138" y="106"/>
                    </a:moveTo>
                    <a:cubicBezTo>
                      <a:pt x="138" y="106"/>
                      <a:pt x="138" y="105"/>
                      <a:pt x="138" y="105"/>
                    </a:cubicBezTo>
                    <a:cubicBezTo>
                      <a:pt x="138" y="105"/>
                      <a:pt x="138" y="106"/>
                      <a:pt x="138" y="106"/>
                    </a:cubicBezTo>
                    <a:cubicBezTo>
                      <a:pt x="138" y="106"/>
                      <a:pt x="138" y="106"/>
                      <a:pt x="138" y="106"/>
                    </a:cubicBezTo>
                    <a:close/>
                    <a:moveTo>
                      <a:pt x="314" y="106"/>
                    </a:moveTo>
                    <a:cubicBezTo>
                      <a:pt x="314" y="105"/>
                      <a:pt x="314" y="105"/>
                      <a:pt x="314" y="105"/>
                    </a:cubicBezTo>
                    <a:cubicBezTo>
                      <a:pt x="314" y="105"/>
                      <a:pt x="314" y="105"/>
                      <a:pt x="314" y="106"/>
                    </a:cubicBezTo>
                    <a:cubicBezTo>
                      <a:pt x="314" y="106"/>
                      <a:pt x="314" y="106"/>
                      <a:pt x="314" y="106"/>
                    </a:cubicBezTo>
                    <a:close/>
                    <a:moveTo>
                      <a:pt x="313" y="105"/>
                    </a:moveTo>
                    <a:cubicBezTo>
                      <a:pt x="313" y="105"/>
                      <a:pt x="313" y="105"/>
                      <a:pt x="313" y="105"/>
                    </a:cubicBezTo>
                    <a:cubicBezTo>
                      <a:pt x="313" y="105"/>
                      <a:pt x="313" y="105"/>
                      <a:pt x="313" y="105"/>
                    </a:cubicBezTo>
                    <a:cubicBezTo>
                      <a:pt x="313" y="105"/>
                      <a:pt x="313" y="105"/>
                      <a:pt x="313" y="105"/>
                    </a:cubicBezTo>
                    <a:close/>
                    <a:moveTo>
                      <a:pt x="362" y="105"/>
                    </a:moveTo>
                    <a:cubicBezTo>
                      <a:pt x="362" y="105"/>
                      <a:pt x="362" y="105"/>
                      <a:pt x="362" y="105"/>
                    </a:cubicBezTo>
                    <a:cubicBezTo>
                      <a:pt x="362" y="105"/>
                      <a:pt x="362" y="105"/>
                      <a:pt x="362" y="105"/>
                    </a:cubicBezTo>
                    <a:cubicBezTo>
                      <a:pt x="362" y="105"/>
                      <a:pt x="362" y="105"/>
                      <a:pt x="362" y="105"/>
                    </a:cubicBezTo>
                    <a:cubicBezTo>
                      <a:pt x="362" y="105"/>
                      <a:pt x="362" y="105"/>
                      <a:pt x="362" y="105"/>
                    </a:cubicBezTo>
                    <a:close/>
                    <a:moveTo>
                      <a:pt x="312" y="105"/>
                    </a:moveTo>
                    <a:cubicBezTo>
                      <a:pt x="312" y="105"/>
                      <a:pt x="312" y="105"/>
                      <a:pt x="312" y="105"/>
                    </a:cubicBezTo>
                    <a:cubicBezTo>
                      <a:pt x="312" y="105"/>
                      <a:pt x="312" y="105"/>
                      <a:pt x="312" y="105"/>
                    </a:cubicBezTo>
                    <a:cubicBezTo>
                      <a:pt x="313" y="105"/>
                      <a:pt x="313" y="105"/>
                      <a:pt x="312" y="105"/>
                    </a:cubicBezTo>
                    <a:close/>
                    <a:moveTo>
                      <a:pt x="323" y="105"/>
                    </a:moveTo>
                    <a:cubicBezTo>
                      <a:pt x="323" y="105"/>
                      <a:pt x="323" y="105"/>
                      <a:pt x="323" y="105"/>
                    </a:cubicBezTo>
                    <a:cubicBezTo>
                      <a:pt x="322" y="105"/>
                      <a:pt x="322" y="105"/>
                      <a:pt x="322" y="105"/>
                    </a:cubicBezTo>
                    <a:cubicBezTo>
                      <a:pt x="322" y="105"/>
                      <a:pt x="322" y="105"/>
                      <a:pt x="322" y="105"/>
                    </a:cubicBezTo>
                    <a:cubicBezTo>
                      <a:pt x="321" y="104"/>
                      <a:pt x="321" y="104"/>
                      <a:pt x="322" y="104"/>
                    </a:cubicBezTo>
                    <a:cubicBezTo>
                      <a:pt x="322" y="104"/>
                      <a:pt x="322" y="104"/>
                      <a:pt x="322" y="104"/>
                    </a:cubicBezTo>
                    <a:cubicBezTo>
                      <a:pt x="322" y="104"/>
                      <a:pt x="322" y="104"/>
                      <a:pt x="322" y="104"/>
                    </a:cubicBezTo>
                    <a:cubicBezTo>
                      <a:pt x="321" y="104"/>
                      <a:pt x="321" y="104"/>
                      <a:pt x="321" y="103"/>
                    </a:cubicBezTo>
                    <a:cubicBezTo>
                      <a:pt x="321" y="103"/>
                      <a:pt x="321" y="103"/>
                      <a:pt x="321" y="103"/>
                    </a:cubicBezTo>
                    <a:cubicBezTo>
                      <a:pt x="321" y="103"/>
                      <a:pt x="321" y="103"/>
                      <a:pt x="321" y="103"/>
                    </a:cubicBezTo>
                    <a:cubicBezTo>
                      <a:pt x="321" y="103"/>
                      <a:pt x="321" y="103"/>
                      <a:pt x="321" y="103"/>
                    </a:cubicBezTo>
                    <a:cubicBezTo>
                      <a:pt x="321" y="103"/>
                      <a:pt x="322" y="103"/>
                      <a:pt x="322" y="104"/>
                    </a:cubicBezTo>
                    <a:cubicBezTo>
                      <a:pt x="322" y="104"/>
                      <a:pt x="323" y="104"/>
                      <a:pt x="323" y="104"/>
                    </a:cubicBezTo>
                    <a:cubicBezTo>
                      <a:pt x="324" y="104"/>
                      <a:pt x="324" y="103"/>
                      <a:pt x="324" y="104"/>
                    </a:cubicBezTo>
                    <a:cubicBezTo>
                      <a:pt x="324" y="104"/>
                      <a:pt x="325" y="104"/>
                      <a:pt x="324" y="104"/>
                    </a:cubicBezTo>
                    <a:cubicBezTo>
                      <a:pt x="324" y="104"/>
                      <a:pt x="324" y="105"/>
                      <a:pt x="324" y="105"/>
                    </a:cubicBezTo>
                    <a:cubicBezTo>
                      <a:pt x="324" y="105"/>
                      <a:pt x="324" y="105"/>
                      <a:pt x="323" y="105"/>
                    </a:cubicBezTo>
                    <a:close/>
                    <a:moveTo>
                      <a:pt x="149" y="105"/>
                    </a:moveTo>
                    <a:cubicBezTo>
                      <a:pt x="149" y="105"/>
                      <a:pt x="149" y="104"/>
                      <a:pt x="149" y="104"/>
                    </a:cubicBezTo>
                    <a:cubicBezTo>
                      <a:pt x="150" y="104"/>
                      <a:pt x="150" y="105"/>
                      <a:pt x="149" y="105"/>
                    </a:cubicBezTo>
                    <a:cubicBezTo>
                      <a:pt x="149" y="105"/>
                      <a:pt x="149" y="105"/>
                      <a:pt x="149" y="105"/>
                    </a:cubicBezTo>
                    <a:close/>
                    <a:moveTo>
                      <a:pt x="266" y="104"/>
                    </a:moveTo>
                    <a:cubicBezTo>
                      <a:pt x="265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5"/>
                      <a:pt x="266" y="105"/>
                      <a:pt x="266" y="104"/>
                    </a:cubicBezTo>
                    <a:close/>
                    <a:moveTo>
                      <a:pt x="266" y="104"/>
                    </a:moveTo>
                    <a:cubicBezTo>
                      <a:pt x="266" y="104"/>
                      <a:pt x="267" y="104"/>
                      <a:pt x="267" y="104"/>
                    </a:cubicBezTo>
                    <a:cubicBezTo>
                      <a:pt x="267" y="104"/>
                      <a:pt x="267" y="104"/>
                      <a:pt x="267" y="104"/>
                    </a:cubicBezTo>
                    <a:cubicBezTo>
                      <a:pt x="267" y="104"/>
                      <a:pt x="267" y="104"/>
                      <a:pt x="267" y="104"/>
                    </a:cubicBezTo>
                    <a:cubicBezTo>
                      <a:pt x="267" y="104"/>
                      <a:pt x="267" y="104"/>
                      <a:pt x="267" y="104"/>
                    </a:cubicBezTo>
                    <a:cubicBezTo>
                      <a:pt x="267" y="104"/>
                      <a:pt x="267" y="104"/>
                      <a:pt x="267" y="104"/>
                    </a:cubicBezTo>
                    <a:cubicBezTo>
                      <a:pt x="267" y="104"/>
                      <a:pt x="266" y="104"/>
                      <a:pt x="266" y="104"/>
                    </a:cubicBezTo>
                    <a:close/>
                    <a:moveTo>
                      <a:pt x="289" y="104"/>
                    </a:moveTo>
                    <a:cubicBezTo>
                      <a:pt x="289" y="104"/>
                      <a:pt x="289" y="104"/>
                      <a:pt x="289" y="104"/>
                    </a:cubicBezTo>
                    <a:cubicBezTo>
                      <a:pt x="289" y="104"/>
                      <a:pt x="290" y="104"/>
                      <a:pt x="290" y="104"/>
                    </a:cubicBezTo>
                    <a:cubicBezTo>
                      <a:pt x="290" y="104"/>
                      <a:pt x="290" y="104"/>
                      <a:pt x="290" y="104"/>
                    </a:cubicBezTo>
                    <a:cubicBezTo>
                      <a:pt x="290" y="104"/>
                      <a:pt x="291" y="104"/>
                      <a:pt x="291" y="104"/>
                    </a:cubicBezTo>
                    <a:cubicBezTo>
                      <a:pt x="291" y="104"/>
                      <a:pt x="291" y="104"/>
                      <a:pt x="291" y="104"/>
                    </a:cubicBezTo>
                    <a:cubicBezTo>
                      <a:pt x="291" y="104"/>
                      <a:pt x="291" y="104"/>
                      <a:pt x="291" y="104"/>
                    </a:cubicBezTo>
                    <a:cubicBezTo>
                      <a:pt x="291" y="104"/>
                      <a:pt x="291" y="104"/>
                      <a:pt x="291" y="104"/>
                    </a:cubicBezTo>
                    <a:cubicBezTo>
                      <a:pt x="291" y="104"/>
                      <a:pt x="291" y="104"/>
                      <a:pt x="291" y="103"/>
                    </a:cubicBezTo>
                    <a:cubicBezTo>
                      <a:pt x="291" y="103"/>
                      <a:pt x="291" y="103"/>
                      <a:pt x="291" y="103"/>
                    </a:cubicBezTo>
                    <a:cubicBezTo>
                      <a:pt x="291" y="103"/>
                      <a:pt x="292" y="103"/>
                      <a:pt x="292" y="103"/>
                    </a:cubicBezTo>
                    <a:cubicBezTo>
                      <a:pt x="292" y="103"/>
                      <a:pt x="292" y="103"/>
                      <a:pt x="292" y="104"/>
                    </a:cubicBezTo>
                    <a:cubicBezTo>
                      <a:pt x="292" y="104"/>
                      <a:pt x="292" y="104"/>
                      <a:pt x="292" y="104"/>
                    </a:cubicBezTo>
                    <a:cubicBezTo>
                      <a:pt x="292" y="104"/>
                      <a:pt x="292" y="104"/>
                      <a:pt x="292" y="104"/>
                    </a:cubicBezTo>
                    <a:cubicBezTo>
                      <a:pt x="291" y="104"/>
                      <a:pt x="291" y="104"/>
                      <a:pt x="291" y="104"/>
                    </a:cubicBezTo>
                    <a:cubicBezTo>
                      <a:pt x="291" y="104"/>
                      <a:pt x="290" y="104"/>
                      <a:pt x="290" y="104"/>
                    </a:cubicBezTo>
                    <a:cubicBezTo>
                      <a:pt x="290" y="104"/>
                      <a:pt x="289" y="104"/>
                      <a:pt x="289" y="104"/>
                    </a:cubicBezTo>
                    <a:close/>
                    <a:moveTo>
                      <a:pt x="361" y="104"/>
                    </a:moveTo>
                    <a:cubicBezTo>
                      <a:pt x="361" y="104"/>
                      <a:pt x="361" y="104"/>
                      <a:pt x="361" y="104"/>
                    </a:cubicBezTo>
                    <a:cubicBezTo>
                      <a:pt x="360" y="104"/>
                      <a:pt x="360" y="104"/>
                      <a:pt x="360" y="104"/>
                    </a:cubicBezTo>
                    <a:cubicBezTo>
                      <a:pt x="359" y="104"/>
                      <a:pt x="360" y="104"/>
                      <a:pt x="360" y="104"/>
                    </a:cubicBezTo>
                    <a:cubicBezTo>
                      <a:pt x="361" y="104"/>
                      <a:pt x="361" y="104"/>
                      <a:pt x="361" y="104"/>
                    </a:cubicBezTo>
                    <a:cubicBezTo>
                      <a:pt x="362" y="104"/>
                      <a:pt x="362" y="104"/>
                      <a:pt x="362" y="104"/>
                    </a:cubicBezTo>
                    <a:cubicBezTo>
                      <a:pt x="362" y="104"/>
                      <a:pt x="362" y="104"/>
                      <a:pt x="361" y="104"/>
                    </a:cubicBezTo>
                    <a:close/>
                    <a:moveTo>
                      <a:pt x="276" y="104"/>
                    </a:moveTo>
                    <a:cubicBezTo>
                      <a:pt x="276" y="104"/>
                      <a:pt x="277" y="104"/>
                      <a:pt x="277" y="104"/>
                    </a:cubicBezTo>
                    <a:cubicBezTo>
                      <a:pt x="277" y="104"/>
                      <a:pt x="277" y="104"/>
                      <a:pt x="277" y="104"/>
                    </a:cubicBezTo>
                    <a:cubicBezTo>
                      <a:pt x="277" y="104"/>
                      <a:pt x="277" y="104"/>
                      <a:pt x="277" y="104"/>
                    </a:cubicBezTo>
                    <a:cubicBezTo>
                      <a:pt x="277" y="104"/>
                      <a:pt x="276" y="104"/>
                      <a:pt x="276" y="104"/>
                    </a:cubicBezTo>
                    <a:close/>
                    <a:moveTo>
                      <a:pt x="232" y="104"/>
                    </a:moveTo>
                    <a:cubicBezTo>
                      <a:pt x="232" y="104"/>
                      <a:pt x="232" y="104"/>
                      <a:pt x="232" y="104"/>
                    </a:cubicBezTo>
                    <a:cubicBezTo>
                      <a:pt x="233" y="104"/>
                      <a:pt x="233" y="104"/>
                      <a:pt x="233" y="104"/>
                    </a:cubicBezTo>
                    <a:cubicBezTo>
                      <a:pt x="233" y="104"/>
                      <a:pt x="233" y="104"/>
                      <a:pt x="233" y="104"/>
                    </a:cubicBezTo>
                    <a:cubicBezTo>
                      <a:pt x="232" y="104"/>
                      <a:pt x="232" y="104"/>
                      <a:pt x="232" y="104"/>
                    </a:cubicBezTo>
                    <a:cubicBezTo>
                      <a:pt x="232" y="104"/>
                      <a:pt x="232" y="104"/>
                      <a:pt x="232" y="104"/>
                    </a:cubicBezTo>
                    <a:close/>
                    <a:moveTo>
                      <a:pt x="234" y="104"/>
                    </a:moveTo>
                    <a:cubicBezTo>
                      <a:pt x="234" y="104"/>
                      <a:pt x="234" y="104"/>
                      <a:pt x="234" y="104"/>
                    </a:cubicBezTo>
                    <a:cubicBezTo>
                      <a:pt x="234" y="104"/>
                      <a:pt x="234" y="104"/>
                      <a:pt x="234" y="104"/>
                    </a:cubicBezTo>
                    <a:cubicBezTo>
                      <a:pt x="234" y="104"/>
                      <a:pt x="235" y="104"/>
                      <a:pt x="235" y="104"/>
                    </a:cubicBezTo>
                    <a:cubicBezTo>
                      <a:pt x="235" y="104"/>
                      <a:pt x="235" y="104"/>
                      <a:pt x="234" y="104"/>
                    </a:cubicBezTo>
                    <a:close/>
                    <a:moveTo>
                      <a:pt x="235" y="104"/>
                    </a:moveTo>
                    <a:cubicBezTo>
                      <a:pt x="235" y="104"/>
                      <a:pt x="235" y="104"/>
                      <a:pt x="236" y="104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6" y="104"/>
                      <a:pt x="235" y="104"/>
                      <a:pt x="235" y="104"/>
                    </a:cubicBezTo>
                    <a:close/>
                    <a:moveTo>
                      <a:pt x="268" y="104"/>
                    </a:move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9" y="104"/>
                      <a:pt x="269" y="104"/>
                      <a:pt x="269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lose/>
                    <a:moveTo>
                      <a:pt x="236" y="104"/>
                    </a:move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7" y="104"/>
                      <a:pt x="237" y="104"/>
                      <a:pt x="237" y="104"/>
                    </a:cubicBezTo>
                    <a:cubicBezTo>
                      <a:pt x="237" y="104"/>
                      <a:pt x="237" y="104"/>
                      <a:pt x="237" y="104"/>
                    </a:cubicBezTo>
                    <a:cubicBezTo>
                      <a:pt x="237" y="104"/>
                      <a:pt x="237" y="104"/>
                      <a:pt x="238" y="103"/>
                    </a:cubicBezTo>
                    <a:cubicBezTo>
                      <a:pt x="238" y="103"/>
                      <a:pt x="238" y="103"/>
                      <a:pt x="238" y="103"/>
                    </a:cubicBezTo>
                    <a:cubicBezTo>
                      <a:pt x="239" y="103"/>
                      <a:pt x="239" y="104"/>
                      <a:pt x="238" y="104"/>
                    </a:cubicBezTo>
                    <a:cubicBezTo>
                      <a:pt x="238" y="104"/>
                      <a:pt x="238" y="104"/>
                      <a:pt x="238" y="104"/>
                    </a:cubicBezTo>
                    <a:cubicBezTo>
                      <a:pt x="238" y="104"/>
                      <a:pt x="238" y="104"/>
                      <a:pt x="237" y="104"/>
                    </a:cubicBezTo>
                    <a:cubicBezTo>
                      <a:pt x="237" y="104"/>
                      <a:pt x="236" y="104"/>
                      <a:pt x="236" y="104"/>
                    </a:cubicBezTo>
                    <a:close/>
                    <a:moveTo>
                      <a:pt x="278" y="104"/>
                    </a:moveTo>
                    <a:cubicBezTo>
                      <a:pt x="278" y="104"/>
                      <a:pt x="278" y="104"/>
                      <a:pt x="278" y="104"/>
                    </a:cubicBezTo>
                    <a:cubicBezTo>
                      <a:pt x="278" y="104"/>
                      <a:pt x="278" y="104"/>
                      <a:pt x="278" y="104"/>
                    </a:cubicBezTo>
                    <a:cubicBezTo>
                      <a:pt x="278" y="104"/>
                      <a:pt x="278" y="104"/>
                      <a:pt x="278" y="104"/>
                    </a:cubicBezTo>
                    <a:close/>
                    <a:moveTo>
                      <a:pt x="339" y="104"/>
                    </a:moveTo>
                    <a:cubicBezTo>
                      <a:pt x="339" y="104"/>
                      <a:pt x="339" y="104"/>
                      <a:pt x="339" y="104"/>
                    </a:cubicBezTo>
                    <a:cubicBezTo>
                      <a:pt x="339" y="104"/>
                      <a:pt x="339" y="104"/>
                      <a:pt x="339" y="104"/>
                    </a:cubicBezTo>
                    <a:cubicBezTo>
                      <a:pt x="339" y="104"/>
                      <a:pt x="339" y="104"/>
                      <a:pt x="339" y="104"/>
                    </a:cubicBezTo>
                    <a:close/>
                    <a:moveTo>
                      <a:pt x="269" y="104"/>
                    </a:moveTo>
                    <a:cubicBezTo>
                      <a:pt x="269" y="104"/>
                      <a:pt x="269" y="104"/>
                      <a:pt x="269" y="104"/>
                    </a:cubicBezTo>
                    <a:cubicBezTo>
                      <a:pt x="269" y="104"/>
                      <a:pt x="269" y="104"/>
                      <a:pt x="269" y="104"/>
                    </a:cubicBezTo>
                    <a:cubicBezTo>
                      <a:pt x="269" y="104"/>
                      <a:pt x="269" y="104"/>
                      <a:pt x="269" y="104"/>
                    </a:cubicBezTo>
                    <a:cubicBezTo>
                      <a:pt x="269" y="104"/>
                      <a:pt x="269" y="104"/>
                      <a:pt x="269" y="104"/>
                    </a:cubicBezTo>
                    <a:close/>
                    <a:moveTo>
                      <a:pt x="166" y="104"/>
                    </a:moveTo>
                    <a:cubicBezTo>
                      <a:pt x="166" y="104"/>
                      <a:pt x="166" y="104"/>
                      <a:pt x="166" y="104"/>
                    </a:cubicBezTo>
                    <a:cubicBezTo>
                      <a:pt x="166" y="104"/>
                      <a:pt x="166" y="104"/>
                      <a:pt x="166" y="104"/>
                    </a:cubicBezTo>
                    <a:cubicBezTo>
                      <a:pt x="166" y="104"/>
                      <a:pt x="166" y="104"/>
                      <a:pt x="166" y="104"/>
                    </a:cubicBezTo>
                    <a:close/>
                    <a:moveTo>
                      <a:pt x="270" y="104"/>
                    </a:moveTo>
                    <a:cubicBezTo>
                      <a:pt x="270" y="104"/>
                      <a:pt x="270" y="104"/>
                      <a:pt x="270" y="104"/>
                    </a:cubicBezTo>
                    <a:cubicBezTo>
                      <a:pt x="270" y="104"/>
                      <a:pt x="270" y="104"/>
                      <a:pt x="270" y="104"/>
                    </a:cubicBezTo>
                    <a:cubicBezTo>
                      <a:pt x="270" y="104"/>
                      <a:pt x="270" y="104"/>
                      <a:pt x="270" y="104"/>
                    </a:cubicBezTo>
                    <a:cubicBezTo>
                      <a:pt x="270" y="104"/>
                      <a:pt x="270" y="104"/>
                      <a:pt x="270" y="104"/>
                    </a:cubicBezTo>
                    <a:close/>
                    <a:moveTo>
                      <a:pt x="239" y="104"/>
                    </a:moveTo>
                    <a:cubicBezTo>
                      <a:pt x="239" y="104"/>
                      <a:pt x="239" y="103"/>
                      <a:pt x="239" y="103"/>
                    </a:cubicBezTo>
                    <a:cubicBezTo>
                      <a:pt x="239" y="103"/>
                      <a:pt x="240" y="103"/>
                      <a:pt x="240" y="103"/>
                    </a:cubicBezTo>
                    <a:cubicBezTo>
                      <a:pt x="241" y="103"/>
                      <a:pt x="241" y="103"/>
                      <a:pt x="241" y="103"/>
                    </a:cubicBezTo>
                    <a:cubicBezTo>
                      <a:pt x="241" y="103"/>
                      <a:pt x="241" y="103"/>
                      <a:pt x="241" y="103"/>
                    </a:cubicBezTo>
                    <a:cubicBezTo>
                      <a:pt x="242" y="103"/>
                      <a:pt x="242" y="103"/>
                      <a:pt x="241" y="103"/>
                    </a:cubicBezTo>
                    <a:cubicBezTo>
                      <a:pt x="241" y="104"/>
                      <a:pt x="240" y="104"/>
                      <a:pt x="239" y="104"/>
                    </a:cubicBezTo>
                    <a:close/>
                    <a:moveTo>
                      <a:pt x="96" y="103"/>
                    </a:moveTo>
                    <a:cubicBezTo>
                      <a:pt x="96" y="103"/>
                      <a:pt x="95" y="103"/>
                      <a:pt x="95" y="103"/>
                    </a:cubicBezTo>
                    <a:cubicBezTo>
                      <a:pt x="95" y="103"/>
                      <a:pt x="95" y="103"/>
                      <a:pt x="94" y="103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93" y="103"/>
                      <a:pt x="96" y="103"/>
                      <a:pt x="96" y="103"/>
                    </a:cubicBezTo>
                    <a:cubicBezTo>
                      <a:pt x="97" y="103"/>
                      <a:pt x="97" y="103"/>
                      <a:pt x="97" y="103"/>
                    </a:cubicBezTo>
                    <a:cubicBezTo>
                      <a:pt x="97" y="103"/>
                      <a:pt x="97" y="103"/>
                      <a:pt x="96" y="103"/>
                    </a:cubicBezTo>
                    <a:cubicBezTo>
                      <a:pt x="96" y="103"/>
                      <a:pt x="96" y="104"/>
                      <a:pt x="96" y="103"/>
                    </a:cubicBezTo>
                    <a:close/>
                    <a:moveTo>
                      <a:pt x="326" y="103"/>
                    </a:moveTo>
                    <a:cubicBezTo>
                      <a:pt x="326" y="103"/>
                      <a:pt x="325" y="103"/>
                      <a:pt x="326" y="103"/>
                    </a:cubicBezTo>
                    <a:cubicBezTo>
                      <a:pt x="326" y="103"/>
                      <a:pt x="326" y="103"/>
                      <a:pt x="326" y="103"/>
                    </a:cubicBezTo>
                    <a:cubicBezTo>
                      <a:pt x="326" y="103"/>
                      <a:pt x="326" y="103"/>
                      <a:pt x="326" y="103"/>
                    </a:cubicBezTo>
                    <a:close/>
                    <a:moveTo>
                      <a:pt x="67" y="103"/>
                    </a:move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6" y="103"/>
                      <a:pt x="66" y="103"/>
                      <a:pt x="65" y="103"/>
                    </a:cubicBezTo>
                    <a:cubicBezTo>
                      <a:pt x="65" y="103"/>
                      <a:pt x="65" y="103"/>
                      <a:pt x="64" y="103"/>
                    </a:cubicBezTo>
                    <a:cubicBezTo>
                      <a:pt x="64" y="103"/>
                      <a:pt x="64" y="102"/>
                      <a:pt x="64" y="102"/>
                    </a:cubicBezTo>
                    <a:cubicBezTo>
                      <a:pt x="63" y="102"/>
                      <a:pt x="63" y="102"/>
                      <a:pt x="63" y="102"/>
                    </a:cubicBezTo>
                    <a:cubicBezTo>
                      <a:pt x="63" y="102"/>
                      <a:pt x="63" y="102"/>
                      <a:pt x="63" y="102"/>
                    </a:cubicBezTo>
                    <a:cubicBezTo>
                      <a:pt x="63" y="102"/>
                      <a:pt x="63" y="102"/>
                      <a:pt x="63" y="102"/>
                    </a:cubicBezTo>
                    <a:cubicBezTo>
                      <a:pt x="63" y="102"/>
                      <a:pt x="62" y="101"/>
                      <a:pt x="62" y="101"/>
                    </a:cubicBezTo>
                    <a:cubicBezTo>
                      <a:pt x="62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0" y="102"/>
                      <a:pt x="60" y="101"/>
                      <a:pt x="59" y="101"/>
                    </a:cubicBezTo>
                    <a:cubicBezTo>
                      <a:pt x="59" y="101"/>
                      <a:pt x="59" y="101"/>
                      <a:pt x="58" y="101"/>
                    </a:cubicBezTo>
                    <a:cubicBezTo>
                      <a:pt x="58" y="101"/>
                      <a:pt x="58" y="101"/>
                      <a:pt x="57" y="101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56" y="101"/>
                      <a:pt x="56" y="101"/>
                      <a:pt x="55" y="101"/>
                    </a:cubicBezTo>
                    <a:cubicBezTo>
                      <a:pt x="55" y="101"/>
                      <a:pt x="54" y="101"/>
                      <a:pt x="54" y="101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2" y="100"/>
                      <a:pt x="52" y="100"/>
                      <a:pt x="51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50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2" y="99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2" y="99"/>
                      <a:pt x="53" y="99"/>
                      <a:pt x="53" y="99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55" y="99"/>
                      <a:pt x="55" y="99"/>
                      <a:pt x="56" y="99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56" y="99"/>
                      <a:pt x="56" y="99"/>
                      <a:pt x="57" y="99"/>
                    </a:cubicBezTo>
                    <a:cubicBezTo>
                      <a:pt x="57" y="100"/>
                      <a:pt x="57" y="100"/>
                      <a:pt x="57" y="99"/>
                    </a:cubicBezTo>
                    <a:cubicBezTo>
                      <a:pt x="57" y="99"/>
                      <a:pt x="57" y="99"/>
                      <a:pt x="58" y="99"/>
                    </a:cubicBezTo>
                    <a:cubicBezTo>
                      <a:pt x="58" y="99"/>
                      <a:pt x="58" y="100"/>
                      <a:pt x="58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59" y="100"/>
                      <a:pt x="59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1" y="100"/>
                      <a:pt x="61" y="100"/>
                    </a:cubicBezTo>
                    <a:cubicBezTo>
                      <a:pt x="62" y="100"/>
                      <a:pt x="62" y="100"/>
                      <a:pt x="63" y="100"/>
                    </a:cubicBezTo>
                    <a:cubicBezTo>
                      <a:pt x="63" y="100"/>
                      <a:pt x="64" y="100"/>
                      <a:pt x="64" y="100"/>
                    </a:cubicBezTo>
                    <a:cubicBezTo>
                      <a:pt x="65" y="100"/>
                      <a:pt x="65" y="100"/>
                      <a:pt x="65" y="100"/>
                    </a:cubicBezTo>
                    <a:cubicBezTo>
                      <a:pt x="65" y="100"/>
                      <a:pt x="65" y="100"/>
                      <a:pt x="65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5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102"/>
                      <a:pt x="65" y="102"/>
                      <a:pt x="66" y="102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67" y="102"/>
                      <a:pt x="67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70" y="102"/>
                      <a:pt x="70" y="102"/>
                      <a:pt x="70" y="102"/>
                    </a:cubicBezTo>
                    <a:cubicBezTo>
                      <a:pt x="70" y="102"/>
                      <a:pt x="70" y="102"/>
                      <a:pt x="70" y="102"/>
                    </a:cubicBezTo>
                    <a:cubicBezTo>
                      <a:pt x="70" y="102"/>
                      <a:pt x="70" y="102"/>
                      <a:pt x="71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3" y="102"/>
                      <a:pt x="73" y="102"/>
                      <a:pt x="74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8" y="102"/>
                      <a:pt x="78" y="102"/>
                    </a:cubicBezTo>
                    <a:cubicBezTo>
                      <a:pt x="78" y="102"/>
                      <a:pt x="78" y="102"/>
                      <a:pt x="79" y="102"/>
                    </a:cubicBezTo>
                    <a:cubicBezTo>
                      <a:pt x="79" y="102"/>
                      <a:pt x="79" y="102"/>
                      <a:pt x="80" y="102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1" y="102"/>
                      <a:pt x="81" y="102"/>
                      <a:pt x="81" y="102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83" y="102"/>
                      <a:pt x="84" y="102"/>
                      <a:pt x="84" y="102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02"/>
                      <a:pt x="85" y="102"/>
                      <a:pt x="85" y="102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86" y="102"/>
                      <a:pt x="86" y="102"/>
                      <a:pt x="87" y="102"/>
                    </a:cubicBezTo>
                    <a:cubicBezTo>
                      <a:pt x="87" y="102"/>
                      <a:pt x="87" y="102"/>
                      <a:pt x="87" y="102"/>
                    </a:cubicBezTo>
                    <a:cubicBezTo>
                      <a:pt x="87" y="102"/>
                      <a:pt x="87" y="102"/>
                      <a:pt x="86" y="102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86" y="102"/>
                      <a:pt x="86" y="102"/>
                      <a:pt x="85" y="102"/>
                    </a:cubicBezTo>
                    <a:cubicBezTo>
                      <a:pt x="85" y="103"/>
                      <a:pt x="85" y="103"/>
                      <a:pt x="83" y="103"/>
                    </a:cubicBezTo>
                    <a:cubicBezTo>
                      <a:pt x="81" y="103"/>
                      <a:pt x="81" y="103"/>
                      <a:pt x="80" y="103"/>
                    </a:cubicBezTo>
                    <a:cubicBezTo>
                      <a:pt x="80" y="103"/>
                      <a:pt x="80" y="103"/>
                      <a:pt x="79" y="103"/>
                    </a:cubicBezTo>
                    <a:cubicBezTo>
                      <a:pt x="79" y="103"/>
                      <a:pt x="78" y="103"/>
                      <a:pt x="78" y="103"/>
                    </a:cubicBezTo>
                    <a:cubicBezTo>
                      <a:pt x="77" y="103"/>
                      <a:pt x="76" y="103"/>
                      <a:pt x="76" y="103"/>
                    </a:cubicBezTo>
                    <a:cubicBezTo>
                      <a:pt x="75" y="103"/>
                      <a:pt x="74" y="103"/>
                      <a:pt x="74" y="103"/>
                    </a:cubicBezTo>
                    <a:cubicBezTo>
                      <a:pt x="74" y="103"/>
                      <a:pt x="73" y="103"/>
                      <a:pt x="73" y="103"/>
                    </a:cubicBezTo>
                    <a:cubicBezTo>
                      <a:pt x="72" y="103"/>
                      <a:pt x="72" y="103"/>
                      <a:pt x="72" y="103"/>
                    </a:cubicBezTo>
                    <a:cubicBezTo>
                      <a:pt x="72" y="103"/>
                      <a:pt x="71" y="103"/>
                      <a:pt x="71" y="103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0" y="103"/>
                      <a:pt x="70" y="103"/>
                      <a:pt x="69" y="103"/>
                    </a:cubicBezTo>
                    <a:cubicBezTo>
                      <a:pt x="69" y="103"/>
                      <a:pt x="69" y="103"/>
                      <a:pt x="68" y="103"/>
                    </a:cubicBezTo>
                    <a:cubicBezTo>
                      <a:pt x="68" y="103"/>
                      <a:pt x="67" y="103"/>
                      <a:pt x="67" y="103"/>
                    </a:cubicBezTo>
                    <a:close/>
                    <a:moveTo>
                      <a:pt x="131" y="103"/>
                    </a:moveTo>
                    <a:cubicBezTo>
                      <a:pt x="130" y="103"/>
                      <a:pt x="130" y="103"/>
                      <a:pt x="130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cubicBezTo>
                      <a:pt x="132" y="103"/>
                      <a:pt x="132" y="103"/>
                      <a:pt x="131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close/>
                    <a:moveTo>
                      <a:pt x="100" y="103"/>
                    </a:move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101" y="103"/>
                      <a:pt x="100" y="103"/>
                      <a:pt x="100" y="103"/>
                    </a:cubicBezTo>
                    <a:cubicBezTo>
                      <a:pt x="100" y="103"/>
                      <a:pt x="100" y="103"/>
                      <a:pt x="100" y="103"/>
                    </a:cubicBezTo>
                    <a:close/>
                    <a:moveTo>
                      <a:pt x="280" y="103"/>
                    </a:moveTo>
                    <a:cubicBezTo>
                      <a:pt x="280" y="103"/>
                      <a:pt x="280" y="103"/>
                      <a:pt x="280" y="103"/>
                    </a:cubicBezTo>
                    <a:cubicBezTo>
                      <a:pt x="280" y="102"/>
                      <a:pt x="280" y="102"/>
                      <a:pt x="280" y="102"/>
                    </a:cubicBezTo>
                    <a:cubicBezTo>
                      <a:pt x="280" y="102"/>
                      <a:pt x="281" y="102"/>
                      <a:pt x="281" y="102"/>
                    </a:cubicBezTo>
                    <a:cubicBezTo>
                      <a:pt x="281" y="102"/>
                      <a:pt x="281" y="102"/>
                      <a:pt x="281" y="102"/>
                    </a:cubicBezTo>
                    <a:cubicBezTo>
                      <a:pt x="281" y="102"/>
                      <a:pt x="281" y="103"/>
                      <a:pt x="280" y="103"/>
                    </a:cubicBezTo>
                    <a:cubicBezTo>
                      <a:pt x="280" y="103"/>
                      <a:pt x="280" y="103"/>
                      <a:pt x="280" y="103"/>
                    </a:cubicBezTo>
                    <a:close/>
                    <a:moveTo>
                      <a:pt x="273" y="103"/>
                    </a:moveTo>
                    <a:cubicBezTo>
                      <a:pt x="273" y="103"/>
                      <a:pt x="273" y="103"/>
                      <a:pt x="273" y="103"/>
                    </a:cubicBezTo>
                    <a:cubicBezTo>
                      <a:pt x="273" y="103"/>
                      <a:pt x="273" y="103"/>
                      <a:pt x="273" y="103"/>
                    </a:cubicBezTo>
                    <a:cubicBezTo>
                      <a:pt x="273" y="103"/>
                      <a:pt x="273" y="103"/>
                      <a:pt x="273" y="103"/>
                    </a:cubicBezTo>
                    <a:cubicBezTo>
                      <a:pt x="273" y="103"/>
                      <a:pt x="273" y="103"/>
                      <a:pt x="273" y="103"/>
                    </a:cubicBezTo>
                    <a:close/>
                    <a:moveTo>
                      <a:pt x="297" y="103"/>
                    </a:moveTo>
                    <a:cubicBezTo>
                      <a:pt x="297" y="103"/>
                      <a:pt x="297" y="103"/>
                      <a:pt x="297" y="103"/>
                    </a:cubicBezTo>
                    <a:cubicBezTo>
                      <a:pt x="296" y="103"/>
                      <a:pt x="295" y="103"/>
                      <a:pt x="294" y="103"/>
                    </a:cubicBezTo>
                    <a:cubicBezTo>
                      <a:pt x="293" y="103"/>
                      <a:pt x="293" y="103"/>
                      <a:pt x="293" y="102"/>
                    </a:cubicBezTo>
                    <a:cubicBezTo>
                      <a:pt x="293" y="102"/>
                      <a:pt x="293" y="102"/>
                      <a:pt x="292" y="102"/>
                    </a:cubicBezTo>
                    <a:cubicBezTo>
                      <a:pt x="292" y="103"/>
                      <a:pt x="291" y="103"/>
                      <a:pt x="291" y="103"/>
                    </a:cubicBezTo>
                    <a:cubicBezTo>
                      <a:pt x="291" y="102"/>
                      <a:pt x="291" y="102"/>
                      <a:pt x="291" y="102"/>
                    </a:cubicBezTo>
                    <a:cubicBezTo>
                      <a:pt x="290" y="102"/>
                      <a:pt x="290" y="102"/>
                      <a:pt x="290" y="102"/>
                    </a:cubicBezTo>
                    <a:cubicBezTo>
                      <a:pt x="290" y="102"/>
                      <a:pt x="290" y="102"/>
                      <a:pt x="290" y="102"/>
                    </a:cubicBezTo>
                    <a:cubicBezTo>
                      <a:pt x="290" y="102"/>
                      <a:pt x="290" y="102"/>
                      <a:pt x="290" y="102"/>
                    </a:cubicBezTo>
                    <a:cubicBezTo>
                      <a:pt x="291" y="102"/>
                      <a:pt x="291" y="101"/>
                      <a:pt x="291" y="101"/>
                    </a:cubicBezTo>
                    <a:cubicBezTo>
                      <a:pt x="291" y="101"/>
                      <a:pt x="292" y="101"/>
                      <a:pt x="292" y="101"/>
                    </a:cubicBezTo>
                    <a:cubicBezTo>
                      <a:pt x="293" y="101"/>
                      <a:pt x="294" y="101"/>
                      <a:pt x="294" y="101"/>
                    </a:cubicBezTo>
                    <a:cubicBezTo>
                      <a:pt x="294" y="101"/>
                      <a:pt x="294" y="101"/>
                      <a:pt x="294" y="101"/>
                    </a:cubicBezTo>
                    <a:cubicBezTo>
                      <a:pt x="294" y="101"/>
                      <a:pt x="294" y="101"/>
                      <a:pt x="294" y="101"/>
                    </a:cubicBezTo>
                    <a:cubicBezTo>
                      <a:pt x="294" y="101"/>
                      <a:pt x="295" y="101"/>
                      <a:pt x="295" y="101"/>
                    </a:cubicBezTo>
                    <a:cubicBezTo>
                      <a:pt x="295" y="101"/>
                      <a:pt x="295" y="101"/>
                      <a:pt x="296" y="101"/>
                    </a:cubicBezTo>
                    <a:cubicBezTo>
                      <a:pt x="297" y="101"/>
                      <a:pt x="297" y="101"/>
                      <a:pt x="298" y="101"/>
                    </a:cubicBezTo>
                    <a:cubicBezTo>
                      <a:pt x="298" y="101"/>
                      <a:pt x="299" y="101"/>
                      <a:pt x="299" y="101"/>
                    </a:cubicBezTo>
                    <a:cubicBezTo>
                      <a:pt x="299" y="101"/>
                      <a:pt x="299" y="101"/>
                      <a:pt x="299" y="101"/>
                    </a:cubicBezTo>
                    <a:cubicBezTo>
                      <a:pt x="299" y="102"/>
                      <a:pt x="299" y="102"/>
                      <a:pt x="299" y="102"/>
                    </a:cubicBezTo>
                    <a:cubicBezTo>
                      <a:pt x="298" y="102"/>
                      <a:pt x="298" y="102"/>
                      <a:pt x="298" y="102"/>
                    </a:cubicBezTo>
                    <a:cubicBezTo>
                      <a:pt x="298" y="102"/>
                      <a:pt x="298" y="102"/>
                      <a:pt x="298" y="103"/>
                    </a:cubicBezTo>
                    <a:cubicBezTo>
                      <a:pt x="298" y="103"/>
                      <a:pt x="298" y="103"/>
                      <a:pt x="298" y="103"/>
                    </a:cubicBezTo>
                    <a:cubicBezTo>
                      <a:pt x="298" y="103"/>
                      <a:pt x="297" y="103"/>
                      <a:pt x="297" y="103"/>
                    </a:cubicBezTo>
                    <a:close/>
                    <a:moveTo>
                      <a:pt x="196" y="103"/>
                    </a:moveTo>
                    <a:cubicBezTo>
                      <a:pt x="196" y="102"/>
                      <a:pt x="196" y="102"/>
                      <a:pt x="196" y="102"/>
                    </a:cubicBezTo>
                    <a:cubicBezTo>
                      <a:pt x="197" y="102"/>
                      <a:pt x="197" y="102"/>
                      <a:pt x="197" y="102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6" y="103"/>
                      <a:pt x="196" y="103"/>
                      <a:pt x="196" y="103"/>
                    </a:cubicBezTo>
                    <a:close/>
                    <a:moveTo>
                      <a:pt x="324" y="103"/>
                    </a:moveTo>
                    <a:cubicBezTo>
                      <a:pt x="323" y="102"/>
                      <a:pt x="323" y="102"/>
                      <a:pt x="323" y="102"/>
                    </a:cubicBezTo>
                    <a:cubicBezTo>
                      <a:pt x="323" y="102"/>
                      <a:pt x="323" y="102"/>
                      <a:pt x="323" y="102"/>
                    </a:cubicBezTo>
                    <a:cubicBezTo>
                      <a:pt x="322" y="102"/>
                      <a:pt x="322" y="102"/>
                      <a:pt x="322" y="102"/>
                    </a:cubicBezTo>
                    <a:cubicBezTo>
                      <a:pt x="322" y="101"/>
                      <a:pt x="321" y="101"/>
                      <a:pt x="321" y="101"/>
                    </a:cubicBezTo>
                    <a:cubicBezTo>
                      <a:pt x="322" y="101"/>
                      <a:pt x="322" y="101"/>
                      <a:pt x="321" y="101"/>
                    </a:cubicBezTo>
                    <a:cubicBezTo>
                      <a:pt x="321" y="101"/>
                      <a:pt x="321" y="101"/>
                      <a:pt x="321" y="100"/>
                    </a:cubicBezTo>
                    <a:cubicBezTo>
                      <a:pt x="321" y="100"/>
                      <a:pt x="321" y="100"/>
                      <a:pt x="321" y="100"/>
                    </a:cubicBezTo>
                    <a:cubicBezTo>
                      <a:pt x="321" y="100"/>
                      <a:pt x="321" y="100"/>
                      <a:pt x="321" y="100"/>
                    </a:cubicBezTo>
                    <a:cubicBezTo>
                      <a:pt x="321" y="100"/>
                      <a:pt x="321" y="100"/>
                      <a:pt x="321" y="100"/>
                    </a:cubicBezTo>
                    <a:cubicBezTo>
                      <a:pt x="322" y="101"/>
                      <a:pt x="323" y="101"/>
                      <a:pt x="323" y="101"/>
                    </a:cubicBezTo>
                    <a:cubicBezTo>
                      <a:pt x="323" y="101"/>
                      <a:pt x="323" y="102"/>
                      <a:pt x="323" y="102"/>
                    </a:cubicBezTo>
                    <a:cubicBezTo>
                      <a:pt x="324" y="102"/>
                      <a:pt x="324" y="102"/>
                      <a:pt x="324" y="102"/>
                    </a:cubicBezTo>
                    <a:cubicBezTo>
                      <a:pt x="324" y="102"/>
                      <a:pt x="324" y="103"/>
                      <a:pt x="324" y="103"/>
                    </a:cubicBezTo>
                    <a:cubicBezTo>
                      <a:pt x="324" y="103"/>
                      <a:pt x="324" y="103"/>
                      <a:pt x="324" y="103"/>
                    </a:cubicBezTo>
                    <a:close/>
                    <a:moveTo>
                      <a:pt x="146" y="103"/>
                    </a:moveTo>
                    <a:cubicBezTo>
                      <a:pt x="146" y="102"/>
                      <a:pt x="147" y="102"/>
                      <a:pt x="147" y="102"/>
                    </a:cubicBezTo>
                    <a:cubicBezTo>
                      <a:pt x="147" y="102"/>
                      <a:pt x="147" y="103"/>
                      <a:pt x="147" y="103"/>
                    </a:cubicBezTo>
                    <a:cubicBezTo>
                      <a:pt x="147" y="103"/>
                      <a:pt x="147" y="103"/>
                      <a:pt x="146" y="103"/>
                    </a:cubicBezTo>
                    <a:close/>
                    <a:moveTo>
                      <a:pt x="233" y="102"/>
                    </a:moveTo>
                    <a:cubicBezTo>
                      <a:pt x="233" y="102"/>
                      <a:pt x="233" y="102"/>
                      <a:pt x="232" y="102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32" y="102"/>
                      <a:pt x="232" y="102"/>
                      <a:pt x="233" y="102"/>
                    </a:cubicBezTo>
                    <a:cubicBezTo>
                      <a:pt x="233" y="102"/>
                      <a:pt x="233" y="102"/>
                      <a:pt x="233" y="102"/>
                    </a:cubicBezTo>
                    <a:cubicBezTo>
                      <a:pt x="233" y="102"/>
                      <a:pt x="234" y="102"/>
                      <a:pt x="234" y="102"/>
                    </a:cubicBezTo>
                    <a:cubicBezTo>
                      <a:pt x="234" y="102"/>
                      <a:pt x="234" y="102"/>
                      <a:pt x="234" y="102"/>
                    </a:cubicBezTo>
                    <a:cubicBezTo>
                      <a:pt x="234" y="102"/>
                      <a:pt x="234" y="102"/>
                      <a:pt x="234" y="102"/>
                    </a:cubicBezTo>
                    <a:cubicBezTo>
                      <a:pt x="234" y="102"/>
                      <a:pt x="234" y="102"/>
                      <a:pt x="234" y="102"/>
                    </a:cubicBezTo>
                    <a:cubicBezTo>
                      <a:pt x="234" y="102"/>
                      <a:pt x="234" y="102"/>
                      <a:pt x="234" y="102"/>
                    </a:cubicBezTo>
                    <a:cubicBezTo>
                      <a:pt x="234" y="102"/>
                      <a:pt x="233" y="102"/>
                      <a:pt x="233" y="103"/>
                    </a:cubicBezTo>
                    <a:cubicBezTo>
                      <a:pt x="233" y="103"/>
                      <a:pt x="233" y="103"/>
                      <a:pt x="233" y="102"/>
                    </a:cubicBezTo>
                    <a:close/>
                    <a:moveTo>
                      <a:pt x="319" y="102"/>
                    </a:moveTo>
                    <a:cubicBezTo>
                      <a:pt x="319" y="102"/>
                      <a:pt x="319" y="102"/>
                      <a:pt x="319" y="102"/>
                    </a:cubicBezTo>
                    <a:cubicBezTo>
                      <a:pt x="319" y="102"/>
                      <a:pt x="319" y="102"/>
                      <a:pt x="319" y="102"/>
                    </a:cubicBezTo>
                    <a:cubicBezTo>
                      <a:pt x="319" y="102"/>
                      <a:pt x="320" y="102"/>
                      <a:pt x="320" y="102"/>
                    </a:cubicBezTo>
                    <a:cubicBezTo>
                      <a:pt x="320" y="103"/>
                      <a:pt x="319" y="102"/>
                      <a:pt x="319" y="102"/>
                    </a:cubicBezTo>
                    <a:close/>
                    <a:moveTo>
                      <a:pt x="62" y="102"/>
                    </a:moveTo>
                    <a:cubicBezTo>
                      <a:pt x="62" y="102"/>
                      <a:pt x="62" y="102"/>
                      <a:pt x="62" y="102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62" y="102"/>
                      <a:pt x="62" y="102"/>
                      <a:pt x="62" y="102"/>
                    </a:cubicBezTo>
                    <a:close/>
                    <a:moveTo>
                      <a:pt x="88" y="102"/>
                    </a:moveTo>
                    <a:cubicBezTo>
                      <a:pt x="87" y="102"/>
                      <a:pt x="88" y="102"/>
                      <a:pt x="88" y="102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90" y="102"/>
                      <a:pt x="90" y="102"/>
                      <a:pt x="90" y="102"/>
                    </a:cubicBezTo>
                    <a:cubicBezTo>
                      <a:pt x="90" y="102"/>
                      <a:pt x="90" y="102"/>
                      <a:pt x="90" y="102"/>
                    </a:cubicBezTo>
                    <a:cubicBezTo>
                      <a:pt x="90" y="102"/>
                      <a:pt x="89" y="102"/>
                      <a:pt x="89" y="102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88" y="102"/>
                      <a:pt x="88" y="102"/>
                      <a:pt x="88" y="102"/>
                    </a:cubicBezTo>
                    <a:close/>
                    <a:moveTo>
                      <a:pt x="338" y="102"/>
                    </a:moveTo>
                    <a:cubicBezTo>
                      <a:pt x="338" y="102"/>
                      <a:pt x="337" y="102"/>
                      <a:pt x="337" y="102"/>
                    </a:cubicBezTo>
                    <a:cubicBezTo>
                      <a:pt x="337" y="102"/>
                      <a:pt x="336" y="102"/>
                      <a:pt x="336" y="102"/>
                    </a:cubicBezTo>
                    <a:cubicBezTo>
                      <a:pt x="336" y="101"/>
                      <a:pt x="337" y="101"/>
                      <a:pt x="337" y="102"/>
                    </a:cubicBezTo>
                    <a:cubicBezTo>
                      <a:pt x="337" y="102"/>
                      <a:pt x="338" y="102"/>
                      <a:pt x="338" y="102"/>
                    </a:cubicBezTo>
                    <a:cubicBezTo>
                      <a:pt x="338" y="102"/>
                      <a:pt x="338" y="102"/>
                      <a:pt x="338" y="102"/>
                    </a:cubicBezTo>
                    <a:cubicBezTo>
                      <a:pt x="338" y="102"/>
                      <a:pt x="338" y="102"/>
                      <a:pt x="338" y="102"/>
                    </a:cubicBezTo>
                    <a:close/>
                    <a:moveTo>
                      <a:pt x="157" y="102"/>
                    </a:moveTo>
                    <a:cubicBezTo>
                      <a:pt x="157" y="102"/>
                      <a:pt x="157" y="102"/>
                      <a:pt x="156" y="102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7" y="102"/>
                      <a:pt x="157" y="102"/>
                      <a:pt x="157" y="102"/>
                    </a:cubicBezTo>
                    <a:cubicBezTo>
                      <a:pt x="157" y="102"/>
                      <a:pt x="157" y="102"/>
                      <a:pt x="157" y="102"/>
                    </a:cubicBezTo>
                    <a:cubicBezTo>
                      <a:pt x="158" y="102"/>
                      <a:pt x="158" y="102"/>
                      <a:pt x="158" y="102"/>
                    </a:cubicBezTo>
                    <a:cubicBezTo>
                      <a:pt x="158" y="102"/>
                      <a:pt x="159" y="102"/>
                      <a:pt x="159" y="102"/>
                    </a:cubicBezTo>
                    <a:cubicBezTo>
                      <a:pt x="160" y="102"/>
                      <a:pt x="160" y="101"/>
                      <a:pt x="160" y="101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61" y="101"/>
                      <a:pt x="161" y="102"/>
                      <a:pt x="161" y="102"/>
                    </a:cubicBezTo>
                    <a:cubicBezTo>
                      <a:pt x="161" y="102"/>
                      <a:pt x="160" y="102"/>
                      <a:pt x="159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58" y="102"/>
                      <a:pt x="158" y="102"/>
                      <a:pt x="158" y="102"/>
                    </a:cubicBezTo>
                    <a:cubicBezTo>
                      <a:pt x="158" y="102"/>
                      <a:pt x="158" y="102"/>
                      <a:pt x="157" y="102"/>
                    </a:cubicBezTo>
                    <a:close/>
                    <a:moveTo>
                      <a:pt x="281" y="102"/>
                    </a:moveTo>
                    <a:cubicBezTo>
                      <a:pt x="281" y="102"/>
                      <a:pt x="281" y="102"/>
                      <a:pt x="281" y="101"/>
                    </a:cubicBezTo>
                    <a:cubicBezTo>
                      <a:pt x="282" y="101"/>
                      <a:pt x="282" y="101"/>
                      <a:pt x="282" y="101"/>
                    </a:cubicBezTo>
                    <a:cubicBezTo>
                      <a:pt x="283" y="101"/>
                      <a:pt x="283" y="101"/>
                      <a:pt x="283" y="101"/>
                    </a:cubicBezTo>
                    <a:cubicBezTo>
                      <a:pt x="283" y="101"/>
                      <a:pt x="283" y="101"/>
                      <a:pt x="283" y="101"/>
                    </a:cubicBezTo>
                    <a:cubicBezTo>
                      <a:pt x="284" y="101"/>
                      <a:pt x="284" y="101"/>
                      <a:pt x="284" y="101"/>
                    </a:cubicBezTo>
                    <a:cubicBezTo>
                      <a:pt x="284" y="101"/>
                      <a:pt x="284" y="100"/>
                      <a:pt x="284" y="100"/>
                    </a:cubicBezTo>
                    <a:cubicBezTo>
                      <a:pt x="284" y="100"/>
                      <a:pt x="284" y="100"/>
                      <a:pt x="283" y="100"/>
                    </a:cubicBezTo>
                    <a:cubicBezTo>
                      <a:pt x="283" y="100"/>
                      <a:pt x="283" y="100"/>
                      <a:pt x="283" y="100"/>
                    </a:cubicBezTo>
                    <a:cubicBezTo>
                      <a:pt x="283" y="100"/>
                      <a:pt x="283" y="100"/>
                      <a:pt x="283" y="100"/>
                    </a:cubicBezTo>
                    <a:cubicBezTo>
                      <a:pt x="284" y="100"/>
                      <a:pt x="284" y="100"/>
                      <a:pt x="284" y="100"/>
                    </a:cubicBezTo>
                    <a:cubicBezTo>
                      <a:pt x="284" y="100"/>
                      <a:pt x="285" y="100"/>
                      <a:pt x="285" y="100"/>
                    </a:cubicBezTo>
                    <a:cubicBezTo>
                      <a:pt x="285" y="100"/>
                      <a:pt x="285" y="100"/>
                      <a:pt x="285" y="100"/>
                    </a:cubicBezTo>
                    <a:cubicBezTo>
                      <a:pt x="285" y="100"/>
                      <a:pt x="286" y="100"/>
                      <a:pt x="286" y="100"/>
                    </a:cubicBezTo>
                    <a:cubicBezTo>
                      <a:pt x="286" y="100"/>
                      <a:pt x="286" y="100"/>
                      <a:pt x="286" y="100"/>
                    </a:cubicBezTo>
                    <a:cubicBezTo>
                      <a:pt x="286" y="100"/>
                      <a:pt x="286" y="101"/>
                      <a:pt x="285" y="101"/>
                    </a:cubicBezTo>
                    <a:cubicBezTo>
                      <a:pt x="285" y="101"/>
                      <a:pt x="285" y="101"/>
                      <a:pt x="285" y="101"/>
                    </a:cubicBezTo>
                    <a:cubicBezTo>
                      <a:pt x="284" y="101"/>
                      <a:pt x="284" y="101"/>
                      <a:pt x="284" y="101"/>
                    </a:cubicBezTo>
                    <a:cubicBezTo>
                      <a:pt x="283" y="101"/>
                      <a:pt x="283" y="101"/>
                      <a:pt x="283" y="101"/>
                    </a:cubicBezTo>
                    <a:cubicBezTo>
                      <a:pt x="283" y="102"/>
                      <a:pt x="282" y="102"/>
                      <a:pt x="282" y="102"/>
                    </a:cubicBezTo>
                    <a:cubicBezTo>
                      <a:pt x="282" y="102"/>
                      <a:pt x="281" y="102"/>
                      <a:pt x="281" y="102"/>
                    </a:cubicBezTo>
                    <a:close/>
                    <a:moveTo>
                      <a:pt x="289" y="102"/>
                    </a:moveTo>
                    <a:cubicBezTo>
                      <a:pt x="289" y="102"/>
                      <a:pt x="289" y="102"/>
                      <a:pt x="289" y="102"/>
                    </a:cubicBezTo>
                    <a:cubicBezTo>
                      <a:pt x="289" y="102"/>
                      <a:pt x="290" y="102"/>
                      <a:pt x="290" y="102"/>
                    </a:cubicBezTo>
                    <a:cubicBezTo>
                      <a:pt x="290" y="102"/>
                      <a:pt x="289" y="102"/>
                      <a:pt x="289" y="102"/>
                    </a:cubicBezTo>
                    <a:cubicBezTo>
                      <a:pt x="289" y="102"/>
                      <a:pt x="289" y="102"/>
                      <a:pt x="289" y="102"/>
                    </a:cubicBezTo>
                    <a:close/>
                    <a:moveTo>
                      <a:pt x="163" y="101"/>
                    </a:moveTo>
                    <a:cubicBezTo>
                      <a:pt x="163" y="101"/>
                      <a:pt x="164" y="101"/>
                      <a:pt x="164" y="101"/>
                    </a:cubicBezTo>
                    <a:cubicBezTo>
                      <a:pt x="164" y="101"/>
                      <a:pt x="164" y="101"/>
                      <a:pt x="164" y="101"/>
                    </a:cubicBezTo>
                    <a:cubicBezTo>
                      <a:pt x="164" y="101"/>
                      <a:pt x="164" y="101"/>
                      <a:pt x="165" y="101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64" y="102"/>
                      <a:pt x="163" y="102"/>
                      <a:pt x="163" y="101"/>
                    </a:cubicBezTo>
                    <a:close/>
                    <a:moveTo>
                      <a:pt x="191" y="101"/>
                    </a:move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1" y="101"/>
                      <a:pt x="192" y="101"/>
                      <a:pt x="192" y="101"/>
                    </a:cubicBezTo>
                    <a:cubicBezTo>
                      <a:pt x="193" y="101"/>
                      <a:pt x="194" y="101"/>
                      <a:pt x="194" y="101"/>
                    </a:cubicBezTo>
                    <a:cubicBezTo>
                      <a:pt x="194" y="101"/>
                      <a:pt x="194" y="101"/>
                      <a:pt x="194" y="101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3" y="101"/>
                      <a:pt x="192" y="101"/>
                      <a:pt x="192" y="101"/>
                    </a:cubicBezTo>
                    <a:cubicBezTo>
                      <a:pt x="192" y="101"/>
                      <a:pt x="191" y="101"/>
                      <a:pt x="191" y="101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1" y="101"/>
                      <a:pt x="191" y="101"/>
                      <a:pt x="191" y="101"/>
                    </a:cubicBezTo>
                    <a:close/>
                    <a:moveTo>
                      <a:pt x="174" y="101"/>
                    </a:moveTo>
                    <a:cubicBezTo>
                      <a:pt x="174" y="101"/>
                      <a:pt x="174" y="101"/>
                      <a:pt x="174" y="101"/>
                    </a:cubicBezTo>
                    <a:cubicBezTo>
                      <a:pt x="174" y="101"/>
                      <a:pt x="174" y="101"/>
                      <a:pt x="174" y="101"/>
                    </a:cubicBezTo>
                    <a:cubicBezTo>
                      <a:pt x="174" y="101"/>
                      <a:pt x="174" y="101"/>
                      <a:pt x="174" y="101"/>
                    </a:cubicBezTo>
                    <a:cubicBezTo>
                      <a:pt x="174" y="101"/>
                      <a:pt x="175" y="101"/>
                      <a:pt x="175" y="101"/>
                    </a:cubicBezTo>
                    <a:cubicBezTo>
                      <a:pt x="175" y="101"/>
                      <a:pt x="175" y="101"/>
                      <a:pt x="176" y="100"/>
                    </a:cubicBezTo>
                    <a:cubicBezTo>
                      <a:pt x="176" y="100"/>
                      <a:pt x="176" y="100"/>
                      <a:pt x="176" y="100"/>
                    </a:cubicBezTo>
                    <a:cubicBezTo>
                      <a:pt x="176" y="100"/>
                      <a:pt x="177" y="100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78" y="100"/>
                      <a:pt x="178" y="100"/>
                      <a:pt x="179" y="100"/>
                    </a:cubicBezTo>
                    <a:cubicBezTo>
                      <a:pt x="179" y="100"/>
                      <a:pt x="179" y="100"/>
                      <a:pt x="179" y="100"/>
                    </a:cubicBezTo>
                    <a:cubicBezTo>
                      <a:pt x="179" y="99"/>
                      <a:pt x="180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83" y="99"/>
                      <a:pt x="183" y="99"/>
                      <a:pt x="184" y="99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2" y="100"/>
                      <a:pt x="182" y="100"/>
                    </a:cubicBezTo>
                    <a:cubicBezTo>
                      <a:pt x="182" y="100"/>
                      <a:pt x="182" y="100"/>
                      <a:pt x="182" y="100"/>
                    </a:cubicBezTo>
                    <a:cubicBezTo>
                      <a:pt x="182" y="100"/>
                      <a:pt x="181" y="100"/>
                      <a:pt x="181" y="100"/>
                    </a:cubicBezTo>
                    <a:cubicBezTo>
                      <a:pt x="181" y="100"/>
                      <a:pt x="181" y="100"/>
                      <a:pt x="181" y="100"/>
                    </a:cubicBezTo>
                    <a:cubicBezTo>
                      <a:pt x="180" y="100"/>
                      <a:pt x="180" y="100"/>
                      <a:pt x="180" y="100"/>
                    </a:cubicBezTo>
                    <a:cubicBezTo>
                      <a:pt x="179" y="100"/>
                      <a:pt x="179" y="101"/>
                      <a:pt x="178" y="101"/>
                    </a:cubicBezTo>
                    <a:cubicBezTo>
                      <a:pt x="178" y="101"/>
                      <a:pt x="177" y="101"/>
                      <a:pt x="177" y="101"/>
                    </a:cubicBezTo>
                    <a:cubicBezTo>
                      <a:pt x="176" y="101"/>
                      <a:pt x="176" y="101"/>
                      <a:pt x="175" y="101"/>
                    </a:cubicBezTo>
                    <a:cubicBezTo>
                      <a:pt x="175" y="101"/>
                      <a:pt x="174" y="101"/>
                      <a:pt x="174" y="101"/>
                    </a:cubicBezTo>
                    <a:close/>
                    <a:moveTo>
                      <a:pt x="144" y="101"/>
                    </a:moveTo>
                    <a:cubicBezTo>
                      <a:pt x="144" y="101"/>
                      <a:pt x="144" y="101"/>
                      <a:pt x="145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4" y="101"/>
                      <a:pt x="144" y="101"/>
                      <a:pt x="144" y="101"/>
                    </a:cubicBezTo>
                    <a:close/>
                    <a:moveTo>
                      <a:pt x="145" y="101"/>
                    </a:move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lose/>
                    <a:moveTo>
                      <a:pt x="146" y="101"/>
                    </a:move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lose/>
                    <a:moveTo>
                      <a:pt x="147" y="101"/>
                    </a:moveTo>
                    <a:cubicBezTo>
                      <a:pt x="147" y="101"/>
                      <a:pt x="147" y="101"/>
                      <a:pt x="147" y="101"/>
                    </a:cubicBezTo>
                    <a:cubicBezTo>
                      <a:pt x="147" y="101"/>
                      <a:pt x="147" y="101"/>
                      <a:pt x="147" y="101"/>
                    </a:cubicBezTo>
                    <a:cubicBezTo>
                      <a:pt x="148" y="101"/>
                      <a:pt x="148" y="100"/>
                      <a:pt x="148" y="100"/>
                    </a:cubicBezTo>
                    <a:cubicBezTo>
                      <a:pt x="148" y="100"/>
                      <a:pt x="148" y="100"/>
                      <a:pt x="148" y="100"/>
                    </a:cubicBezTo>
                    <a:cubicBezTo>
                      <a:pt x="149" y="100"/>
                      <a:pt x="149" y="100"/>
                      <a:pt x="149" y="100"/>
                    </a:cubicBezTo>
                    <a:cubicBezTo>
                      <a:pt x="149" y="100"/>
                      <a:pt x="149" y="100"/>
                      <a:pt x="149" y="100"/>
                    </a:cubicBezTo>
                    <a:cubicBezTo>
                      <a:pt x="149" y="100"/>
                      <a:pt x="150" y="100"/>
                      <a:pt x="150" y="100"/>
                    </a:cubicBezTo>
                    <a:cubicBezTo>
                      <a:pt x="150" y="100"/>
                      <a:pt x="150" y="100"/>
                      <a:pt x="151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3" y="99"/>
                      <a:pt x="154" y="99"/>
                      <a:pt x="154" y="100"/>
                    </a:cubicBezTo>
                    <a:cubicBezTo>
                      <a:pt x="154" y="100"/>
                      <a:pt x="154" y="100"/>
                      <a:pt x="154" y="99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5" y="99"/>
                      <a:pt x="155" y="99"/>
                      <a:pt x="155" y="99"/>
                    </a:cubicBezTo>
                    <a:cubicBezTo>
                      <a:pt x="155" y="99"/>
                      <a:pt x="156" y="99"/>
                      <a:pt x="156" y="99"/>
                    </a:cubicBezTo>
                    <a:cubicBezTo>
                      <a:pt x="157" y="99"/>
                      <a:pt x="158" y="99"/>
                      <a:pt x="158" y="99"/>
                    </a:cubicBezTo>
                    <a:cubicBezTo>
                      <a:pt x="158" y="99"/>
                      <a:pt x="158" y="99"/>
                      <a:pt x="159" y="99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9" y="99"/>
                      <a:pt x="160" y="99"/>
                      <a:pt x="160" y="99"/>
                    </a:cubicBezTo>
                    <a:cubicBezTo>
                      <a:pt x="160" y="99"/>
                      <a:pt x="161" y="99"/>
                      <a:pt x="161" y="99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62" y="99"/>
                      <a:pt x="162" y="99"/>
                      <a:pt x="162" y="99"/>
                    </a:cubicBezTo>
                    <a:cubicBezTo>
                      <a:pt x="162" y="100"/>
                      <a:pt x="162" y="100"/>
                      <a:pt x="162" y="99"/>
                    </a:cubicBezTo>
                    <a:cubicBezTo>
                      <a:pt x="162" y="99"/>
                      <a:pt x="162" y="99"/>
                      <a:pt x="161" y="99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61" y="99"/>
                      <a:pt x="161" y="99"/>
                      <a:pt x="160" y="99"/>
                    </a:cubicBezTo>
                    <a:cubicBezTo>
                      <a:pt x="160" y="99"/>
                      <a:pt x="160" y="99"/>
                      <a:pt x="160" y="99"/>
                    </a:cubicBezTo>
                    <a:cubicBezTo>
                      <a:pt x="160" y="99"/>
                      <a:pt x="160" y="99"/>
                      <a:pt x="159" y="99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8" y="99"/>
                      <a:pt x="158" y="99"/>
                      <a:pt x="157" y="100"/>
                    </a:cubicBezTo>
                    <a:cubicBezTo>
                      <a:pt x="157" y="100"/>
                      <a:pt x="157" y="100"/>
                      <a:pt x="156" y="100"/>
                    </a:cubicBezTo>
                    <a:cubicBezTo>
                      <a:pt x="156" y="100"/>
                      <a:pt x="155" y="100"/>
                      <a:pt x="155" y="100"/>
                    </a:cubicBezTo>
                    <a:cubicBezTo>
                      <a:pt x="155" y="100"/>
                      <a:pt x="154" y="100"/>
                      <a:pt x="154" y="100"/>
                    </a:cubicBezTo>
                    <a:cubicBezTo>
                      <a:pt x="153" y="100"/>
                      <a:pt x="153" y="100"/>
                      <a:pt x="153" y="100"/>
                    </a:cubicBezTo>
                    <a:cubicBezTo>
                      <a:pt x="153" y="100"/>
                      <a:pt x="153" y="100"/>
                      <a:pt x="152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1" y="100"/>
                      <a:pt x="151" y="100"/>
                      <a:pt x="151" y="100"/>
                    </a:cubicBezTo>
                    <a:cubicBezTo>
                      <a:pt x="150" y="100"/>
                      <a:pt x="150" y="100"/>
                      <a:pt x="150" y="100"/>
                    </a:cubicBezTo>
                    <a:cubicBezTo>
                      <a:pt x="150" y="100"/>
                      <a:pt x="149" y="101"/>
                      <a:pt x="149" y="101"/>
                    </a:cubicBezTo>
                    <a:cubicBezTo>
                      <a:pt x="149" y="101"/>
                      <a:pt x="149" y="101"/>
                      <a:pt x="149" y="101"/>
                    </a:cubicBezTo>
                    <a:cubicBezTo>
                      <a:pt x="148" y="101"/>
                      <a:pt x="148" y="101"/>
                      <a:pt x="148" y="101"/>
                    </a:cubicBezTo>
                    <a:cubicBezTo>
                      <a:pt x="148" y="101"/>
                      <a:pt x="147" y="101"/>
                      <a:pt x="147" y="101"/>
                    </a:cubicBezTo>
                    <a:cubicBezTo>
                      <a:pt x="147" y="101"/>
                      <a:pt x="147" y="101"/>
                      <a:pt x="147" y="101"/>
                    </a:cubicBezTo>
                    <a:close/>
                    <a:moveTo>
                      <a:pt x="67" y="101"/>
                    </a:moveTo>
                    <a:cubicBezTo>
                      <a:pt x="67" y="101"/>
                      <a:pt x="66" y="101"/>
                      <a:pt x="66" y="101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66" y="100"/>
                      <a:pt x="66" y="100"/>
                      <a:pt x="67" y="100"/>
                    </a:cubicBezTo>
                    <a:cubicBezTo>
                      <a:pt x="67" y="101"/>
                      <a:pt x="67" y="101"/>
                      <a:pt x="67" y="101"/>
                    </a:cubicBezTo>
                    <a:cubicBezTo>
                      <a:pt x="67" y="101"/>
                      <a:pt x="67" y="101"/>
                      <a:pt x="67" y="101"/>
                    </a:cubicBezTo>
                    <a:close/>
                    <a:moveTo>
                      <a:pt x="168" y="101"/>
                    </a:moveTo>
                    <a:cubicBezTo>
                      <a:pt x="168" y="101"/>
                      <a:pt x="168" y="101"/>
                      <a:pt x="168" y="101"/>
                    </a:cubicBezTo>
                    <a:cubicBezTo>
                      <a:pt x="168" y="101"/>
                      <a:pt x="168" y="101"/>
                      <a:pt x="168" y="101"/>
                    </a:cubicBezTo>
                    <a:cubicBezTo>
                      <a:pt x="168" y="101"/>
                      <a:pt x="168" y="101"/>
                      <a:pt x="168" y="101"/>
                    </a:cubicBezTo>
                    <a:close/>
                    <a:moveTo>
                      <a:pt x="194" y="101"/>
                    </a:move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4" y="100"/>
                      <a:pt x="194" y="100"/>
                      <a:pt x="195" y="100"/>
                    </a:cubicBezTo>
                    <a:cubicBezTo>
                      <a:pt x="195" y="100"/>
                      <a:pt x="196" y="100"/>
                      <a:pt x="196" y="100"/>
                    </a:cubicBezTo>
                    <a:cubicBezTo>
                      <a:pt x="196" y="100"/>
                      <a:pt x="196" y="100"/>
                      <a:pt x="196" y="100"/>
                    </a:cubicBezTo>
                    <a:cubicBezTo>
                      <a:pt x="197" y="100"/>
                      <a:pt x="197" y="100"/>
                      <a:pt x="197" y="100"/>
                    </a:cubicBezTo>
                    <a:cubicBezTo>
                      <a:pt x="197" y="100"/>
                      <a:pt x="197" y="100"/>
                      <a:pt x="196" y="100"/>
                    </a:cubicBezTo>
                    <a:cubicBezTo>
                      <a:pt x="196" y="100"/>
                      <a:pt x="195" y="100"/>
                      <a:pt x="195" y="100"/>
                    </a:cubicBezTo>
                    <a:cubicBezTo>
                      <a:pt x="195" y="101"/>
                      <a:pt x="194" y="101"/>
                      <a:pt x="194" y="101"/>
                    </a:cubicBezTo>
                    <a:close/>
                    <a:moveTo>
                      <a:pt x="334" y="100"/>
                    </a:moveTo>
                    <a:cubicBezTo>
                      <a:pt x="334" y="100"/>
                      <a:pt x="334" y="100"/>
                      <a:pt x="334" y="100"/>
                    </a:cubicBezTo>
                    <a:cubicBezTo>
                      <a:pt x="334" y="100"/>
                      <a:pt x="334" y="100"/>
                      <a:pt x="334" y="100"/>
                    </a:cubicBezTo>
                    <a:cubicBezTo>
                      <a:pt x="334" y="101"/>
                      <a:pt x="334" y="101"/>
                      <a:pt x="334" y="100"/>
                    </a:cubicBezTo>
                    <a:close/>
                    <a:moveTo>
                      <a:pt x="251" y="100"/>
                    </a:moveTo>
                    <a:cubicBezTo>
                      <a:pt x="251" y="100"/>
                      <a:pt x="251" y="100"/>
                      <a:pt x="251" y="100"/>
                    </a:cubicBezTo>
                    <a:cubicBezTo>
                      <a:pt x="250" y="100"/>
                      <a:pt x="250" y="100"/>
                      <a:pt x="250" y="100"/>
                    </a:cubicBezTo>
                    <a:cubicBezTo>
                      <a:pt x="250" y="100"/>
                      <a:pt x="250" y="100"/>
                      <a:pt x="251" y="100"/>
                    </a:cubicBezTo>
                    <a:cubicBezTo>
                      <a:pt x="252" y="100"/>
                      <a:pt x="253" y="100"/>
                      <a:pt x="253" y="100"/>
                    </a:cubicBezTo>
                    <a:cubicBezTo>
                      <a:pt x="253" y="100"/>
                      <a:pt x="253" y="100"/>
                      <a:pt x="253" y="100"/>
                    </a:cubicBezTo>
                    <a:cubicBezTo>
                      <a:pt x="253" y="100"/>
                      <a:pt x="253" y="100"/>
                      <a:pt x="252" y="100"/>
                    </a:cubicBezTo>
                    <a:cubicBezTo>
                      <a:pt x="251" y="100"/>
                      <a:pt x="251" y="100"/>
                      <a:pt x="251" y="100"/>
                    </a:cubicBezTo>
                    <a:close/>
                    <a:moveTo>
                      <a:pt x="374" y="100"/>
                    </a:moveTo>
                    <a:cubicBezTo>
                      <a:pt x="373" y="100"/>
                      <a:pt x="372" y="100"/>
                      <a:pt x="372" y="100"/>
                    </a:cubicBezTo>
                    <a:cubicBezTo>
                      <a:pt x="372" y="100"/>
                      <a:pt x="371" y="100"/>
                      <a:pt x="371" y="100"/>
                    </a:cubicBezTo>
                    <a:cubicBezTo>
                      <a:pt x="370" y="100"/>
                      <a:pt x="369" y="100"/>
                      <a:pt x="369" y="100"/>
                    </a:cubicBezTo>
                    <a:cubicBezTo>
                      <a:pt x="369" y="100"/>
                      <a:pt x="369" y="100"/>
                      <a:pt x="369" y="100"/>
                    </a:cubicBezTo>
                    <a:cubicBezTo>
                      <a:pt x="370" y="100"/>
                      <a:pt x="370" y="100"/>
                      <a:pt x="370" y="100"/>
                    </a:cubicBezTo>
                    <a:cubicBezTo>
                      <a:pt x="370" y="99"/>
                      <a:pt x="371" y="99"/>
                      <a:pt x="374" y="100"/>
                    </a:cubicBezTo>
                    <a:cubicBezTo>
                      <a:pt x="374" y="100"/>
                      <a:pt x="374" y="100"/>
                      <a:pt x="374" y="100"/>
                    </a:cubicBezTo>
                    <a:cubicBezTo>
                      <a:pt x="375" y="100"/>
                      <a:pt x="375" y="100"/>
                      <a:pt x="375" y="100"/>
                    </a:cubicBezTo>
                    <a:cubicBezTo>
                      <a:pt x="376" y="100"/>
                      <a:pt x="375" y="100"/>
                      <a:pt x="375" y="100"/>
                    </a:cubicBezTo>
                    <a:cubicBezTo>
                      <a:pt x="375" y="100"/>
                      <a:pt x="374" y="100"/>
                      <a:pt x="374" y="100"/>
                    </a:cubicBezTo>
                    <a:close/>
                    <a:moveTo>
                      <a:pt x="249" y="100"/>
                    </a:moveTo>
                    <a:cubicBezTo>
                      <a:pt x="249" y="100"/>
                      <a:pt x="249" y="100"/>
                      <a:pt x="249" y="100"/>
                    </a:cubicBezTo>
                    <a:cubicBezTo>
                      <a:pt x="249" y="100"/>
                      <a:pt x="249" y="100"/>
                      <a:pt x="249" y="100"/>
                    </a:cubicBezTo>
                    <a:cubicBezTo>
                      <a:pt x="249" y="100"/>
                      <a:pt x="249" y="100"/>
                      <a:pt x="249" y="100"/>
                    </a:cubicBezTo>
                    <a:close/>
                    <a:moveTo>
                      <a:pt x="336" y="100"/>
                    </a:moveTo>
                    <a:cubicBezTo>
                      <a:pt x="335" y="100"/>
                      <a:pt x="335" y="100"/>
                      <a:pt x="335" y="100"/>
                    </a:cubicBezTo>
                    <a:cubicBezTo>
                      <a:pt x="335" y="100"/>
                      <a:pt x="335" y="100"/>
                      <a:pt x="335" y="100"/>
                    </a:cubicBezTo>
                    <a:cubicBezTo>
                      <a:pt x="334" y="100"/>
                      <a:pt x="334" y="100"/>
                      <a:pt x="335" y="100"/>
                    </a:cubicBezTo>
                    <a:cubicBezTo>
                      <a:pt x="335" y="100"/>
                      <a:pt x="336" y="100"/>
                      <a:pt x="336" y="100"/>
                    </a:cubicBezTo>
                    <a:cubicBezTo>
                      <a:pt x="336" y="100"/>
                      <a:pt x="336" y="100"/>
                      <a:pt x="336" y="100"/>
                    </a:cubicBezTo>
                    <a:cubicBezTo>
                      <a:pt x="336" y="100"/>
                      <a:pt x="336" y="100"/>
                      <a:pt x="336" y="100"/>
                    </a:cubicBezTo>
                    <a:close/>
                    <a:moveTo>
                      <a:pt x="368" y="100"/>
                    </a:moveTo>
                    <a:cubicBezTo>
                      <a:pt x="368" y="100"/>
                      <a:pt x="368" y="100"/>
                      <a:pt x="368" y="100"/>
                    </a:cubicBezTo>
                    <a:cubicBezTo>
                      <a:pt x="368" y="100"/>
                      <a:pt x="368" y="100"/>
                      <a:pt x="368" y="100"/>
                    </a:cubicBezTo>
                    <a:cubicBezTo>
                      <a:pt x="368" y="100"/>
                      <a:pt x="368" y="100"/>
                      <a:pt x="368" y="100"/>
                    </a:cubicBezTo>
                    <a:cubicBezTo>
                      <a:pt x="368" y="100"/>
                      <a:pt x="368" y="100"/>
                      <a:pt x="368" y="100"/>
                    </a:cubicBezTo>
                    <a:close/>
                    <a:moveTo>
                      <a:pt x="46" y="100"/>
                    </a:moveTo>
                    <a:cubicBezTo>
                      <a:pt x="46" y="100"/>
                      <a:pt x="46" y="100"/>
                      <a:pt x="46" y="100"/>
                    </a:cubicBezTo>
                    <a:cubicBezTo>
                      <a:pt x="46" y="100"/>
                      <a:pt x="46" y="100"/>
                      <a:pt x="46" y="100"/>
                    </a:cubicBezTo>
                    <a:cubicBezTo>
                      <a:pt x="46" y="100"/>
                      <a:pt x="47" y="99"/>
                      <a:pt x="47" y="99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46" y="100"/>
                      <a:pt x="46" y="100"/>
                      <a:pt x="46" y="100"/>
                    </a:cubicBezTo>
                    <a:close/>
                    <a:moveTo>
                      <a:pt x="190" y="100"/>
                    </a:move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1" y="100"/>
                      <a:pt x="191" y="100"/>
                      <a:pt x="191" y="100"/>
                    </a:cubicBezTo>
                    <a:cubicBezTo>
                      <a:pt x="191" y="100"/>
                      <a:pt x="192" y="99"/>
                      <a:pt x="192" y="99"/>
                    </a:cubicBezTo>
                    <a:cubicBezTo>
                      <a:pt x="192" y="99"/>
                      <a:pt x="192" y="99"/>
                      <a:pt x="193" y="99"/>
                    </a:cubicBezTo>
                    <a:cubicBezTo>
                      <a:pt x="193" y="99"/>
                      <a:pt x="193" y="99"/>
                      <a:pt x="194" y="99"/>
                    </a:cubicBezTo>
                    <a:cubicBezTo>
                      <a:pt x="194" y="99"/>
                      <a:pt x="194" y="99"/>
                      <a:pt x="195" y="99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8"/>
                      <a:pt x="196" y="98"/>
                      <a:pt x="196" y="98"/>
                    </a:cubicBezTo>
                    <a:cubicBezTo>
                      <a:pt x="197" y="98"/>
                      <a:pt x="197" y="98"/>
                      <a:pt x="197" y="99"/>
                    </a:cubicBezTo>
                    <a:cubicBezTo>
                      <a:pt x="197" y="99"/>
                      <a:pt x="197" y="99"/>
                      <a:pt x="198" y="99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199" y="99"/>
                      <a:pt x="199" y="99"/>
                      <a:pt x="198" y="99"/>
                    </a:cubicBezTo>
                    <a:cubicBezTo>
                      <a:pt x="198" y="99"/>
                      <a:pt x="198" y="99"/>
                      <a:pt x="197" y="99"/>
                    </a:cubicBezTo>
                    <a:cubicBezTo>
                      <a:pt x="197" y="99"/>
                      <a:pt x="196" y="99"/>
                      <a:pt x="196" y="100"/>
                    </a:cubicBezTo>
                    <a:cubicBezTo>
                      <a:pt x="195" y="100"/>
                      <a:pt x="194" y="100"/>
                      <a:pt x="193" y="100"/>
                    </a:cubicBezTo>
                    <a:cubicBezTo>
                      <a:pt x="193" y="100"/>
                      <a:pt x="193" y="100"/>
                      <a:pt x="192" y="100"/>
                    </a:cubicBezTo>
                    <a:cubicBezTo>
                      <a:pt x="192" y="100"/>
                      <a:pt x="192" y="100"/>
                      <a:pt x="191" y="100"/>
                    </a:cubicBezTo>
                    <a:cubicBezTo>
                      <a:pt x="191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lose/>
                    <a:moveTo>
                      <a:pt x="196" y="99"/>
                    </a:move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9"/>
                      <a:pt x="196" y="99"/>
                      <a:pt x="196" y="99"/>
                    </a:cubicBezTo>
                    <a:close/>
                    <a:moveTo>
                      <a:pt x="286" y="100"/>
                    </a:moveTo>
                    <a:cubicBezTo>
                      <a:pt x="286" y="100"/>
                      <a:pt x="286" y="100"/>
                      <a:pt x="287" y="100"/>
                    </a:cubicBezTo>
                    <a:cubicBezTo>
                      <a:pt x="287" y="100"/>
                      <a:pt x="287" y="99"/>
                      <a:pt x="287" y="99"/>
                    </a:cubicBezTo>
                    <a:cubicBezTo>
                      <a:pt x="288" y="99"/>
                      <a:pt x="288" y="99"/>
                      <a:pt x="288" y="100"/>
                    </a:cubicBezTo>
                    <a:cubicBezTo>
                      <a:pt x="288" y="100"/>
                      <a:pt x="288" y="100"/>
                      <a:pt x="288" y="100"/>
                    </a:cubicBezTo>
                    <a:cubicBezTo>
                      <a:pt x="287" y="100"/>
                      <a:pt x="287" y="100"/>
                      <a:pt x="286" y="100"/>
                    </a:cubicBezTo>
                    <a:close/>
                    <a:moveTo>
                      <a:pt x="44" y="100"/>
                    </a:moveTo>
                    <a:cubicBezTo>
                      <a:pt x="44" y="100"/>
                      <a:pt x="44" y="100"/>
                      <a:pt x="45" y="100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5" y="100"/>
                      <a:pt x="44" y="100"/>
                      <a:pt x="44" y="100"/>
                    </a:cubicBezTo>
                    <a:close/>
                    <a:moveTo>
                      <a:pt x="232" y="100"/>
                    </a:moveTo>
                    <a:cubicBezTo>
                      <a:pt x="232" y="99"/>
                      <a:pt x="230" y="99"/>
                      <a:pt x="230" y="99"/>
                    </a:cubicBezTo>
                    <a:cubicBezTo>
                      <a:pt x="230" y="99"/>
                      <a:pt x="230" y="99"/>
                      <a:pt x="229" y="99"/>
                    </a:cubicBezTo>
                    <a:cubicBezTo>
                      <a:pt x="228" y="99"/>
                      <a:pt x="228" y="99"/>
                      <a:pt x="228" y="99"/>
                    </a:cubicBezTo>
                    <a:cubicBezTo>
                      <a:pt x="228" y="99"/>
                      <a:pt x="229" y="99"/>
                      <a:pt x="229" y="98"/>
                    </a:cubicBezTo>
                    <a:cubicBezTo>
                      <a:pt x="229" y="98"/>
                      <a:pt x="230" y="98"/>
                      <a:pt x="230" y="98"/>
                    </a:cubicBezTo>
                    <a:cubicBezTo>
                      <a:pt x="230" y="98"/>
                      <a:pt x="230" y="98"/>
                      <a:pt x="231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2" y="98"/>
                      <a:pt x="232" y="99"/>
                      <a:pt x="232" y="99"/>
                    </a:cubicBezTo>
                    <a:cubicBezTo>
                      <a:pt x="232" y="99"/>
                      <a:pt x="232" y="100"/>
                      <a:pt x="232" y="100"/>
                    </a:cubicBezTo>
                    <a:cubicBezTo>
                      <a:pt x="232" y="100"/>
                      <a:pt x="232" y="100"/>
                      <a:pt x="232" y="100"/>
                    </a:cubicBezTo>
                    <a:close/>
                    <a:moveTo>
                      <a:pt x="49" y="99"/>
                    </a:moveTo>
                    <a:cubicBezTo>
                      <a:pt x="49" y="99"/>
                      <a:pt x="49" y="99"/>
                      <a:pt x="49" y="99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9" y="99"/>
                      <a:pt x="49" y="99"/>
                      <a:pt x="49" y="99"/>
                    </a:cubicBezTo>
                    <a:close/>
                    <a:moveTo>
                      <a:pt x="365" y="99"/>
                    </a:moveTo>
                    <a:cubicBezTo>
                      <a:pt x="365" y="99"/>
                      <a:pt x="365" y="99"/>
                      <a:pt x="366" y="99"/>
                    </a:cubicBezTo>
                    <a:cubicBezTo>
                      <a:pt x="366" y="99"/>
                      <a:pt x="366" y="99"/>
                      <a:pt x="366" y="99"/>
                    </a:cubicBezTo>
                    <a:cubicBezTo>
                      <a:pt x="366" y="99"/>
                      <a:pt x="366" y="99"/>
                      <a:pt x="367" y="99"/>
                    </a:cubicBezTo>
                    <a:cubicBezTo>
                      <a:pt x="367" y="99"/>
                      <a:pt x="367" y="99"/>
                      <a:pt x="367" y="99"/>
                    </a:cubicBezTo>
                    <a:cubicBezTo>
                      <a:pt x="367" y="99"/>
                      <a:pt x="367" y="99"/>
                      <a:pt x="366" y="99"/>
                    </a:cubicBezTo>
                    <a:cubicBezTo>
                      <a:pt x="366" y="99"/>
                      <a:pt x="365" y="99"/>
                      <a:pt x="365" y="99"/>
                    </a:cubicBezTo>
                    <a:close/>
                    <a:moveTo>
                      <a:pt x="364" y="99"/>
                    </a:moveTo>
                    <a:cubicBezTo>
                      <a:pt x="364" y="99"/>
                      <a:pt x="364" y="99"/>
                      <a:pt x="363" y="99"/>
                    </a:cubicBezTo>
                    <a:cubicBezTo>
                      <a:pt x="363" y="99"/>
                      <a:pt x="363" y="99"/>
                      <a:pt x="362" y="99"/>
                    </a:cubicBezTo>
                    <a:cubicBezTo>
                      <a:pt x="362" y="99"/>
                      <a:pt x="363" y="99"/>
                      <a:pt x="363" y="99"/>
                    </a:cubicBezTo>
                    <a:cubicBezTo>
                      <a:pt x="363" y="99"/>
                      <a:pt x="364" y="99"/>
                      <a:pt x="364" y="99"/>
                    </a:cubicBezTo>
                    <a:cubicBezTo>
                      <a:pt x="364" y="99"/>
                      <a:pt x="364" y="99"/>
                      <a:pt x="364" y="99"/>
                    </a:cubicBezTo>
                    <a:cubicBezTo>
                      <a:pt x="364" y="99"/>
                      <a:pt x="364" y="99"/>
                      <a:pt x="364" y="99"/>
                    </a:cubicBezTo>
                    <a:cubicBezTo>
                      <a:pt x="364" y="99"/>
                      <a:pt x="364" y="99"/>
                      <a:pt x="364" y="99"/>
                    </a:cubicBezTo>
                    <a:close/>
                    <a:moveTo>
                      <a:pt x="368" y="99"/>
                    </a:moveTo>
                    <a:cubicBezTo>
                      <a:pt x="368" y="99"/>
                      <a:pt x="368" y="99"/>
                      <a:pt x="368" y="99"/>
                    </a:cubicBezTo>
                    <a:cubicBezTo>
                      <a:pt x="368" y="99"/>
                      <a:pt x="368" y="99"/>
                      <a:pt x="368" y="99"/>
                    </a:cubicBezTo>
                    <a:cubicBezTo>
                      <a:pt x="368" y="99"/>
                      <a:pt x="368" y="99"/>
                      <a:pt x="368" y="99"/>
                    </a:cubicBezTo>
                    <a:cubicBezTo>
                      <a:pt x="368" y="99"/>
                      <a:pt x="368" y="99"/>
                      <a:pt x="368" y="99"/>
                    </a:cubicBezTo>
                    <a:close/>
                    <a:moveTo>
                      <a:pt x="289" y="99"/>
                    </a:moveTo>
                    <a:cubicBezTo>
                      <a:pt x="289" y="99"/>
                      <a:pt x="289" y="99"/>
                      <a:pt x="289" y="99"/>
                    </a:cubicBezTo>
                    <a:cubicBezTo>
                      <a:pt x="289" y="99"/>
                      <a:pt x="289" y="99"/>
                      <a:pt x="289" y="99"/>
                    </a:cubicBezTo>
                    <a:cubicBezTo>
                      <a:pt x="289" y="99"/>
                      <a:pt x="289" y="99"/>
                      <a:pt x="289" y="99"/>
                    </a:cubicBezTo>
                    <a:cubicBezTo>
                      <a:pt x="289" y="99"/>
                      <a:pt x="289" y="99"/>
                      <a:pt x="289" y="99"/>
                    </a:cubicBezTo>
                    <a:close/>
                    <a:moveTo>
                      <a:pt x="174" y="99"/>
                    </a:moveTo>
                    <a:cubicBezTo>
                      <a:pt x="174" y="99"/>
                      <a:pt x="174" y="99"/>
                      <a:pt x="174" y="99"/>
                    </a:cubicBezTo>
                    <a:cubicBezTo>
                      <a:pt x="175" y="99"/>
                      <a:pt x="175" y="99"/>
                      <a:pt x="174" y="99"/>
                    </a:cubicBezTo>
                    <a:cubicBezTo>
                      <a:pt x="174" y="99"/>
                      <a:pt x="174" y="99"/>
                      <a:pt x="174" y="99"/>
                    </a:cubicBezTo>
                    <a:close/>
                    <a:moveTo>
                      <a:pt x="191" y="99"/>
                    </a:moveTo>
                    <a:cubicBezTo>
                      <a:pt x="191" y="99"/>
                      <a:pt x="191" y="99"/>
                      <a:pt x="193" y="98"/>
                    </a:cubicBezTo>
                    <a:cubicBezTo>
                      <a:pt x="193" y="98"/>
                      <a:pt x="194" y="98"/>
                      <a:pt x="194" y="98"/>
                    </a:cubicBezTo>
                    <a:cubicBezTo>
                      <a:pt x="194" y="98"/>
                      <a:pt x="194" y="97"/>
                      <a:pt x="193" y="97"/>
                    </a:cubicBezTo>
                    <a:cubicBezTo>
                      <a:pt x="193" y="97"/>
                      <a:pt x="193" y="97"/>
                      <a:pt x="193" y="98"/>
                    </a:cubicBezTo>
                    <a:cubicBezTo>
                      <a:pt x="192" y="98"/>
                      <a:pt x="192" y="98"/>
                      <a:pt x="192" y="98"/>
                    </a:cubicBezTo>
                    <a:cubicBezTo>
                      <a:pt x="192" y="98"/>
                      <a:pt x="192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0" y="98"/>
                    </a:cubicBezTo>
                    <a:cubicBezTo>
                      <a:pt x="190" y="98"/>
                      <a:pt x="189" y="98"/>
                      <a:pt x="189" y="98"/>
                    </a:cubicBezTo>
                    <a:cubicBezTo>
                      <a:pt x="189" y="98"/>
                      <a:pt x="188" y="98"/>
                      <a:pt x="188" y="98"/>
                    </a:cubicBezTo>
                    <a:cubicBezTo>
                      <a:pt x="188" y="98"/>
                      <a:pt x="187" y="98"/>
                      <a:pt x="188" y="98"/>
                    </a:cubicBezTo>
                    <a:cubicBezTo>
                      <a:pt x="188" y="98"/>
                      <a:pt x="188" y="98"/>
                      <a:pt x="188" y="98"/>
                    </a:cubicBezTo>
                    <a:cubicBezTo>
                      <a:pt x="188" y="98"/>
                      <a:pt x="189" y="97"/>
                      <a:pt x="189" y="97"/>
                    </a:cubicBezTo>
                    <a:cubicBezTo>
                      <a:pt x="189" y="97"/>
                      <a:pt x="189" y="97"/>
                      <a:pt x="190" y="97"/>
                    </a:cubicBezTo>
                    <a:cubicBezTo>
                      <a:pt x="190" y="97"/>
                      <a:pt x="191" y="97"/>
                      <a:pt x="191" y="97"/>
                    </a:cubicBezTo>
                    <a:cubicBezTo>
                      <a:pt x="191" y="97"/>
                      <a:pt x="192" y="97"/>
                      <a:pt x="192" y="97"/>
                    </a:cubicBezTo>
                    <a:cubicBezTo>
                      <a:pt x="193" y="97"/>
                      <a:pt x="193" y="97"/>
                      <a:pt x="193" y="97"/>
                    </a:cubicBezTo>
                    <a:cubicBezTo>
                      <a:pt x="193" y="97"/>
                      <a:pt x="193" y="97"/>
                      <a:pt x="193" y="97"/>
                    </a:cubicBezTo>
                    <a:cubicBezTo>
                      <a:pt x="193" y="97"/>
                      <a:pt x="194" y="97"/>
                      <a:pt x="194" y="97"/>
                    </a:cubicBezTo>
                    <a:cubicBezTo>
                      <a:pt x="194" y="97"/>
                      <a:pt x="194" y="97"/>
                      <a:pt x="195" y="97"/>
                    </a:cubicBezTo>
                    <a:cubicBezTo>
                      <a:pt x="196" y="97"/>
                      <a:pt x="196" y="97"/>
                      <a:pt x="197" y="97"/>
                    </a:cubicBezTo>
                    <a:cubicBezTo>
                      <a:pt x="197" y="97"/>
                      <a:pt x="197" y="98"/>
                      <a:pt x="197" y="98"/>
                    </a:cubicBezTo>
                    <a:cubicBezTo>
                      <a:pt x="197" y="98"/>
                      <a:pt x="198" y="98"/>
                      <a:pt x="198" y="98"/>
                    </a:cubicBezTo>
                    <a:cubicBezTo>
                      <a:pt x="198" y="97"/>
                      <a:pt x="198" y="97"/>
                      <a:pt x="198" y="98"/>
                    </a:cubicBezTo>
                    <a:cubicBezTo>
                      <a:pt x="197" y="98"/>
                      <a:pt x="197" y="98"/>
                      <a:pt x="197" y="98"/>
                    </a:cubicBezTo>
                    <a:cubicBezTo>
                      <a:pt x="197" y="98"/>
                      <a:pt x="196" y="98"/>
                      <a:pt x="196" y="98"/>
                    </a:cubicBezTo>
                    <a:cubicBezTo>
                      <a:pt x="196" y="98"/>
                      <a:pt x="196" y="98"/>
                      <a:pt x="195" y="98"/>
                    </a:cubicBezTo>
                    <a:cubicBezTo>
                      <a:pt x="195" y="98"/>
                      <a:pt x="195" y="98"/>
                      <a:pt x="194" y="98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193" y="99"/>
                      <a:pt x="193" y="99"/>
                      <a:pt x="193" y="99"/>
                    </a:cubicBezTo>
                    <a:cubicBezTo>
                      <a:pt x="193" y="99"/>
                      <a:pt x="192" y="99"/>
                      <a:pt x="192" y="99"/>
                    </a:cubicBezTo>
                    <a:cubicBezTo>
                      <a:pt x="192" y="99"/>
                      <a:pt x="191" y="99"/>
                      <a:pt x="191" y="99"/>
                    </a:cubicBezTo>
                    <a:close/>
                    <a:moveTo>
                      <a:pt x="361" y="98"/>
                    </a:moveTo>
                    <a:cubicBezTo>
                      <a:pt x="361" y="98"/>
                      <a:pt x="361" y="98"/>
                      <a:pt x="361" y="98"/>
                    </a:cubicBezTo>
                    <a:cubicBezTo>
                      <a:pt x="361" y="98"/>
                      <a:pt x="360" y="98"/>
                      <a:pt x="360" y="97"/>
                    </a:cubicBezTo>
                    <a:cubicBezTo>
                      <a:pt x="360" y="97"/>
                      <a:pt x="361" y="97"/>
                      <a:pt x="361" y="98"/>
                    </a:cubicBezTo>
                    <a:cubicBezTo>
                      <a:pt x="361" y="98"/>
                      <a:pt x="361" y="98"/>
                      <a:pt x="361" y="98"/>
                    </a:cubicBezTo>
                    <a:cubicBezTo>
                      <a:pt x="362" y="98"/>
                      <a:pt x="362" y="99"/>
                      <a:pt x="362" y="99"/>
                    </a:cubicBezTo>
                    <a:cubicBezTo>
                      <a:pt x="362" y="99"/>
                      <a:pt x="362" y="99"/>
                      <a:pt x="361" y="98"/>
                    </a:cubicBezTo>
                    <a:close/>
                    <a:moveTo>
                      <a:pt x="176" y="99"/>
                    </a:move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99"/>
                      <a:pt x="176" y="99"/>
                    </a:cubicBezTo>
                    <a:close/>
                    <a:moveTo>
                      <a:pt x="188" y="99"/>
                    </a:moveTo>
                    <a:cubicBezTo>
                      <a:pt x="189" y="99"/>
                      <a:pt x="189" y="99"/>
                      <a:pt x="189" y="99"/>
                    </a:cubicBezTo>
                    <a:cubicBezTo>
                      <a:pt x="189" y="99"/>
                      <a:pt x="189" y="99"/>
                      <a:pt x="189" y="99"/>
                    </a:cubicBezTo>
                    <a:cubicBezTo>
                      <a:pt x="189" y="99"/>
                      <a:pt x="188" y="99"/>
                      <a:pt x="188" y="99"/>
                    </a:cubicBezTo>
                    <a:close/>
                    <a:moveTo>
                      <a:pt x="221" y="99"/>
                    </a:moveTo>
                    <a:cubicBezTo>
                      <a:pt x="221" y="98"/>
                      <a:pt x="221" y="98"/>
                      <a:pt x="221" y="98"/>
                    </a:cubicBezTo>
                    <a:cubicBezTo>
                      <a:pt x="221" y="98"/>
                      <a:pt x="221" y="98"/>
                      <a:pt x="221" y="98"/>
                    </a:cubicBezTo>
                    <a:cubicBezTo>
                      <a:pt x="221" y="98"/>
                      <a:pt x="221" y="98"/>
                      <a:pt x="221" y="98"/>
                    </a:cubicBezTo>
                    <a:cubicBezTo>
                      <a:pt x="221" y="99"/>
                      <a:pt x="221" y="99"/>
                      <a:pt x="221" y="99"/>
                    </a:cubicBezTo>
                    <a:close/>
                    <a:moveTo>
                      <a:pt x="184" y="98"/>
                    </a:moveTo>
                    <a:cubicBezTo>
                      <a:pt x="184" y="98"/>
                      <a:pt x="184" y="98"/>
                      <a:pt x="185" y="98"/>
                    </a:cubicBezTo>
                    <a:cubicBezTo>
                      <a:pt x="185" y="98"/>
                      <a:pt x="185" y="98"/>
                      <a:pt x="185" y="98"/>
                    </a:cubicBezTo>
                    <a:cubicBezTo>
                      <a:pt x="185" y="98"/>
                      <a:pt x="186" y="98"/>
                      <a:pt x="186" y="98"/>
                    </a:cubicBezTo>
                    <a:cubicBezTo>
                      <a:pt x="186" y="98"/>
                      <a:pt x="186" y="98"/>
                      <a:pt x="187" y="98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98"/>
                      <a:pt x="187" y="98"/>
                      <a:pt x="186" y="98"/>
                    </a:cubicBezTo>
                    <a:cubicBezTo>
                      <a:pt x="186" y="98"/>
                      <a:pt x="186" y="98"/>
                      <a:pt x="185" y="98"/>
                    </a:cubicBezTo>
                    <a:cubicBezTo>
                      <a:pt x="185" y="98"/>
                      <a:pt x="185" y="98"/>
                      <a:pt x="184" y="98"/>
                    </a:cubicBezTo>
                    <a:close/>
                    <a:moveTo>
                      <a:pt x="183" y="98"/>
                    </a:moveTo>
                    <a:cubicBezTo>
                      <a:pt x="183" y="98"/>
                      <a:pt x="183" y="98"/>
                      <a:pt x="183" y="98"/>
                    </a:cubicBezTo>
                    <a:cubicBezTo>
                      <a:pt x="183" y="98"/>
                      <a:pt x="183" y="98"/>
                      <a:pt x="182" y="98"/>
                    </a:cubicBezTo>
                    <a:cubicBezTo>
                      <a:pt x="182" y="98"/>
                      <a:pt x="181" y="98"/>
                      <a:pt x="181" y="98"/>
                    </a:cubicBezTo>
                    <a:cubicBezTo>
                      <a:pt x="181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3" y="98"/>
                    </a:cubicBezTo>
                    <a:cubicBezTo>
                      <a:pt x="183" y="98"/>
                      <a:pt x="183" y="98"/>
                      <a:pt x="183" y="98"/>
                    </a:cubicBezTo>
                    <a:cubicBezTo>
                      <a:pt x="184" y="98"/>
                      <a:pt x="184" y="98"/>
                      <a:pt x="184" y="98"/>
                    </a:cubicBezTo>
                    <a:cubicBezTo>
                      <a:pt x="184" y="98"/>
                      <a:pt x="184" y="98"/>
                      <a:pt x="183" y="98"/>
                    </a:cubicBezTo>
                    <a:close/>
                    <a:moveTo>
                      <a:pt x="267" y="98"/>
                    </a:moveTo>
                    <a:cubicBezTo>
                      <a:pt x="266" y="98"/>
                      <a:pt x="266" y="98"/>
                      <a:pt x="266" y="98"/>
                    </a:cubicBezTo>
                    <a:cubicBezTo>
                      <a:pt x="266" y="98"/>
                      <a:pt x="266" y="98"/>
                      <a:pt x="266" y="98"/>
                    </a:cubicBezTo>
                    <a:cubicBezTo>
                      <a:pt x="266" y="98"/>
                      <a:pt x="266" y="98"/>
                      <a:pt x="266" y="98"/>
                    </a:cubicBezTo>
                    <a:cubicBezTo>
                      <a:pt x="266" y="98"/>
                      <a:pt x="266" y="98"/>
                      <a:pt x="266" y="98"/>
                    </a:cubicBezTo>
                    <a:cubicBezTo>
                      <a:pt x="266" y="97"/>
                      <a:pt x="266" y="97"/>
                      <a:pt x="266" y="97"/>
                    </a:cubicBezTo>
                    <a:cubicBezTo>
                      <a:pt x="266" y="98"/>
                      <a:pt x="266" y="98"/>
                      <a:pt x="265" y="98"/>
                    </a:cubicBezTo>
                    <a:cubicBezTo>
                      <a:pt x="265" y="98"/>
                      <a:pt x="265" y="97"/>
                      <a:pt x="265" y="97"/>
                    </a:cubicBezTo>
                    <a:cubicBezTo>
                      <a:pt x="265" y="97"/>
                      <a:pt x="264" y="97"/>
                      <a:pt x="264" y="97"/>
                    </a:cubicBezTo>
                    <a:cubicBezTo>
                      <a:pt x="264" y="97"/>
                      <a:pt x="263" y="97"/>
                      <a:pt x="262" y="97"/>
                    </a:cubicBezTo>
                    <a:cubicBezTo>
                      <a:pt x="262" y="97"/>
                      <a:pt x="262" y="98"/>
                      <a:pt x="262" y="98"/>
                    </a:cubicBezTo>
                    <a:cubicBezTo>
                      <a:pt x="262" y="98"/>
                      <a:pt x="262" y="98"/>
                      <a:pt x="262" y="98"/>
                    </a:cubicBezTo>
                    <a:cubicBezTo>
                      <a:pt x="262" y="98"/>
                      <a:pt x="261" y="98"/>
                      <a:pt x="261" y="98"/>
                    </a:cubicBezTo>
                    <a:cubicBezTo>
                      <a:pt x="261" y="98"/>
                      <a:pt x="261" y="98"/>
                      <a:pt x="260" y="97"/>
                    </a:cubicBezTo>
                    <a:cubicBezTo>
                      <a:pt x="260" y="97"/>
                      <a:pt x="260" y="97"/>
                      <a:pt x="260" y="97"/>
                    </a:cubicBezTo>
                    <a:cubicBezTo>
                      <a:pt x="259" y="97"/>
                      <a:pt x="259" y="97"/>
                      <a:pt x="259" y="97"/>
                    </a:cubicBezTo>
                    <a:cubicBezTo>
                      <a:pt x="258" y="97"/>
                      <a:pt x="257" y="97"/>
                      <a:pt x="257" y="97"/>
                    </a:cubicBezTo>
                    <a:cubicBezTo>
                      <a:pt x="257" y="97"/>
                      <a:pt x="257" y="97"/>
                      <a:pt x="257" y="97"/>
                    </a:cubicBezTo>
                    <a:cubicBezTo>
                      <a:pt x="256" y="97"/>
                      <a:pt x="256" y="97"/>
                      <a:pt x="256" y="97"/>
                    </a:cubicBezTo>
                    <a:cubicBezTo>
                      <a:pt x="256" y="97"/>
                      <a:pt x="256" y="97"/>
                      <a:pt x="257" y="97"/>
                    </a:cubicBezTo>
                    <a:cubicBezTo>
                      <a:pt x="257" y="97"/>
                      <a:pt x="257" y="97"/>
                      <a:pt x="257" y="97"/>
                    </a:cubicBezTo>
                    <a:cubicBezTo>
                      <a:pt x="257" y="97"/>
                      <a:pt x="257" y="97"/>
                      <a:pt x="258" y="97"/>
                    </a:cubicBezTo>
                    <a:cubicBezTo>
                      <a:pt x="258" y="97"/>
                      <a:pt x="259" y="97"/>
                      <a:pt x="259" y="97"/>
                    </a:cubicBezTo>
                    <a:cubicBezTo>
                      <a:pt x="259" y="97"/>
                      <a:pt x="259" y="97"/>
                      <a:pt x="259" y="97"/>
                    </a:cubicBezTo>
                    <a:cubicBezTo>
                      <a:pt x="260" y="97"/>
                      <a:pt x="260" y="97"/>
                      <a:pt x="260" y="97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1" y="97"/>
                      <a:pt x="262" y="97"/>
                      <a:pt x="262" y="97"/>
                    </a:cubicBezTo>
                    <a:cubicBezTo>
                      <a:pt x="262" y="97"/>
                      <a:pt x="262" y="97"/>
                      <a:pt x="262" y="97"/>
                    </a:cubicBezTo>
                    <a:cubicBezTo>
                      <a:pt x="263" y="97"/>
                      <a:pt x="263" y="97"/>
                      <a:pt x="263" y="97"/>
                    </a:cubicBezTo>
                    <a:cubicBezTo>
                      <a:pt x="263" y="97"/>
                      <a:pt x="263" y="97"/>
                      <a:pt x="264" y="97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5" y="97"/>
                      <a:pt x="265" y="97"/>
                      <a:pt x="265" y="97"/>
                    </a:cubicBezTo>
                    <a:cubicBezTo>
                      <a:pt x="265" y="97"/>
                      <a:pt x="265" y="97"/>
                      <a:pt x="266" y="97"/>
                    </a:cubicBezTo>
                    <a:cubicBezTo>
                      <a:pt x="266" y="97"/>
                      <a:pt x="266" y="97"/>
                      <a:pt x="266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8" y="97"/>
                      <a:pt x="268" y="97"/>
                      <a:pt x="268" y="97"/>
                    </a:cubicBezTo>
                    <a:cubicBezTo>
                      <a:pt x="268" y="98"/>
                      <a:pt x="268" y="98"/>
                      <a:pt x="268" y="98"/>
                    </a:cubicBezTo>
                    <a:cubicBezTo>
                      <a:pt x="268" y="98"/>
                      <a:pt x="269" y="98"/>
                      <a:pt x="269" y="98"/>
                    </a:cubicBezTo>
                    <a:cubicBezTo>
                      <a:pt x="269" y="97"/>
                      <a:pt x="270" y="97"/>
                      <a:pt x="270" y="98"/>
                    </a:cubicBezTo>
                    <a:cubicBezTo>
                      <a:pt x="270" y="98"/>
                      <a:pt x="271" y="98"/>
                      <a:pt x="271" y="98"/>
                    </a:cubicBezTo>
                    <a:cubicBezTo>
                      <a:pt x="271" y="97"/>
                      <a:pt x="271" y="97"/>
                      <a:pt x="271" y="98"/>
                    </a:cubicBezTo>
                    <a:cubicBezTo>
                      <a:pt x="271" y="98"/>
                      <a:pt x="272" y="98"/>
                      <a:pt x="272" y="97"/>
                    </a:cubicBezTo>
                    <a:cubicBezTo>
                      <a:pt x="272" y="97"/>
                      <a:pt x="272" y="97"/>
                      <a:pt x="273" y="97"/>
                    </a:cubicBezTo>
                    <a:cubicBezTo>
                      <a:pt x="273" y="98"/>
                      <a:pt x="273" y="97"/>
                      <a:pt x="273" y="97"/>
                    </a:cubicBezTo>
                    <a:cubicBezTo>
                      <a:pt x="273" y="97"/>
                      <a:pt x="273" y="97"/>
                      <a:pt x="273" y="97"/>
                    </a:cubicBezTo>
                    <a:cubicBezTo>
                      <a:pt x="274" y="97"/>
                      <a:pt x="274" y="97"/>
                      <a:pt x="274" y="97"/>
                    </a:cubicBezTo>
                    <a:cubicBezTo>
                      <a:pt x="274" y="97"/>
                      <a:pt x="274" y="97"/>
                      <a:pt x="274" y="97"/>
                    </a:cubicBezTo>
                    <a:cubicBezTo>
                      <a:pt x="275" y="97"/>
                      <a:pt x="275" y="97"/>
                      <a:pt x="275" y="97"/>
                    </a:cubicBezTo>
                    <a:cubicBezTo>
                      <a:pt x="275" y="97"/>
                      <a:pt x="275" y="96"/>
                      <a:pt x="275" y="96"/>
                    </a:cubicBezTo>
                    <a:cubicBezTo>
                      <a:pt x="275" y="96"/>
                      <a:pt x="275" y="96"/>
                      <a:pt x="275" y="96"/>
                    </a:cubicBezTo>
                    <a:cubicBezTo>
                      <a:pt x="276" y="96"/>
                      <a:pt x="276" y="96"/>
                      <a:pt x="276" y="96"/>
                    </a:cubicBezTo>
                    <a:cubicBezTo>
                      <a:pt x="276" y="96"/>
                      <a:pt x="276" y="96"/>
                      <a:pt x="276" y="96"/>
                    </a:cubicBezTo>
                    <a:cubicBezTo>
                      <a:pt x="276" y="96"/>
                      <a:pt x="276" y="96"/>
                      <a:pt x="276" y="96"/>
                    </a:cubicBezTo>
                    <a:cubicBezTo>
                      <a:pt x="276" y="97"/>
                      <a:pt x="276" y="97"/>
                      <a:pt x="277" y="97"/>
                    </a:cubicBezTo>
                    <a:cubicBezTo>
                      <a:pt x="277" y="97"/>
                      <a:pt x="277" y="97"/>
                      <a:pt x="277" y="96"/>
                    </a:cubicBezTo>
                    <a:cubicBezTo>
                      <a:pt x="277" y="96"/>
                      <a:pt x="277" y="96"/>
                      <a:pt x="278" y="96"/>
                    </a:cubicBezTo>
                    <a:cubicBezTo>
                      <a:pt x="279" y="96"/>
                      <a:pt x="279" y="96"/>
                      <a:pt x="279" y="96"/>
                    </a:cubicBezTo>
                    <a:cubicBezTo>
                      <a:pt x="279" y="96"/>
                      <a:pt x="279" y="97"/>
                      <a:pt x="279" y="97"/>
                    </a:cubicBezTo>
                    <a:cubicBezTo>
                      <a:pt x="279" y="97"/>
                      <a:pt x="279" y="97"/>
                      <a:pt x="279" y="97"/>
                    </a:cubicBezTo>
                    <a:cubicBezTo>
                      <a:pt x="280" y="97"/>
                      <a:pt x="280" y="97"/>
                      <a:pt x="280" y="97"/>
                    </a:cubicBezTo>
                    <a:cubicBezTo>
                      <a:pt x="280" y="97"/>
                      <a:pt x="280" y="97"/>
                      <a:pt x="281" y="97"/>
                    </a:cubicBezTo>
                    <a:cubicBezTo>
                      <a:pt x="281" y="97"/>
                      <a:pt x="282" y="97"/>
                      <a:pt x="282" y="97"/>
                    </a:cubicBezTo>
                    <a:cubicBezTo>
                      <a:pt x="282" y="97"/>
                      <a:pt x="283" y="97"/>
                      <a:pt x="283" y="97"/>
                    </a:cubicBezTo>
                    <a:cubicBezTo>
                      <a:pt x="283" y="97"/>
                      <a:pt x="283" y="96"/>
                      <a:pt x="283" y="96"/>
                    </a:cubicBezTo>
                    <a:cubicBezTo>
                      <a:pt x="283" y="96"/>
                      <a:pt x="283" y="96"/>
                      <a:pt x="283" y="96"/>
                    </a:cubicBezTo>
                    <a:cubicBezTo>
                      <a:pt x="283" y="95"/>
                      <a:pt x="283" y="95"/>
                      <a:pt x="283" y="95"/>
                    </a:cubicBezTo>
                    <a:cubicBezTo>
                      <a:pt x="283" y="95"/>
                      <a:pt x="284" y="95"/>
                      <a:pt x="284" y="95"/>
                    </a:cubicBezTo>
                    <a:cubicBezTo>
                      <a:pt x="284" y="95"/>
                      <a:pt x="284" y="96"/>
                      <a:pt x="284" y="96"/>
                    </a:cubicBezTo>
                    <a:cubicBezTo>
                      <a:pt x="284" y="96"/>
                      <a:pt x="284" y="96"/>
                      <a:pt x="284" y="97"/>
                    </a:cubicBezTo>
                    <a:cubicBezTo>
                      <a:pt x="283" y="97"/>
                      <a:pt x="283" y="97"/>
                      <a:pt x="283" y="97"/>
                    </a:cubicBezTo>
                    <a:cubicBezTo>
                      <a:pt x="283" y="97"/>
                      <a:pt x="283" y="97"/>
                      <a:pt x="283" y="97"/>
                    </a:cubicBezTo>
                    <a:cubicBezTo>
                      <a:pt x="283" y="98"/>
                      <a:pt x="283" y="98"/>
                      <a:pt x="283" y="97"/>
                    </a:cubicBezTo>
                    <a:cubicBezTo>
                      <a:pt x="282" y="97"/>
                      <a:pt x="282" y="97"/>
                      <a:pt x="280" y="97"/>
                    </a:cubicBezTo>
                    <a:cubicBezTo>
                      <a:pt x="279" y="97"/>
                      <a:pt x="279" y="97"/>
                      <a:pt x="278" y="97"/>
                    </a:cubicBezTo>
                    <a:cubicBezTo>
                      <a:pt x="278" y="97"/>
                      <a:pt x="277" y="97"/>
                      <a:pt x="277" y="97"/>
                    </a:cubicBezTo>
                    <a:cubicBezTo>
                      <a:pt x="277" y="97"/>
                      <a:pt x="277" y="97"/>
                      <a:pt x="276" y="97"/>
                    </a:cubicBezTo>
                    <a:cubicBezTo>
                      <a:pt x="276" y="97"/>
                      <a:pt x="276" y="98"/>
                      <a:pt x="276" y="98"/>
                    </a:cubicBezTo>
                    <a:cubicBezTo>
                      <a:pt x="276" y="98"/>
                      <a:pt x="275" y="98"/>
                      <a:pt x="275" y="98"/>
                    </a:cubicBezTo>
                    <a:cubicBezTo>
                      <a:pt x="275" y="98"/>
                      <a:pt x="275" y="98"/>
                      <a:pt x="274" y="98"/>
                    </a:cubicBezTo>
                    <a:cubicBezTo>
                      <a:pt x="274" y="98"/>
                      <a:pt x="273" y="98"/>
                      <a:pt x="273" y="98"/>
                    </a:cubicBezTo>
                    <a:cubicBezTo>
                      <a:pt x="273" y="98"/>
                      <a:pt x="273" y="98"/>
                      <a:pt x="273" y="98"/>
                    </a:cubicBezTo>
                    <a:cubicBezTo>
                      <a:pt x="272" y="98"/>
                      <a:pt x="272" y="98"/>
                      <a:pt x="272" y="98"/>
                    </a:cubicBezTo>
                    <a:cubicBezTo>
                      <a:pt x="272" y="98"/>
                      <a:pt x="272" y="98"/>
                      <a:pt x="272" y="98"/>
                    </a:cubicBezTo>
                    <a:cubicBezTo>
                      <a:pt x="272" y="98"/>
                      <a:pt x="271" y="98"/>
                      <a:pt x="271" y="98"/>
                    </a:cubicBezTo>
                    <a:cubicBezTo>
                      <a:pt x="270" y="98"/>
                      <a:pt x="270" y="98"/>
                      <a:pt x="269" y="98"/>
                    </a:cubicBezTo>
                    <a:cubicBezTo>
                      <a:pt x="269" y="98"/>
                      <a:pt x="269" y="98"/>
                      <a:pt x="269" y="98"/>
                    </a:cubicBezTo>
                    <a:cubicBezTo>
                      <a:pt x="269" y="98"/>
                      <a:pt x="269" y="98"/>
                      <a:pt x="268" y="98"/>
                    </a:cubicBezTo>
                    <a:cubicBezTo>
                      <a:pt x="268" y="98"/>
                      <a:pt x="267" y="98"/>
                      <a:pt x="267" y="98"/>
                    </a:cubicBezTo>
                    <a:cubicBezTo>
                      <a:pt x="267" y="98"/>
                      <a:pt x="267" y="98"/>
                      <a:pt x="267" y="98"/>
                    </a:cubicBezTo>
                    <a:close/>
                    <a:moveTo>
                      <a:pt x="306" y="98"/>
                    </a:moveTo>
                    <a:cubicBezTo>
                      <a:pt x="306" y="98"/>
                      <a:pt x="306" y="98"/>
                      <a:pt x="306" y="98"/>
                    </a:cubicBezTo>
                    <a:cubicBezTo>
                      <a:pt x="306" y="98"/>
                      <a:pt x="306" y="98"/>
                      <a:pt x="306" y="97"/>
                    </a:cubicBezTo>
                    <a:cubicBezTo>
                      <a:pt x="306" y="97"/>
                      <a:pt x="306" y="97"/>
                      <a:pt x="306" y="97"/>
                    </a:cubicBezTo>
                    <a:cubicBezTo>
                      <a:pt x="306" y="97"/>
                      <a:pt x="306" y="97"/>
                      <a:pt x="306" y="97"/>
                    </a:cubicBezTo>
                    <a:cubicBezTo>
                      <a:pt x="306" y="97"/>
                      <a:pt x="306" y="97"/>
                      <a:pt x="306" y="97"/>
                    </a:cubicBezTo>
                    <a:cubicBezTo>
                      <a:pt x="306" y="97"/>
                      <a:pt x="306" y="97"/>
                      <a:pt x="306" y="96"/>
                    </a:cubicBezTo>
                    <a:cubicBezTo>
                      <a:pt x="306" y="96"/>
                      <a:pt x="306" y="96"/>
                      <a:pt x="306" y="96"/>
                    </a:cubicBezTo>
                    <a:cubicBezTo>
                      <a:pt x="306" y="96"/>
                      <a:pt x="306" y="96"/>
                      <a:pt x="306" y="96"/>
                    </a:cubicBezTo>
                    <a:cubicBezTo>
                      <a:pt x="306" y="95"/>
                      <a:pt x="306" y="95"/>
                      <a:pt x="306" y="95"/>
                    </a:cubicBezTo>
                    <a:cubicBezTo>
                      <a:pt x="306" y="95"/>
                      <a:pt x="306" y="95"/>
                      <a:pt x="306" y="95"/>
                    </a:cubicBezTo>
                    <a:cubicBezTo>
                      <a:pt x="306" y="94"/>
                      <a:pt x="306" y="94"/>
                      <a:pt x="306" y="94"/>
                    </a:cubicBezTo>
                    <a:cubicBezTo>
                      <a:pt x="306" y="94"/>
                      <a:pt x="306" y="94"/>
                      <a:pt x="307" y="94"/>
                    </a:cubicBezTo>
                    <a:cubicBezTo>
                      <a:pt x="307" y="94"/>
                      <a:pt x="307" y="94"/>
                      <a:pt x="307" y="94"/>
                    </a:cubicBezTo>
                    <a:cubicBezTo>
                      <a:pt x="307" y="95"/>
                      <a:pt x="307" y="95"/>
                      <a:pt x="307" y="95"/>
                    </a:cubicBezTo>
                    <a:cubicBezTo>
                      <a:pt x="307" y="95"/>
                      <a:pt x="307" y="95"/>
                      <a:pt x="307" y="95"/>
                    </a:cubicBezTo>
                    <a:cubicBezTo>
                      <a:pt x="307" y="95"/>
                      <a:pt x="307" y="95"/>
                      <a:pt x="307" y="95"/>
                    </a:cubicBezTo>
                    <a:cubicBezTo>
                      <a:pt x="306" y="95"/>
                      <a:pt x="306" y="95"/>
                      <a:pt x="306" y="95"/>
                    </a:cubicBezTo>
                    <a:cubicBezTo>
                      <a:pt x="306" y="96"/>
                      <a:pt x="307" y="96"/>
                      <a:pt x="307" y="96"/>
                    </a:cubicBezTo>
                    <a:cubicBezTo>
                      <a:pt x="307" y="95"/>
                      <a:pt x="307" y="95"/>
                      <a:pt x="307" y="95"/>
                    </a:cubicBezTo>
                    <a:cubicBezTo>
                      <a:pt x="307" y="95"/>
                      <a:pt x="307" y="95"/>
                      <a:pt x="307" y="95"/>
                    </a:cubicBezTo>
                    <a:cubicBezTo>
                      <a:pt x="307" y="95"/>
                      <a:pt x="307" y="95"/>
                      <a:pt x="307" y="95"/>
                    </a:cubicBezTo>
                    <a:cubicBezTo>
                      <a:pt x="308" y="95"/>
                      <a:pt x="308" y="95"/>
                      <a:pt x="307" y="95"/>
                    </a:cubicBezTo>
                    <a:cubicBezTo>
                      <a:pt x="307" y="95"/>
                      <a:pt x="307" y="95"/>
                      <a:pt x="307" y="96"/>
                    </a:cubicBezTo>
                    <a:cubicBezTo>
                      <a:pt x="308" y="96"/>
                      <a:pt x="308" y="96"/>
                      <a:pt x="308" y="97"/>
                    </a:cubicBezTo>
                    <a:cubicBezTo>
                      <a:pt x="308" y="97"/>
                      <a:pt x="308" y="98"/>
                      <a:pt x="308" y="98"/>
                    </a:cubicBezTo>
                    <a:cubicBezTo>
                      <a:pt x="308" y="98"/>
                      <a:pt x="307" y="98"/>
                      <a:pt x="307" y="98"/>
                    </a:cubicBezTo>
                    <a:cubicBezTo>
                      <a:pt x="307" y="98"/>
                      <a:pt x="307" y="98"/>
                      <a:pt x="307" y="98"/>
                    </a:cubicBezTo>
                    <a:cubicBezTo>
                      <a:pt x="307" y="98"/>
                      <a:pt x="307" y="98"/>
                      <a:pt x="307" y="98"/>
                    </a:cubicBezTo>
                    <a:cubicBezTo>
                      <a:pt x="307" y="98"/>
                      <a:pt x="307" y="98"/>
                      <a:pt x="306" y="98"/>
                    </a:cubicBezTo>
                    <a:close/>
                    <a:moveTo>
                      <a:pt x="134" y="98"/>
                    </a:move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lose/>
                    <a:moveTo>
                      <a:pt x="280" y="98"/>
                    </a:moveTo>
                    <a:cubicBezTo>
                      <a:pt x="280" y="98"/>
                      <a:pt x="280" y="98"/>
                      <a:pt x="281" y="98"/>
                    </a:cubicBezTo>
                    <a:cubicBezTo>
                      <a:pt x="281" y="98"/>
                      <a:pt x="281" y="98"/>
                      <a:pt x="281" y="98"/>
                    </a:cubicBezTo>
                    <a:cubicBezTo>
                      <a:pt x="281" y="98"/>
                      <a:pt x="281" y="98"/>
                      <a:pt x="281" y="98"/>
                    </a:cubicBezTo>
                    <a:cubicBezTo>
                      <a:pt x="281" y="98"/>
                      <a:pt x="280" y="98"/>
                      <a:pt x="280" y="98"/>
                    </a:cubicBezTo>
                    <a:close/>
                    <a:moveTo>
                      <a:pt x="136" y="98"/>
                    </a:moveTo>
                    <a:cubicBezTo>
                      <a:pt x="136" y="98"/>
                      <a:pt x="136" y="98"/>
                      <a:pt x="136" y="98"/>
                    </a:cubicBezTo>
                    <a:cubicBezTo>
                      <a:pt x="136" y="98"/>
                      <a:pt x="137" y="98"/>
                      <a:pt x="136" y="98"/>
                    </a:cubicBezTo>
                    <a:cubicBezTo>
                      <a:pt x="136" y="98"/>
                      <a:pt x="136" y="98"/>
                      <a:pt x="136" y="98"/>
                    </a:cubicBezTo>
                    <a:close/>
                    <a:moveTo>
                      <a:pt x="208" y="98"/>
                    </a:moveTo>
                    <a:cubicBezTo>
                      <a:pt x="208" y="98"/>
                      <a:pt x="208" y="98"/>
                      <a:pt x="208" y="98"/>
                    </a:cubicBezTo>
                    <a:cubicBezTo>
                      <a:pt x="208" y="98"/>
                      <a:pt x="208" y="98"/>
                      <a:pt x="208" y="98"/>
                    </a:cubicBezTo>
                    <a:cubicBezTo>
                      <a:pt x="208" y="98"/>
                      <a:pt x="208" y="98"/>
                      <a:pt x="208" y="98"/>
                    </a:cubicBezTo>
                    <a:close/>
                    <a:moveTo>
                      <a:pt x="365" y="98"/>
                    </a:moveTo>
                    <a:cubicBezTo>
                      <a:pt x="365" y="98"/>
                      <a:pt x="364" y="97"/>
                      <a:pt x="364" y="97"/>
                    </a:cubicBezTo>
                    <a:cubicBezTo>
                      <a:pt x="364" y="97"/>
                      <a:pt x="364" y="97"/>
                      <a:pt x="364" y="97"/>
                    </a:cubicBezTo>
                    <a:cubicBezTo>
                      <a:pt x="364" y="97"/>
                      <a:pt x="364" y="97"/>
                      <a:pt x="364" y="97"/>
                    </a:cubicBezTo>
                    <a:cubicBezTo>
                      <a:pt x="365" y="97"/>
                      <a:pt x="365" y="97"/>
                      <a:pt x="365" y="97"/>
                    </a:cubicBezTo>
                    <a:cubicBezTo>
                      <a:pt x="366" y="97"/>
                      <a:pt x="366" y="97"/>
                      <a:pt x="366" y="97"/>
                    </a:cubicBezTo>
                    <a:cubicBezTo>
                      <a:pt x="367" y="97"/>
                      <a:pt x="367" y="97"/>
                      <a:pt x="367" y="97"/>
                    </a:cubicBezTo>
                    <a:cubicBezTo>
                      <a:pt x="367" y="97"/>
                      <a:pt x="367" y="97"/>
                      <a:pt x="367" y="97"/>
                    </a:cubicBezTo>
                    <a:cubicBezTo>
                      <a:pt x="367" y="97"/>
                      <a:pt x="367" y="97"/>
                      <a:pt x="367" y="97"/>
                    </a:cubicBezTo>
                    <a:cubicBezTo>
                      <a:pt x="367" y="97"/>
                      <a:pt x="367" y="97"/>
                      <a:pt x="367" y="97"/>
                    </a:cubicBezTo>
                    <a:cubicBezTo>
                      <a:pt x="367" y="97"/>
                      <a:pt x="367" y="97"/>
                      <a:pt x="367" y="97"/>
                    </a:cubicBezTo>
                    <a:cubicBezTo>
                      <a:pt x="366" y="97"/>
                      <a:pt x="365" y="98"/>
                      <a:pt x="365" y="98"/>
                    </a:cubicBezTo>
                    <a:cubicBezTo>
                      <a:pt x="365" y="98"/>
                      <a:pt x="365" y="98"/>
                      <a:pt x="365" y="98"/>
                    </a:cubicBezTo>
                    <a:close/>
                    <a:moveTo>
                      <a:pt x="199" y="97"/>
                    </a:moveTo>
                    <a:cubicBezTo>
                      <a:pt x="200" y="97"/>
                      <a:pt x="200" y="97"/>
                      <a:pt x="200" y="97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199" y="97"/>
                      <a:pt x="199" y="97"/>
                      <a:pt x="199" y="97"/>
                    </a:cubicBezTo>
                    <a:close/>
                    <a:moveTo>
                      <a:pt x="345" y="97"/>
                    </a:moveTo>
                    <a:cubicBezTo>
                      <a:pt x="345" y="97"/>
                      <a:pt x="345" y="97"/>
                      <a:pt x="345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45" y="97"/>
                      <a:pt x="345" y="97"/>
                      <a:pt x="345" y="97"/>
                    </a:cubicBezTo>
                    <a:close/>
                    <a:moveTo>
                      <a:pt x="245" y="96"/>
                    </a:moveTo>
                    <a:cubicBezTo>
                      <a:pt x="244" y="96"/>
                      <a:pt x="244" y="96"/>
                      <a:pt x="245" y="96"/>
                    </a:cubicBezTo>
                    <a:cubicBezTo>
                      <a:pt x="245" y="96"/>
                      <a:pt x="245" y="96"/>
                      <a:pt x="245" y="96"/>
                    </a:cubicBezTo>
                    <a:cubicBezTo>
                      <a:pt x="246" y="96"/>
                      <a:pt x="246" y="96"/>
                      <a:pt x="246" y="96"/>
                    </a:cubicBezTo>
                    <a:cubicBezTo>
                      <a:pt x="246" y="96"/>
                      <a:pt x="246" y="96"/>
                      <a:pt x="247" y="96"/>
                    </a:cubicBezTo>
                    <a:cubicBezTo>
                      <a:pt x="247" y="96"/>
                      <a:pt x="247" y="96"/>
                      <a:pt x="248" y="96"/>
                    </a:cubicBezTo>
                    <a:cubicBezTo>
                      <a:pt x="248" y="96"/>
                      <a:pt x="249" y="96"/>
                      <a:pt x="249" y="96"/>
                    </a:cubicBezTo>
                    <a:cubicBezTo>
                      <a:pt x="249" y="96"/>
                      <a:pt x="248" y="96"/>
                      <a:pt x="248" y="96"/>
                    </a:cubicBezTo>
                    <a:cubicBezTo>
                      <a:pt x="248" y="96"/>
                      <a:pt x="248" y="96"/>
                      <a:pt x="248" y="96"/>
                    </a:cubicBezTo>
                    <a:cubicBezTo>
                      <a:pt x="247" y="96"/>
                      <a:pt x="247" y="97"/>
                      <a:pt x="246" y="97"/>
                    </a:cubicBezTo>
                    <a:cubicBezTo>
                      <a:pt x="246" y="97"/>
                      <a:pt x="246" y="96"/>
                      <a:pt x="246" y="96"/>
                    </a:cubicBezTo>
                    <a:cubicBezTo>
                      <a:pt x="246" y="96"/>
                      <a:pt x="246" y="96"/>
                      <a:pt x="246" y="96"/>
                    </a:cubicBezTo>
                    <a:cubicBezTo>
                      <a:pt x="246" y="96"/>
                      <a:pt x="245" y="96"/>
                      <a:pt x="245" y="97"/>
                    </a:cubicBezTo>
                    <a:cubicBezTo>
                      <a:pt x="245" y="97"/>
                      <a:pt x="245" y="97"/>
                      <a:pt x="245" y="97"/>
                    </a:cubicBezTo>
                    <a:cubicBezTo>
                      <a:pt x="245" y="96"/>
                      <a:pt x="245" y="96"/>
                      <a:pt x="245" y="96"/>
                    </a:cubicBezTo>
                    <a:close/>
                    <a:moveTo>
                      <a:pt x="48" y="96"/>
                    </a:moveTo>
                    <a:cubicBezTo>
                      <a:pt x="48" y="96"/>
                      <a:pt x="48" y="96"/>
                      <a:pt x="47" y="96"/>
                    </a:cubicBezTo>
                    <a:cubicBezTo>
                      <a:pt x="47" y="96"/>
                      <a:pt x="46" y="96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7" y="96"/>
                      <a:pt x="48" y="96"/>
                      <a:pt x="48" y="96"/>
                    </a:cubicBezTo>
                    <a:cubicBezTo>
                      <a:pt x="48" y="96"/>
                      <a:pt x="49" y="96"/>
                      <a:pt x="48" y="96"/>
                    </a:cubicBezTo>
                    <a:cubicBezTo>
                      <a:pt x="48" y="96"/>
                      <a:pt x="48" y="96"/>
                      <a:pt x="48" y="96"/>
                    </a:cubicBezTo>
                    <a:close/>
                    <a:moveTo>
                      <a:pt x="58" y="96"/>
                    </a:moveTo>
                    <a:cubicBezTo>
                      <a:pt x="58" y="96"/>
                      <a:pt x="57" y="96"/>
                      <a:pt x="57" y="96"/>
                    </a:cubicBezTo>
                    <a:cubicBezTo>
                      <a:pt x="57" y="96"/>
                      <a:pt x="57" y="95"/>
                      <a:pt x="57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5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4" y="94"/>
                      <a:pt x="54" y="93"/>
                      <a:pt x="54" y="93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4" y="93"/>
                      <a:pt x="54" y="93"/>
                      <a:pt x="55" y="93"/>
                    </a:cubicBezTo>
                    <a:cubicBezTo>
                      <a:pt x="55" y="93"/>
                      <a:pt x="55" y="94"/>
                      <a:pt x="55" y="94"/>
                    </a:cubicBezTo>
                    <a:cubicBezTo>
                      <a:pt x="56" y="95"/>
                      <a:pt x="57" y="95"/>
                      <a:pt x="58" y="95"/>
                    </a:cubicBezTo>
                    <a:cubicBezTo>
                      <a:pt x="58" y="96"/>
                      <a:pt x="58" y="96"/>
                      <a:pt x="59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6"/>
                      <a:pt x="59" y="96"/>
                      <a:pt x="58" y="96"/>
                    </a:cubicBezTo>
                    <a:close/>
                    <a:moveTo>
                      <a:pt x="265" y="95"/>
                    </a:moveTo>
                    <a:cubicBezTo>
                      <a:pt x="265" y="95"/>
                      <a:pt x="265" y="95"/>
                      <a:pt x="266" y="95"/>
                    </a:cubicBezTo>
                    <a:cubicBezTo>
                      <a:pt x="266" y="95"/>
                      <a:pt x="266" y="95"/>
                      <a:pt x="266" y="95"/>
                    </a:cubicBezTo>
                    <a:cubicBezTo>
                      <a:pt x="266" y="95"/>
                      <a:pt x="266" y="95"/>
                      <a:pt x="265" y="95"/>
                    </a:cubicBezTo>
                    <a:close/>
                    <a:moveTo>
                      <a:pt x="64" y="95"/>
                    </a:move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5" y="95"/>
                      <a:pt x="65" y="95"/>
                    </a:cubicBezTo>
                    <a:cubicBezTo>
                      <a:pt x="65" y="95"/>
                      <a:pt x="64" y="95"/>
                      <a:pt x="64" y="95"/>
                    </a:cubicBezTo>
                    <a:close/>
                    <a:moveTo>
                      <a:pt x="304" y="95"/>
                    </a:moveTo>
                    <a:cubicBezTo>
                      <a:pt x="304" y="95"/>
                      <a:pt x="304" y="95"/>
                      <a:pt x="304" y="95"/>
                    </a:cubicBezTo>
                    <a:cubicBezTo>
                      <a:pt x="304" y="95"/>
                      <a:pt x="304" y="95"/>
                      <a:pt x="304" y="95"/>
                    </a:cubicBezTo>
                    <a:cubicBezTo>
                      <a:pt x="304" y="95"/>
                      <a:pt x="304" y="95"/>
                      <a:pt x="304" y="95"/>
                    </a:cubicBezTo>
                    <a:cubicBezTo>
                      <a:pt x="304" y="95"/>
                      <a:pt x="304" y="95"/>
                      <a:pt x="304" y="95"/>
                    </a:cubicBezTo>
                    <a:close/>
                    <a:moveTo>
                      <a:pt x="308" y="95"/>
                    </a:moveTo>
                    <a:cubicBezTo>
                      <a:pt x="308" y="95"/>
                      <a:pt x="308" y="95"/>
                      <a:pt x="309" y="95"/>
                    </a:cubicBezTo>
                    <a:cubicBezTo>
                      <a:pt x="309" y="95"/>
                      <a:pt x="309" y="95"/>
                      <a:pt x="308" y="95"/>
                    </a:cubicBezTo>
                    <a:cubicBezTo>
                      <a:pt x="308" y="95"/>
                      <a:pt x="308" y="95"/>
                      <a:pt x="308" y="95"/>
                    </a:cubicBezTo>
                    <a:close/>
                    <a:moveTo>
                      <a:pt x="38" y="95"/>
                    </a:move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3"/>
                      <a:pt x="38" y="93"/>
                      <a:pt x="39" y="93"/>
                    </a:cubicBezTo>
                    <a:cubicBezTo>
                      <a:pt x="40" y="94"/>
                      <a:pt x="40" y="94"/>
                      <a:pt x="40" y="93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0" y="93"/>
                      <a:pt x="40" y="94"/>
                      <a:pt x="40" y="94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39" y="94"/>
                      <a:pt x="39" y="94"/>
                      <a:pt x="39" y="95"/>
                    </a:cubicBezTo>
                    <a:cubicBezTo>
                      <a:pt x="39" y="95"/>
                      <a:pt x="39" y="95"/>
                      <a:pt x="38" y="95"/>
                    </a:cubicBezTo>
                    <a:close/>
                    <a:moveTo>
                      <a:pt x="132" y="94"/>
                    </a:moveTo>
                    <a:cubicBezTo>
                      <a:pt x="132" y="94"/>
                      <a:pt x="132" y="94"/>
                      <a:pt x="132" y="94"/>
                    </a:cubicBezTo>
                    <a:cubicBezTo>
                      <a:pt x="132" y="94"/>
                      <a:pt x="132" y="94"/>
                      <a:pt x="132" y="94"/>
                    </a:cubicBezTo>
                    <a:cubicBezTo>
                      <a:pt x="132" y="94"/>
                      <a:pt x="132" y="94"/>
                      <a:pt x="133" y="94"/>
                    </a:cubicBezTo>
                    <a:cubicBezTo>
                      <a:pt x="133" y="94"/>
                      <a:pt x="133" y="94"/>
                      <a:pt x="133" y="94"/>
                    </a:cubicBezTo>
                    <a:cubicBezTo>
                      <a:pt x="134" y="94"/>
                      <a:pt x="134" y="94"/>
                      <a:pt x="134" y="94"/>
                    </a:cubicBezTo>
                    <a:cubicBezTo>
                      <a:pt x="135" y="94"/>
                      <a:pt x="135" y="93"/>
                      <a:pt x="136" y="93"/>
                    </a:cubicBezTo>
                    <a:cubicBezTo>
                      <a:pt x="136" y="93"/>
                      <a:pt x="136" y="93"/>
                      <a:pt x="136" y="93"/>
                    </a:cubicBezTo>
                    <a:cubicBezTo>
                      <a:pt x="136" y="93"/>
                      <a:pt x="136" y="93"/>
                      <a:pt x="137" y="93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7" y="94"/>
                      <a:pt x="137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5" y="94"/>
                      <a:pt x="135" y="94"/>
                      <a:pt x="135" y="94"/>
                    </a:cubicBezTo>
                    <a:cubicBezTo>
                      <a:pt x="135" y="94"/>
                      <a:pt x="135" y="94"/>
                      <a:pt x="135" y="94"/>
                    </a:cubicBezTo>
                    <a:cubicBezTo>
                      <a:pt x="134" y="94"/>
                      <a:pt x="134" y="94"/>
                      <a:pt x="133" y="94"/>
                    </a:cubicBezTo>
                    <a:cubicBezTo>
                      <a:pt x="133" y="94"/>
                      <a:pt x="133" y="94"/>
                      <a:pt x="133" y="94"/>
                    </a:cubicBezTo>
                    <a:cubicBezTo>
                      <a:pt x="133" y="94"/>
                      <a:pt x="132" y="94"/>
                      <a:pt x="132" y="94"/>
                    </a:cubicBezTo>
                    <a:close/>
                    <a:moveTo>
                      <a:pt x="284" y="94"/>
                    </a:moveTo>
                    <a:cubicBezTo>
                      <a:pt x="284" y="94"/>
                      <a:pt x="284" y="94"/>
                      <a:pt x="284" y="94"/>
                    </a:cubicBezTo>
                    <a:cubicBezTo>
                      <a:pt x="284" y="94"/>
                      <a:pt x="284" y="94"/>
                      <a:pt x="284" y="94"/>
                    </a:cubicBezTo>
                    <a:cubicBezTo>
                      <a:pt x="284" y="94"/>
                      <a:pt x="284" y="94"/>
                      <a:pt x="284" y="94"/>
                    </a:cubicBezTo>
                    <a:close/>
                    <a:moveTo>
                      <a:pt x="79" y="94"/>
                    </a:moveTo>
                    <a:cubicBezTo>
                      <a:pt x="79" y="94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79" y="94"/>
                    </a:cubicBezTo>
                    <a:close/>
                    <a:moveTo>
                      <a:pt x="306" y="94"/>
                    </a:moveTo>
                    <a:cubicBezTo>
                      <a:pt x="306" y="94"/>
                      <a:pt x="306" y="94"/>
                      <a:pt x="306" y="94"/>
                    </a:cubicBezTo>
                    <a:cubicBezTo>
                      <a:pt x="306" y="93"/>
                      <a:pt x="306" y="93"/>
                      <a:pt x="306" y="93"/>
                    </a:cubicBezTo>
                    <a:cubicBezTo>
                      <a:pt x="306" y="93"/>
                      <a:pt x="307" y="94"/>
                      <a:pt x="307" y="94"/>
                    </a:cubicBezTo>
                    <a:cubicBezTo>
                      <a:pt x="307" y="94"/>
                      <a:pt x="306" y="94"/>
                      <a:pt x="306" y="94"/>
                    </a:cubicBezTo>
                    <a:close/>
                    <a:moveTo>
                      <a:pt x="227" y="93"/>
                    </a:moveTo>
                    <a:cubicBezTo>
                      <a:pt x="226" y="93"/>
                      <a:pt x="226" y="93"/>
                      <a:pt x="226" y="93"/>
                    </a:cubicBezTo>
                    <a:cubicBezTo>
                      <a:pt x="226" y="93"/>
                      <a:pt x="225" y="92"/>
                      <a:pt x="225" y="92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4" y="92"/>
                      <a:pt x="224" y="92"/>
                      <a:pt x="223" y="92"/>
                    </a:cubicBezTo>
                    <a:cubicBezTo>
                      <a:pt x="223" y="92"/>
                      <a:pt x="223" y="92"/>
                      <a:pt x="223" y="92"/>
                    </a:cubicBezTo>
                    <a:cubicBezTo>
                      <a:pt x="223" y="92"/>
                      <a:pt x="223" y="92"/>
                      <a:pt x="223" y="92"/>
                    </a:cubicBezTo>
                    <a:cubicBezTo>
                      <a:pt x="223" y="92"/>
                      <a:pt x="223" y="92"/>
                      <a:pt x="223" y="91"/>
                    </a:cubicBezTo>
                    <a:cubicBezTo>
                      <a:pt x="223" y="91"/>
                      <a:pt x="223" y="91"/>
                      <a:pt x="224" y="91"/>
                    </a:cubicBezTo>
                    <a:cubicBezTo>
                      <a:pt x="224" y="91"/>
                      <a:pt x="224" y="91"/>
                      <a:pt x="225" y="91"/>
                    </a:cubicBezTo>
                    <a:cubicBezTo>
                      <a:pt x="225" y="91"/>
                      <a:pt x="225" y="91"/>
                      <a:pt x="225" y="91"/>
                    </a:cubicBezTo>
                    <a:cubicBezTo>
                      <a:pt x="225" y="91"/>
                      <a:pt x="225" y="91"/>
                      <a:pt x="225" y="91"/>
                    </a:cubicBezTo>
                    <a:cubicBezTo>
                      <a:pt x="225" y="91"/>
                      <a:pt x="225" y="91"/>
                      <a:pt x="226" y="91"/>
                    </a:cubicBezTo>
                    <a:cubicBezTo>
                      <a:pt x="226" y="91"/>
                      <a:pt x="226" y="91"/>
                      <a:pt x="226" y="91"/>
                    </a:cubicBezTo>
                    <a:cubicBezTo>
                      <a:pt x="226" y="92"/>
                      <a:pt x="226" y="92"/>
                      <a:pt x="226" y="92"/>
                    </a:cubicBezTo>
                    <a:cubicBezTo>
                      <a:pt x="226" y="92"/>
                      <a:pt x="227" y="93"/>
                      <a:pt x="227" y="93"/>
                    </a:cubicBezTo>
                    <a:cubicBezTo>
                      <a:pt x="227" y="93"/>
                      <a:pt x="228" y="93"/>
                      <a:pt x="228" y="93"/>
                    </a:cubicBezTo>
                    <a:cubicBezTo>
                      <a:pt x="228" y="93"/>
                      <a:pt x="228" y="93"/>
                      <a:pt x="227" y="93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7" y="94"/>
                      <a:pt x="227" y="94"/>
                      <a:pt x="227" y="94"/>
                    </a:cubicBezTo>
                    <a:cubicBezTo>
                      <a:pt x="227" y="94"/>
                      <a:pt x="227" y="94"/>
                      <a:pt x="227" y="93"/>
                    </a:cubicBezTo>
                    <a:close/>
                    <a:moveTo>
                      <a:pt x="76" y="93"/>
                    </a:moveTo>
                    <a:cubicBezTo>
                      <a:pt x="76" y="93"/>
                      <a:pt x="76" y="93"/>
                      <a:pt x="76" y="93"/>
                    </a:cubicBezTo>
                    <a:cubicBezTo>
                      <a:pt x="76" y="93"/>
                      <a:pt x="76" y="93"/>
                      <a:pt x="76" y="93"/>
                    </a:cubicBezTo>
                    <a:cubicBezTo>
                      <a:pt x="77" y="92"/>
                      <a:pt x="77" y="92"/>
                      <a:pt x="78" y="92"/>
                    </a:cubicBezTo>
                    <a:cubicBezTo>
                      <a:pt x="78" y="92"/>
                      <a:pt x="78" y="91"/>
                      <a:pt x="78" y="92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7" y="92"/>
                      <a:pt x="77" y="93"/>
                      <a:pt x="77" y="93"/>
                    </a:cubicBezTo>
                    <a:cubicBezTo>
                      <a:pt x="77" y="93"/>
                      <a:pt x="77" y="93"/>
                      <a:pt x="76" y="93"/>
                    </a:cubicBezTo>
                    <a:close/>
                    <a:moveTo>
                      <a:pt x="368" y="93"/>
                    </a:moveTo>
                    <a:cubicBezTo>
                      <a:pt x="368" y="93"/>
                      <a:pt x="368" y="93"/>
                      <a:pt x="368" y="93"/>
                    </a:cubicBezTo>
                    <a:cubicBezTo>
                      <a:pt x="368" y="93"/>
                      <a:pt x="368" y="93"/>
                      <a:pt x="368" y="93"/>
                    </a:cubicBezTo>
                    <a:cubicBezTo>
                      <a:pt x="368" y="92"/>
                      <a:pt x="369" y="92"/>
                      <a:pt x="369" y="92"/>
                    </a:cubicBezTo>
                    <a:cubicBezTo>
                      <a:pt x="369" y="92"/>
                      <a:pt x="369" y="92"/>
                      <a:pt x="370" y="91"/>
                    </a:cubicBezTo>
                    <a:cubicBezTo>
                      <a:pt x="370" y="91"/>
                      <a:pt x="370" y="91"/>
                      <a:pt x="370" y="92"/>
                    </a:cubicBezTo>
                    <a:cubicBezTo>
                      <a:pt x="370" y="92"/>
                      <a:pt x="370" y="92"/>
                      <a:pt x="370" y="92"/>
                    </a:cubicBezTo>
                    <a:cubicBezTo>
                      <a:pt x="370" y="92"/>
                      <a:pt x="370" y="92"/>
                      <a:pt x="370" y="92"/>
                    </a:cubicBezTo>
                    <a:cubicBezTo>
                      <a:pt x="369" y="92"/>
                      <a:pt x="369" y="92"/>
                      <a:pt x="369" y="92"/>
                    </a:cubicBezTo>
                    <a:cubicBezTo>
                      <a:pt x="369" y="93"/>
                      <a:pt x="369" y="93"/>
                      <a:pt x="368" y="93"/>
                    </a:cubicBezTo>
                    <a:cubicBezTo>
                      <a:pt x="368" y="93"/>
                      <a:pt x="368" y="93"/>
                      <a:pt x="368" y="93"/>
                    </a:cubicBezTo>
                    <a:close/>
                    <a:moveTo>
                      <a:pt x="38" y="93"/>
                    </a:moveTo>
                    <a:cubicBezTo>
                      <a:pt x="38" y="93"/>
                      <a:pt x="38" y="93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9" y="93"/>
                      <a:pt x="39" y="93"/>
                    </a:cubicBezTo>
                    <a:cubicBezTo>
                      <a:pt x="39" y="93"/>
                      <a:pt x="38" y="93"/>
                      <a:pt x="38" y="93"/>
                    </a:cubicBezTo>
                    <a:close/>
                    <a:moveTo>
                      <a:pt x="224" y="93"/>
                    </a:move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lose/>
                    <a:moveTo>
                      <a:pt x="269" y="93"/>
                    </a:moveTo>
                    <a:cubicBezTo>
                      <a:pt x="268" y="93"/>
                      <a:pt x="268" y="93"/>
                      <a:pt x="268" y="93"/>
                    </a:cubicBezTo>
                    <a:cubicBezTo>
                      <a:pt x="268" y="93"/>
                      <a:pt x="267" y="93"/>
                      <a:pt x="268" y="92"/>
                    </a:cubicBezTo>
                    <a:cubicBezTo>
                      <a:pt x="268" y="92"/>
                      <a:pt x="269" y="92"/>
                      <a:pt x="269" y="92"/>
                    </a:cubicBezTo>
                    <a:cubicBezTo>
                      <a:pt x="269" y="92"/>
                      <a:pt x="269" y="93"/>
                      <a:pt x="269" y="93"/>
                    </a:cubicBezTo>
                    <a:cubicBezTo>
                      <a:pt x="269" y="93"/>
                      <a:pt x="269" y="93"/>
                      <a:pt x="269" y="93"/>
                    </a:cubicBezTo>
                    <a:close/>
                    <a:moveTo>
                      <a:pt x="156" y="92"/>
                    </a:move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92"/>
                      <a:pt x="156" y="92"/>
                      <a:pt x="156" y="92"/>
                    </a:cubicBezTo>
                    <a:close/>
                    <a:moveTo>
                      <a:pt x="83" y="92"/>
                    </a:move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2"/>
                      <a:pt x="83" y="92"/>
                      <a:pt x="83" y="92"/>
                    </a:cubicBezTo>
                    <a:close/>
                    <a:moveTo>
                      <a:pt x="157" y="92"/>
                    </a:moveTo>
                    <a:cubicBezTo>
                      <a:pt x="157" y="92"/>
                      <a:pt x="157" y="92"/>
                      <a:pt x="157" y="92"/>
                    </a:cubicBezTo>
                    <a:cubicBezTo>
                      <a:pt x="158" y="92"/>
                      <a:pt x="158" y="92"/>
                      <a:pt x="158" y="92"/>
                    </a:cubicBezTo>
                    <a:cubicBezTo>
                      <a:pt x="158" y="92"/>
                      <a:pt x="158" y="92"/>
                      <a:pt x="158" y="92"/>
                    </a:cubicBezTo>
                    <a:cubicBezTo>
                      <a:pt x="157" y="92"/>
                      <a:pt x="157" y="92"/>
                      <a:pt x="157" y="92"/>
                    </a:cubicBezTo>
                    <a:close/>
                    <a:moveTo>
                      <a:pt x="218" y="92"/>
                    </a:moveTo>
                    <a:cubicBezTo>
                      <a:pt x="218" y="92"/>
                      <a:pt x="219" y="92"/>
                      <a:pt x="219" y="92"/>
                    </a:cubicBezTo>
                    <a:cubicBezTo>
                      <a:pt x="219" y="92"/>
                      <a:pt x="219" y="92"/>
                      <a:pt x="219" y="92"/>
                    </a:cubicBezTo>
                    <a:cubicBezTo>
                      <a:pt x="219" y="92"/>
                      <a:pt x="219" y="92"/>
                      <a:pt x="219" y="92"/>
                    </a:cubicBezTo>
                    <a:cubicBezTo>
                      <a:pt x="218" y="92"/>
                      <a:pt x="218" y="92"/>
                      <a:pt x="218" y="92"/>
                    </a:cubicBezTo>
                    <a:close/>
                    <a:moveTo>
                      <a:pt x="158" y="92"/>
                    </a:moveTo>
                    <a:cubicBezTo>
                      <a:pt x="159" y="92"/>
                      <a:pt x="159" y="92"/>
                      <a:pt x="159" y="92"/>
                    </a:cubicBezTo>
                    <a:cubicBezTo>
                      <a:pt x="159" y="92"/>
                      <a:pt x="159" y="92"/>
                      <a:pt x="159" y="92"/>
                    </a:cubicBezTo>
                    <a:cubicBezTo>
                      <a:pt x="159" y="92"/>
                      <a:pt x="159" y="92"/>
                      <a:pt x="159" y="92"/>
                    </a:cubicBezTo>
                    <a:cubicBezTo>
                      <a:pt x="158" y="92"/>
                      <a:pt x="158" y="92"/>
                      <a:pt x="158" y="92"/>
                    </a:cubicBezTo>
                    <a:close/>
                    <a:moveTo>
                      <a:pt x="263" y="92"/>
                    </a:moveTo>
                    <a:cubicBezTo>
                      <a:pt x="263" y="91"/>
                      <a:pt x="264" y="91"/>
                      <a:pt x="264" y="91"/>
                    </a:cubicBezTo>
                    <a:cubicBezTo>
                      <a:pt x="264" y="92"/>
                      <a:pt x="264" y="92"/>
                      <a:pt x="263" y="92"/>
                    </a:cubicBezTo>
                    <a:cubicBezTo>
                      <a:pt x="263" y="92"/>
                      <a:pt x="263" y="92"/>
                      <a:pt x="263" y="92"/>
                    </a:cubicBezTo>
                    <a:close/>
                    <a:moveTo>
                      <a:pt x="168" y="91"/>
                    </a:move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9" y="91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69" y="90"/>
                      <a:pt x="169" y="90"/>
                      <a:pt x="169" y="90"/>
                    </a:cubicBezTo>
                    <a:cubicBezTo>
                      <a:pt x="169" y="90"/>
                      <a:pt x="169" y="90"/>
                      <a:pt x="169" y="90"/>
                    </a:cubicBezTo>
                    <a:cubicBezTo>
                      <a:pt x="169" y="91"/>
                      <a:pt x="169" y="91"/>
                      <a:pt x="170" y="91"/>
                    </a:cubicBezTo>
                    <a:cubicBezTo>
                      <a:pt x="170" y="91"/>
                      <a:pt x="170" y="91"/>
                      <a:pt x="171" y="91"/>
                    </a:cubicBezTo>
                    <a:cubicBezTo>
                      <a:pt x="171" y="91"/>
                      <a:pt x="171" y="91"/>
                      <a:pt x="171" y="91"/>
                    </a:cubicBezTo>
                    <a:cubicBezTo>
                      <a:pt x="171" y="91"/>
                      <a:pt x="171" y="91"/>
                      <a:pt x="171" y="91"/>
                    </a:cubicBezTo>
                    <a:cubicBezTo>
                      <a:pt x="172" y="91"/>
                      <a:pt x="172" y="91"/>
                      <a:pt x="173" y="91"/>
                    </a:cubicBezTo>
                    <a:cubicBezTo>
                      <a:pt x="173" y="91"/>
                      <a:pt x="173" y="91"/>
                      <a:pt x="173" y="91"/>
                    </a:cubicBezTo>
                    <a:cubicBezTo>
                      <a:pt x="173" y="91"/>
                      <a:pt x="173" y="91"/>
                      <a:pt x="172" y="91"/>
                    </a:cubicBezTo>
                    <a:cubicBezTo>
                      <a:pt x="171" y="91"/>
                      <a:pt x="171" y="91"/>
                      <a:pt x="171" y="91"/>
                    </a:cubicBezTo>
                    <a:cubicBezTo>
                      <a:pt x="171" y="91"/>
                      <a:pt x="171" y="91"/>
                      <a:pt x="171" y="91"/>
                    </a:cubicBezTo>
                    <a:cubicBezTo>
                      <a:pt x="171" y="91"/>
                      <a:pt x="171" y="91"/>
                      <a:pt x="171" y="91"/>
                    </a:cubicBezTo>
                    <a:cubicBezTo>
                      <a:pt x="171" y="91"/>
                      <a:pt x="171" y="91"/>
                      <a:pt x="170" y="91"/>
                    </a:cubicBezTo>
                    <a:cubicBezTo>
                      <a:pt x="170" y="91"/>
                      <a:pt x="170" y="91"/>
                      <a:pt x="169" y="91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lose/>
                    <a:moveTo>
                      <a:pt x="157" y="91"/>
                    </a:move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lose/>
                    <a:moveTo>
                      <a:pt x="173" y="91"/>
                    </a:moveTo>
                    <a:cubicBezTo>
                      <a:pt x="173" y="91"/>
                      <a:pt x="174" y="91"/>
                      <a:pt x="174" y="91"/>
                    </a:cubicBezTo>
                    <a:cubicBezTo>
                      <a:pt x="174" y="91"/>
                      <a:pt x="174" y="91"/>
                      <a:pt x="174" y="91"/>
                    </a:cubicBezTo>
                    <a:cubicBezTo>
                      <a:pt x="174" y="91"/>
                      <a:pt x="174" y="91"/>
                      <a:pt x="174" y="91"/>
                    </a:cubicBezTo>
                    <a:cubicBezTo>
                      <a:pt x="174" y="91"/>
                      <a:pt x="173" y="91"/>
                      <a:pt x="173" y="91"/>
                    </a:cubicBezTo>
                    <a:close/>
                    <a:moveTo>
                      <a:pt x="215" y="91"/>
                    </a:moveTo>
                    <a:cubicBezTo>
                      <a:pt x="215" y="91"/>
                      <a:pt x="215" y="91"/>
                      <a:pt x="216" y="91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6" y="91"/>
                      <a:pt x="216" y="91"/>
                      <a:pt x="215" y="91"/>
                    </a:cubicBezTo>
                    <a:close/>
                    <a:moveTo>
                      <a:pt x="38" y="89"/>
                    </a:moveTo>
                    <a:cubicBezTo>
                      <a:pt x="38" y="89"/>
                      <a:pt x="38" y="89"/>
                      <a:pt x="38" y="89"/>
                    </a:cubicBezTo>
                    <a:cubicBezTo>
                      <a:pt x="39" y="89"/>
                      <a:pt x="39" y="89"/>
                      <a:pt x="38" y="89"/>
                    </a:cubicBezTo>
                    <a:cubicBezTo>
                      <a:pt x="38" y="89"/>
                      <a:pt x="38" y="89"/>
                      <a:pt x="38" y="89"/>
                    </a:cubicBezTo>
                    <a:close/>
                    <a:moveTo>
                      <a:pt x="131" y="89"/>
                    </a:moveTo>
                    <a:cubicBezTo>
                      <a:pt x="131" y="89"/>
                      <a:pt x="131" y="89"/>
                      <a:pt x="132" y="89"/>
                    </a:cubicBezTo>
                    <a:cubicBezTo>
                      <a:pt x="132" y="89"/>
                      <a:pt x="132" y="89"/>
                      <a:pt x="132" y="89"/>
                    </a:cubicBezTo>
                    <a:cubicBezTo>
                      <a:pt x="132" y="89"/>
                      <a:pt x="131" y="89"/>
                      <a:pt x="131" y="89"/>
                    </a:cubicBezTo>
                    <a:close/>
                    <a:moveTo>
                      <a:pt x="178" y="89"/>
                    </a:moveTo>
                    <a:cubicBezTo>
                      <a:pt x="178" y="89"/>
                      <a:pt x="178" y="89"/>
                      <a:pt x="178" y="89"/>
                    </a:cubicBezTo>
                    <a:cubicBezTo>
                      <a:pt x="177" y="89"/>
                      <a:pt x="177" y="89"/>
                      <a:pt x="177" y="89"/>
                    </a:cubicBezTo>
                    <a:cubicBezTo>
                      <a:pt x="177" y="89"/>
                      <a:pt x="176" y="89"/>
                      <a:pt x="176" y="89"/>
                    </a:cubicBezTo>
                    <a:cubicBezTo>
                      <a:pt x="176" y="89"/>
                      <a:pt x="175" y="89"/>
                      <a:pt x="175" y="89"/>
                    </a:cubicBezTo>
                    <a:cubicBezTo>
                      <a:pt x="175" y="89"/>
                      <a:pt x="175" y="89"/>
                      <a:pt x="175" y="89"/>
                    </a:cubicBezTo>
                    <a:cubicBezTo>
                      <a:pt x="175" y="88"/>
                      <a:pt x="175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3" y="89"/>
                      <a:pt x="173" y="89"/>
                      <a:pt x="173" y="89"/>
                    </a:cubicBezTo>
                    <a:cubicBezTo>
                      <a:pt x="173" y="89"/>
                      <a:pt x="172" y="89"/>
                      <a:pt x="172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88"/>
                      <a:pt x="175" y="88"/>
                      <a:pt x="175" y="88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7" y="88"/>
                      <a:pt x="177" y="88"/>
                      <a:pt x="177" y="88"/>
                    </a:cubicBezTo>
                    <a:cubicBezTo>
                      <a:pt x="177" y="88"/>
                      <a:pt x="177" y="88"/>
                      <a:pt x="178" y="88"/>
                    </a:cubicBezTo>
                    <a:cubicBezTo>
                      <a:pt x="178" y="88"/>
                      <a:pt x="178" y="88"/>
                      <a:pt x="179" y="88"/>
                    </a:cubicBezTo>
                    <a:cubicBezTo>
                      <a:pt x="179" y="88"/>
                      <a:pt x="179" y="88"/>
                      <a:pt x="179" y="88"/>
                    </a:cubicBezTo>
                    <a:cubicBezTo>
                      <a:pt x="179" y="89"/>
                      <a:pt x="179" y="89"/>
                      <a:pt x="179" y="89"/>
                    </a:cubicBezTo>
                    <a:cubicBezTo>
                      <a:pt x="179" y="89"/>
                      <a:pt x="178" y="89"/>
                      <a:pt x="178" y="89"/>
                    </a:cubicBezTo>
                    <a:cubicBezTo>
                      <a:pt x="178" y="89"/>
                      <a:pt x="178" y="89"/>
                      <a:pt x="178" y="89"/>
                    </a:cubicBezTo>
                    <a:close/>
                    <a:moveTo>
                      <a:pt x="171" y="89"/>
                    </a:moveTo>
                    <a:cubicBezTo>
                      <a:pt x="171" y="89"/>
                      <a:pt x="171" y="88"/>
                      <a:pt x="171" y="88"/>
                    </a:cubicBezTo>
                    <a:cubicBezTo>
                      <a:pt x="172" y="88"/>
                      <a:pt x="172" y="89"/>
                      <a:pt x="172" y="89"/>
                    </a:cubicBezTo>
                    <a:cubicBezTo>
                      <a:pt x="172" y="89"/>
                      <a:pt x="171" y="89"/>
                      <a:pt x="171" y="89"/>
                    </a:cubicBezTo>
                    <a:close/>
                    <a:moveTo>
                      <a:pt x="192" y="88"/>
                    </a:moveTo>
                    <a:cubicBezTo>
                      <a:pt x="192" y="88"/>
                      <a:pt x="192" y="88"/>
                      <a:pt x="192" y="88"/>
                    </a:cubicBezTo>
                    <a:cubicBezTo>
                      <a:pt x="192" y="88"/>
                      <a:pt x="192" y="88"/>
                      <a:pt x="192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9"/>
                      <a:pt x="192" y="89"/>
                      <a:pt x="192" y="88"/>
                    </a:cubicBezTo>
                    <a:close/>
                    <a:moveTo>
                      <a:pt x="139" y="88"/>
                    </a:moveTo>
                    <a:cubicBezTo>
                      <a:pt x="139" y="88"/>
                      <a:pt x="139" y="88"/>
                      <a:pt x="139" y="88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9" y="89"/>
                      <a:pt x="139" y="89"/>
                      <a:pt x="139" y="88"/>
                    </a:cubicBezTo>
                    <a:close/>
                    <a:moveTo>
                      <a:pt x="30" y="88"/>
                    </a:moveTo>
                    <a:cubicBezTo>
                      <a:pt x="30" y="88"/>
                      <a:pt x="30" y="88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lose/>
                    <a:moveTo>
                      <a:pt x="78" y="87"/>
                    </a:moveTo>
                    <a:cubicBezTo>
                      <a:pt x="78" y="87"/>
                      <a:pt x="78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close/>
                    <a:moveTo>
                      <a:pt x="366" y="87"/>
                    </a:moveTo>
                    <a:cubicBezTo>
                      <a:pt x="366" y="87"/>
                      <a:pt x="365" y="87"/>
                      <a:pt x="365" y="87"/>
                    </a:cubicBezTo>
                    <a:cubicBezTo>
                      <a:pt x="364" y="87"/>
                      <a:pt x="364" y="87"/>
                      <a:pt x="363" y="87"/>
                    </a:cubicBezTo>
                    <a:cubicBezTo>
                      <a:pt x="362" y="87"/>
                      <a:pt x="362" y="87"/>
                      <a:pt x="362" y="87"/>
                    </a:cubicBezTo>
                    <a:cubicBezTo>
                      <a:pt x="362" y="86"/>
                      <a:pt x="362" y="86"/>
                      <a:pt x="363" y="86"/>
                    </a:cubicBezTo>
                    <a:cubicBezTo>
                      <a:pt x="363" y="86"/>
                      <a:pt x="364" y="86"/>
                      <a:pt x="364" y="86"/>
                    </a:cubicBezTo>
                    <a:cubicBezTo>
                      <a:pt x="364" y="87"/>
                      <a:pt x="364" y="87"/>
                      <a:pt x="365" y="87"/>
                    </a:cubicBezTo>
                    <a:cubicBezTo>
                      <a:pt x="365" y="86"/>
                      <a:pt x="368" y="87"/>
                      <a:pt x="368" y="87"/>
                    </a:cubicBezTo>
                    <a:cubicBezTo>
                      <a:pt x="368" y="87"/>
                      <a:pt x="368" y="87"/>
                      <a:pt x="368" y="87"/>
                    </a:cubicBezTo>
                    <a:cubicBezTo>
                      <a:pt x="368" y="87"/>
                      <a:pt x="367" y="87"/>
                      <a:pt x="366" y="87"/>
                    </a:cubicBezTo>
                    <a:close/>
                    <a:moveTo>
                      <a:pt x="79" y="87"/>
                    </a:moveTo>
                    <a:cubicBezTo>
                      <a:pt x="79" y="87"/>
                      <a:pt x="79" y="86"/>
                      <a:pt x="79" y="86"/>
                    </a:cubicBezTo>
                    <a:cubicBezTo>
                      <a:pt x="79" y="86"/>
                      <a:pt x="79" y="85"/>
                      <a:pt x="79" y="8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5"/>
                      <a:pt x="79" y="84"/>
                      <a:pt x="79" y="84"/>
                    </a:cubicBezTo>
                    <a:cubicBezTo>
                      <a:pt x="79" y="84"/>
                      <a:pt x="79" y="84"/>
                      <a:pt x="79" y="85"/>
                    </a:cubicBezTo>
                    <a:cubicBezTo>
                      <a:pt x="79" y="85"/>
                      <a:pt x="79" y="86"/>
                      <a:pt x="79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9" y="87"/>
                      <a:pt x="79" y="87"/>
                      <a:pt x="79" y="87"/>
                    </a:cubicBezTo>
                    <a:close/>
                    <a:moveTo>
                      <a:pt x="210" y="86"/>
                    </a:moveTo>
                    <a:cubicBezTo>
                      <a:pt x="210" y="86"/>
                      <a:pt x="209" y="86"/>
                      <a:pt x="209" y="86"/>
                    </a:cubicBezTo>
                    <a:cubicBezTo>
                      <a:pt x="209" y="86"/>
                      <a:pt x="210" y="86"/>
                      <a:pt x="210" y="86"/>
                    </a:cubicBezTo>
                    <a:cubicBezTo>
                      <a:pt x="210" y="86"/>
                      <a:pt x="211" y="86"/>
                      <a:pt x="211" y="86"/>
                    </a:cubicBezTo>
                    <a:cubicBezTo>
                      <a:pt x="211" y="86"/>
                      <a:pt x="211" y="86"/>
                      <a:pt x="211" y="86"/>
                    </a:cubicBezTo>
                    <a:cubicBezTo>
                      <a:pt x="212" y="86"/>
                      <a:pt x="212" y="86"/>
                      <a:pt x="212" y="86"/>
                    </a:cubicBezTo>
                    <a:cubicBezTo>
                      <a:pt x="211" y="86"/>
                      <a:pt x="211" y="86"/>
                      <a:pt x="211" y="86"/>
                    </a:cubicBezTo>
                    <a:cubicBezTo>
                      <a:pt x="211" y="86"/>
                      <a:pt x="211" y="86"/>
                      <a:pt x="210" y="86"/>
                    </a:cubicBezTo>
                    <a:close/>
                    <a:moveTo>
                      <a:pt x="361" y="86"/>
                    </a:moveTo>
                    <a:cubicBezTo>
                      <a:pt x="361" y="86"/>
                      <a:pt x="361" y="86"/>
                      <a:pt x="361" y="86"/>
                    </a:cubicBezTo>
                    <a:cubicBezTo>
                      <a:pt x="361" y="86"/>
                      <a:pt x="362" y="86"/>
                      <a:pt x="362" y="86"/>
                    </a:cubicBezTo>
                    <a:cubicBezTo>
                      <a:pt x="362" y="86"/>
                      <a:pt x="361" y="86"/>
                      <a:pt x="361" y="86"/>
                    </a:cubicBezTo>
                    <a:close/>
                    <a:moveTo>
                      <a:pt x="365" y="85"/>
                    </a:moveTo>
                    <a:cubicBezTo>
                      <a:pt x="365" y="85"/>
                      <a:pt x="365" y="85"/>
                      <a:pt x="365" y="85"/>
                    </a:cubicBezTo>
                    <a:cubicBezTo>
                      <a:pt x="365" y="85"/>
                      <a:pt x="364" y="84"/>
                      <a:pt x="364" y="84"/>
                    </a:cubicBezTo>
                    <a:cubicBezTo>
                      <a:pt x="364" y="83"/>
                      <a:pt x="363" y="83"/>
                      <a:pt x="364" y="83"/>
                    </a:cubicBezTo>
                    <a:cubicBezTo>
                      <a:pt x="364" y="83"/>
                      <a:pt x="364" y="83"/>
                      <a:pt x="364" y="84"/>
                    </a:cubicBezTo>
                    <a:cubicBezTo>
                      <a:pt x="364" y="84"/>
                      <a:pt x="364" y="84"/>
                      <a:pt x="364" y="84"/>
                    </a:cubicBezTo>
                    <a:cubicBezTo>
                      <a:pt x="364" y="84"/>
                      <a:pt x="365" y="84"/>
                      <a:pt x="365" y="84"/>
                    </a:cubicBezTo>
                    <a:cubicBezTo>
                      <a:pt x="365" y="84"/>
                      <a:pt x="365" y="85"/>
                      <a:pt x="365" y="85"/>
                    </a:cubicBezTo>
                    <a:cubicBezTo>
                      <a:pt x="365" y="85"/>
                      <a:pt x="366" y="85"/>
                      <a:pt x="365" y="85"/>
                    </a:cubicBezTo>
                    <a:cubicBezTo>
                      <a:pt x="365" y="85"/>
                      <a:pt x="365" y="85"/>
                      <a:pt x="365" y="85"/>
                    </a:cubicBezTo>
                    <a:close/>
                    <a:moveTo>
                      <a:pt x="88" y="85"/>
                    </a:move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85"/>
                      <a:pt x="88" y="85"/>
                      <a:pt x="88" y="85"/>
                    </a:cubicBezTo>
                    <a:close/>
                    <a:moveTo>
                      <a:pt x="356" y="85"/>
                    </a:moveTo>
                    <a:cubicBezTo>
                      <a:pt x="356" y="85"/>
                      <a:pt x="356" y="85"/>
                      <a:pt x="356" y="85"/>
                    </a:cubicBezTo>
                    <a:cubicBezTo>
                      <a:pt x="356" y="84"/>
                      <a:pt x="356" y="84"/>
                      <a:pt x="356" y="84"/>
                    </a:cubicBezTo>
                    <a:cubicBezTo>
                      <a:pt x="356" y="84"/>
                      <a:pt x="357" y="84"/>
                      <a:pt x="357" y="84"/>
                    </a:cubicBezTo>
                    <a:cubicBezTo>
                      <a:pt x="357" y="84"/>
                      <a:pt x="357" y="84"/>
                      <a:pt x="357" y="85"/>
                    </a:cubicBezTo>
                    <a:cubicBezTo>
                      <a:pt x="357" y="85"/>
                      <a:pt x="357" y="85"/>
                      <a:pt x="357" y="85"/>
                    </a:cubicBezTo>
                    <a:cubicBezTo>
                      <a:pt x="357" y="85"/>
                      <a:pt x="357" y="85"/>
                      <a:pt x="357" y="85"/>
                    </a:cubicBezTo>
                    <a:cubicBezTo>
                      <a:pt x="357" y="85"/>
                      <a:pt x="356" y="85"/>
                      <a:pt x="356" y="85"/>
                    </a:cubicBezTo>
                    <a:close/>
                    <a:moveTo>
                      <a:pt x="203" y="85"/>
                    </a:moveTo>
                    <a:cubicBezTo>
                      <a:pt x="203" y="85"/>
                      <a:pt x="203" y="85"/>
                      <a:pt x="203" y="85"/>
                    </a:cubicBezTo>
                    <a:cubicBezTo>
                      <a:pt x="203" y="85"/>
                      <a:pt x="203" y="85"/>
                      <a:pt x="203" y="85"/>
                    </a:cubicBezTo>
                    <a:cubicBezTo>
                      <a:pt x="203" y="85"/>
                      <a:pt x="203" y="85"/>
                      <a:pt x="203" y="85"/>
                    </a:cubicBezTo>
                    <a:close/>
                    <a:moveTo>
                      <a:pt x="185" y="84"/>
                    </a:moveTo>
                    <a:cubicBezTo>
                      <a:pt x="185" y="84"/>
                      <a:pt x="184" y="84"/>
                      <a:pt x="184" y="84"/>
                    </a:cubicBezTo>
                    <a:cubicBezTo>
                      <a:pt x="184" y="84"/>
                      <a:pt x="183" y="84"/>
                      <a:pt x="183" y="84"/>
                    </a:cubicBezTo>
                    <a:cubicBezTo>
                      <a:pt x="183" y="84"/>
                      <a:pt x="183" y="84"/>
                      <a:pt x="184" y="84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84" y="84"/>
                      <a:pt x="185" y="84"/>
                      <a:pt x="185" y="84"/>
                    </a:cubicBezTo>
                    <a:cubicBezTo>
                      <a:pt x="185" y="84"/>
                      <a:pt x="185" y="84"/>
                      <a:pt x="185" y="84"/>
                    </a:cubicBezTo>
                    <a:cubicBezTo>
                      <a:pt x="185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4"/>
                      <a:pt x="186" y="84"/>
                      <a:pt x="187" y="84"/>
                    </a:cubicBezTo>
                    <a:cubicBezTo>
                      <a:pt x="187" y="84"/>
                      <a:pt x="187" y="83"/>
                      <a:pt x="187" y="83"/>
                    </a:cubicBezTo>
                    <a:cubicBezTo>
                      <a:pt x="187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88" y="83"/>
                      <a:pt x="188" y="83"/>
                      <a:pt x="188" y="84"/>
                    </a:cubicBezTo>
                    <a:cubicBezTo>
                      <a:pt x="188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6" y="84"/>
                      <a:pt x="186" y="84"/>
                      <a:pt x="186" y="84"/>
                    </a:cubicBezTo>
                    <a:cubicBezTo>
                      <a:pt x="185" y="84"/>
                      <a:pt x="185" y="84"/>
                      <a:pt x="185" y="84"/>
                    </a:cubicBezTo>
                    <a:cubicBezTo>
                      <a:pt x="185" y="84"/>
                      <a:pt x="185" y="84"/>
                      <a:pt x="185" y="84"/>
                    </a:cubicBezTo>
                    <a:close/>
                    <a:moveTo>
                      <a:pt x="116" y="84"/>
                    </a:move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3"/>
                      <a:pt x="117" y="83"/>
                      <a:pt x="117" y="84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7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lose/>
                    <a:moveTo>
                      <a:pt x="115" y="84"/>
                    </a:move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4"/>
                      <a:pt x="115" y="84"/>
                      <a:pt x="115" y="84"/>
                    </a:cubicBezTo>
                    <a:close/>
                    <a:moveTo>
                      <a:pt x="46" y="83"/>
                    </a:moveTo>
                    <a:cubicBezTo>
                      <a:pt x="45" y="83"/>
                      <a:pt x="45" y="83"/>
                      <a:pt x="45" y="83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5" y="83"/>
                      <a:pt x="44" y="83"/>
                      <a:pt x="44" y="83"/>
                    </a:cubicBezTo>
                    <a:cubicBezTo>
                      <a:pt x="44" y="83"/>
                      <a:pt x="44" y="83"/>
                      <a:pt x="44" y="82"/>
                    </a:cubicBezTo>
                    <a:cubicBezTo>
                      <a:pt x="44" y="82"/>
                      <a:pt x="43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2" y="82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0" y="81"/>
                      <a:pt x="39" y="80"/>
                      <a:pt x="39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8" y="79"/>
                      <a:pt x="38" y="79"/>
                      <a:pt x="38" y="78"/>
                    </a:cubicBezTo>
                    <a:cubicBezTo>
                      <a:pt x="38" y="78"/>
                      <a:pt x="37" y="78"/>
                      <a:pt x="37" y="77"/>
                    </a:cubicBezTo>
                    <a:cubicBezTo>
                      <a:pt x="36" y="77"/>
                      <a:pt x="36" y="77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7" y="77"/>
                      <a:pt x="37" y="77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37" y="77"/>
                      <a:pt x="38" y="78"/>
                      <a:pt x="38" y="78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8" y="78"/>
                      <a:pt x="38" y="78"/>
                      <a:pt x="39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40" y="79"/>
                      <a:pt x="40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0" y="80"/>
                      <a:pt x="41" y="80"/>
                    </a:cubicBezTo>
                    <a:cubicBezTo>
                      <a:pt x="41" y="80"/>
                      <a:pt x="41" y="80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2" y="81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2" y="81"/>
                      <a:pt x="43" y="81"/>
                      <a:pt x="43" y="81"/>
                    </a:cubicBezTo>
                    <a:cubicBezTo>
                      <a:pt x="43" y="82"/>
                      <a:pt x="43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3"/>
                      <a:pt x="47" y="83"/>
                      <a:pt x="47" y="83"/>
                    </a:cubicBezTo>
                    <a:cubicBezTo>
                      <a:pt x="47" y="83"/>
                      <a:pt x="47" y="83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lose/>
                    <a:moveTo>
                      <a:pt x="360" y="83"/>
                    </a:moveTo>
                    <a:cubicBezTo>
                      <a:pt x="359" y="83"/>
                      <a:pt x="359" y="83"/>
                      <a:pt x="359" y="82"/>
                    </a:cubicBezTo>
                    <a:cubicBezTo>
                      <a:pt x="359" y="82"/>
                      <a:pt x="360" y="82"/>
                      <a:pt x="360" y="83"/>
                    </a:cubicBezTo>
                    <a:cubicBezTo>
                      <a:pt x="360" y="83"/>
                      <a:pt x="360" y="83"/>
                      <a:pt x="360" y="83"/>
                    </a:cubicBezTo>
                    <a:cubicBezTo>
                      <a:pt x="360" y="83"/>
                      <a:pt x="360" y="83"/>
                      <a:pt x="360" y="83"/>
                    </a:cubicBezTo>
                    <a:close/>
                    <a:moveTo>
                      <a:pt x="134" y="83"/>
                    </a:moveTo>
                    <a:cubicBezTo>
                      <a:pt x="134" y="83"/>
                      <a:pt x="134" y="83"/>
                      <a:pt x="134" y="83"/>
                    </a:cubicBezTo>
                    <a:cubicBezTo>
                      <a:pt x="134" y="83"/>
                      <a:pt x="134" y="83"/>
                      <a:pt x="134" y="83"/>
                    </a:cubicBezTo>
                    <a:cubicBezTo>
                      <a:pt x="134" y="83"/>
                      <a:pt x="134" y="83"/>
                      <a:pt x="134" y="83"/>
                    </a:cubicBezTo>
                    <a:cubicBezTo>
                      <a:pt x="134" y="83"/>
                      <a:pt x="134" y="83"/>
                      <a:pt x="134" y="83"/>
                    </a:cubicBezTo>
                    <a:close/>
                    <a:moveTo>
                      <a:pt x="190" y="83"/>
                    </a:moveTo>
                    <a:cubicBezTo>
                      <a:pt x="189" y="82"/>
                      <a:pt x="190" y="82"/>
                      <a:pt x="190" y="82"/>
                    </a:cubicBezTo>
                    <a:cubicBezTo>
                      <a:pt x="190" y="82"/>
                      <a:pt x="190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2" y="82"/>
                      <a:pt x="192" y="82"/>
                    </a:cubicBezTo>
                    <a:cubicBezTo>
                      <a:pt x="192" y="82"/>
                      <a:pt x="192" y="81"/>
                      <a:pt x="192" y="81"/>
                    </a:cubicBezTo>
                    <a:cubicBezTo>
                      <a:pt x="192" y="81"/>
                      <a:pt x="193" y="81"/>
                      <a:pt x="193" y="81"/>
                    </a:cubicBezTo>
                    <a:cubicBezTo>
                      <a:pt x="193" y="81"/>
                      <a:pt x="193" y="81"/>
                      <a:pt x="193" y="81"/>
                    </a:cubicBezTo>
                    <a:cubicBezTo>
                      <a:pt x="193" y="81"/>
                      <a:pt x="193" y="81"/>
                      <a:pt x="192" y="82"/>
                    </a:cubicBezTo>
                    <a:cubicBezTo>
                      <a:pt x="192" y="82"/>
                      <a:pt x="192" y="82"/>
                      <a:pt x="192" y="82"/>
                    </a:cubicBezTo>
                    <a:cubicBezTo>
                      <a:pt x="192" y="82"/>
                      <a:pt x="192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0" y="83"/>
                      <a:pt x="190" y="83"/>
                      <a:pt x="190" y="83"/>
                    </a:cubicBezTo>
                    <a:close/>
                    <a:moveTo>
                      <a:pt x="192" y="83"/>
                    </a:moveTo>
                    <a:cubicBezTo>
                      <a:pt x="192" y="82"/>
                      <a:pt x="192" y="82"/>
                      <a:pt x="192" y="82"/>
                    </a:cubicBezTo>
                    <a:cubicBezTo>
                      <a:pt x="193" y="82"/>
                      <a:pt x="193" y="83"/>
                      <a:pt x="192" y="83"/>
                    </a:cubicBezTo>
                    <a:cubicBezTo>
                      <a:pt x="192" y="83"/>
                      <a:pt x="192" y="83"/>
                      <a:pt x="192" y="83"/>
                    </a:cubicBezTo>
                    <a:close/>
                    <a:moveTo>
                      <a:pt x="338" y="82"/>
                    </a:move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3"/>
                      <a:pt x="338" y="83"/>
                      <a:pt x="338" y="82"/>
                    </a:cubicBezTo>
                    <a:close/>
                    <a:moveTo>
                      <a:pt x="94" y="82"/>
                    </a:move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2"/>
                      <a:pt x="93" y="82"/>
                      <a:pt x="93" y="82"/>
                    </a:cubicBezTo>
                    <a:cubicBezTo>
                      <a:pt x="93" y="82"/>
                      <a:pt x="93" y="82"/>
                      <a:pt x="93" y="82"/>
                    </a:cubicBezTo>
                    <a:cubicBezTo>
                      <a:pt x="92" y="81"/>
                      <a:pt x="91" y="81"/>
                      <a:pt x="91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0" y="82"/>
                      <a:pt x="89" y="82"/>
                      <a:pt x="89" y="82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82"/>
                      <a:pt x="89" y="82"/>
                      <a:pt x="89" y="81"/>
                    </a:cubicBezTo>
                    <a:cubicBezTo>
                      <a:pt x="89" y="81"/>
                      <a:pt x="89" y="81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3" y="81"/>
                      <a:pt x="93" y="81"/>
                      <a:pt x="93" y="81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80"/>
                      <a:pt x="94" y="81"/>
                      <a:pt x="94" y="81"/>
                    </a:cubicBezTo>
                    <a:cubicBezTo>
                      <a:pt x="94" y="81"/>
                      <a:pt x="95" y="81"/>
                      <a:pt x="95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6" y="81"/>
                      <a:pt x="96" y="81"/>
                      <a:pt x="97" y="81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7" y="82"/>
                      <a:pt x="97" y="81"/>
                      <a:pt x="97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8" y="80"/>
                      <a:pt x="98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100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0" y="80"/>
                      <a:pt x="101" y="80"/>
                      <a:pt x="101" y="80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2" y="79"/>
                      <a:pt x="103" y="79"/>
                      <a:pt x="103" y="79"/>
                    </a:cubicBezTo>
                    <a:cubicBezTo>
                      <a:pt x="103" y="80"/>
                      <a:pt x="103" y="80"/>
                      <a:pt x="103" y="80"/>
                    </a:cubicBezTo>
                    <a:cubicBezTo>
                      <a:pt x="103" y="80"/>
                      <a:pt x="103" y="80"/>
                      <a:pt x="104" y="80"/>
                    </a:cubicBezTo>
                    <a:cubicBezTo>
                      <a:pt x="104" y="80"/>
                      <a:pt x="104" y="81"/>
                      <a:pt x="104" y="81"/>
                    </a:cubicBezTo>
                    <a:cubicBezTo>
                      <a:pt x="104" y="81"/>
                      <a:pt x="104" y="81"/>
                      <a:pt x="104" y="81"/>
                    </a:cubicBezTo>
                    <a:cubicBezTo>
                      <a:pt x="104" y="81"/>
                      <a:pt x="104" y="81"/>
                      <a:pt x="103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2" y="82"/>
                      <a:pt x="102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81"/>
                      <a:pt x="102" y="81"/>
                      <a:pt x="102" y="82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1" y="82"/>
                      <a:pt x="100" y="82"/>
                      <a:pt x="100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99" y="82"/>
                      <a:pt x="99" y="82"/>
                      <a:pt x="99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7" y="82"/>
                      <a:pt x="97" y="82"/>
                    </a:cubicBezTo>
                    <a:cubicBezTo>
                      <a:pt x="96" y="82"/>
                      <a:pt x="94" y="82"/>
                      <a:pt x="94" y="82"/>
                    </a:cubicBezTo>
                    <a:cubicBezTo>
                      <a:pt x="94" y="82"/>
                      <a:pt x="94" y="82"/>
                      <a:pt x="94" y="82"/>
                    </a:cubicBezTo>
                    <a:close/>
                    <a:moveTo>
                      <a:pt x="100" y="82"/>
                    </a:moveTo>
                    <a:cubicBezTo>
                      <a:pt x="101" y="81"/>
                      <a:pt x="101" y="81"/>
                      <a:pt x="101" y="81"/>
                    </a:cubicBezTo>
                    <a:cubicBezTo>
                      <a:pt x="101" y="81"/>
                      <a:pt x="100" y="81"/>
                      <a:pt x="100" y="80"/>
                    </a:cubicBezTo>
                    <a:cubicBezTo>
                      <a:pt x="99" y="80"/>
                      <a:pt x="99" y="81"/>
                      <a:pt x="100" y="81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82"/>
                      <a:pt x="100" y="82"/>
                      <a:pt x="100" y="82"/>
                    </a:cubicBezTo>
                    <a:close/>
                    <a:moveTo>
                      <a:pt x="46" y="82"/>
                    </a:move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2"/>
                      <a:pt x="46" y="82"/>
                      <a:pt x="46" y="82"/>
                    </a:cubicBezTo>
                    <a:close/>
                    <a:moveTo>
                      <a:pt x="356" y="81"/>
                    </a:moveTo>
                    <a:cubicBezTo>
                      <a:pt x="356" y="81"/>
                      <a:pt x="356" y="81"/>
                      <a:pt x="356" y="81"/>
                    </a:cubicBezTo>
                    <a:cubicBezTo>
                      <a:pt x="356" y="81"/>
                      <a:pt x="356" y="81"/>
                      <a:pt x="356" y="81"/>
                    </a:cubicBezTo>
                    <a:cubicBezTo>
                      <a:pt x="356" y="81"/>
                      <a:pt x="356" y="81"/>
                      <a:pt x="356" y="81"/>
                    </a:cubicBezTo>
                    <a:close/>
                    <a:moveTo>
                      <a:pt x="174" y="81"/>
                    </a:moveTo>
                    <a:cubicBezTo>
                      <a:pt x="174" y="81"/>
                      <a:pt x="175" y="81"/>
                      <a:pt x="175" y="81"/>
                    </a:cubicBezTo>
                    <a:cubicBezTo>
                      <a:pt x="175" y="81"/>
                      <a:pt x="175" y="81"/>
                      <a:pt x="175" y="81"/>
                    </a:cubicBezTo>
                    <a:cubicBezTo>
                      <a:pt x="175" y="81"/>
                      <a:pt x="174" y="81"/>
                      <a:pt x="174" y="81"/>
                    </a:cubicBezTo>
                    <a:close/>
                    <a:moveTo>
                      <a:pt x="361" y="81"/>
                    </a:moveTo>
                    <a:cubicBezTo>
                      <a:pt x="361" y="81"/>
                      <a:pt x="360" y="81"/>
                      <a:pt x="360" y="81"/>
                    </a:cubicBezTo>
                    <a:cubicBezTo>
                      <a:pt x="359" y="81"/>
                      <a:pt x="359" y="81"/>
                      <a:pt x="359" y="80"/>
                    </a:cubicBezTo>
                    <a:cubicBezTo>
                      <a:pt x="359" y="80"/>
                      <a:pt x="360" y="80"/>
                      <a:pt x="360" y="80"/>
                    </a:cubicBezTo>
                    <a:cubicBezTo>
                      <a:pt x="361" y="80"/>
                      <a:pt x="361" y="80"/>
                      <a:pt x="361" y="80"/>
                    </a:cubicBezTo>
                    <a:cubicBezTo>
                      <a:pt x="361" y="80"/>
                      <a:pt x="361" y="81"/>
                      <a:pt x="361" y="81"/>
                    </a:cubicBezTo>
                    <a:cubicBezTo>
                      <a:pt x="362" y="81"/>
                      <a:pt x="362" y="81"/>
                      <a:pt x="362" y="81"/>
                    </a:cubicBezTo>
                    <a:cubicBezTo>
                      <a:pt x="362" y="81"/>
                      <a:pt x="362" y="81"/>
                      <a:pt x="362" y="81"/>
                    </a:cubicBezTo>
                    <a:cubicBezTo>
                      <a:pt x="362" y="81"/>
                      <a:pt x="362" y="81"/>
                      <a:pt x="361" y="81"/>
                    </a:cubicBezTo>
                    <a:close/>
                    <a:moveTo>
                      <a:pt x="91" y="81"/>
                    </a:moveTo>
                    <a:cubicBezTo>
                      <a:pt x="91" y="81"/>
                      <a:pt x="91" y="81"/>
                      <a:pt x="91" y="81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91" y="81"/>
                      <a:pt x="91" y="81"/>
                      <a:pt x="91" y="81"/>
                    </a:cubicBezTo>
                    <a:close/>
                    <a:moveTo>
                      <a:pt x="374" y="81"/>
                    </a:moveTo>
                    <a:cubicBezTo>
                      <a:pt x="374" y="81"/>
                      <a:pt x="374" y="81"/>
                      <a:pt x="374" y="81"/>
                    </a:cubicBezTo>
                    <a:cubicBezTo>
                      <a:pt x="375" y="81"/>
                      <a:pt x="375" y="81"/>
                      <a:pt x="375" y="81"/>
                    </a:cubicBezTo>
                    <a:cubicBezTo>
                      <a:pt x="375" y="81"/>
                      <a:pt x="374" y="81"/>
                      <a:pt x="374" y="81"/>
                    </a:cubicBezTo>
                    <a:close/>
                    <a:moveTo>
                      <a:pt x="105" y="81"/>
                    </a:moveTo>
                    <a:cubicBezTo>
                      <a:pt x="105" y="81"/>
                      <a:pt x="105" y="81"/>
                      <a:pt x="106" y="81"/>
                    </a:cubicBezTo>
                    <a:cubicBezTo>
                      <a:pt x="106" y="81"/>
                      <a:pt x="106" y="80"/>
                      <a:pt x="106" y="80"/>
                    </a:cubicBezTo>
                    <a:cubicBezTo>
                      <a:pt x="106" y="80"/>
                      <a:pt x="107" y="80"/>
                      <a:pt x="107" y="80"/>
                    </a:cubicBezTo>
                    <a:cubicBezTo>
                      <a:pt x="107" y="80"/>
                      <a:pt x="107" y="80"/>
                      <a:pt x="107" y="81"/>
                    </a:cubicBezTo>
                    <a:cubicBezTo>
                      <a:pt x="107" y="81"/>
                      <a:pt x="106" y="81"/>
                      <a:pt x="106" y="81"/>
                    </a:cubicBezTo>
                    <a:cubicBezTo>
                      <a:pt x="106" y="81"/>
                      <a:pt x="106" y="81"/>
                      <a:pt x="105" y="81"/>
                    </a:cubicBezTo>
                    <a:close/>
                    <a:moveTo>
                      <a:pt x="374" y="81"/>
                    </a:moveTo>
                    <a:cubicBezTo>
                      <a:pt x="374" y="81"/>
                      <a:pt x="373" y="81"/>
                      <a:pt x="373" y="81"/>
                    </a:cubicBezTo>
                    <a:cubicBezTo>
                      <a:pt x="373" y="80"/>
                      <a:pt x="373" y="80"/>
                      <a:pt x="373" y="80"/>
                    </a:cubicBezTo>
                    <a:cubicBezTo>
                      <a:pt x="373" y="80"/>
                      <a:pt x="373" y="80"/>
                      <a:pt x="373" y="80"/>
                    </a:cubicBezTo>
                    <a:cubicBezTo>
                      <a:pt x="372" y="80"/>
                      <a:pt x="372" y="80"/>
                      <a:pt x="372" y="80"/>
                    </a:cubicBezTo>
                    <a:cubicBezTo>
                      <a:pt x="372" y="80"/>
                      <a:pt x="372" y="80"/>
                      <a:pt x="372" y="80"/>
                    </a:cubicBezTo>
                    <a:cubicBezTo>
                      <a:pt x="372" y="80"/>
                      <a:pt x="372" y="80"/>
                      <a:pt x="371" y="80"/>
                    </a:cubicBezTo>
                    <a:cubicBezTo>
                      <a:pt x="371" y="80"/>
                      <a:pt x="371" y="80"/>
                      <a:pt x="371" y="80"/>
                    </a:cubicBezTo>
                    <a:cubicBezTo>
                      <a:pt x="371" y="79"/>
                      <a:pt x="371" y="79"/>
                      <a:pt x="370" y="79"/>
                    </a:cubicBezTo>
                    <a:cubicBezTo>
                      <a:pt x="370" y="79"/>
                      <a:pt x="370" y="79"/>
                      <a:pt x="370" y="79"/>
                    </a:cubicBezTo>
                    <a:cubicBezTo>
                      <a:pt x="370" y="79"/>
                      <a:pt x="369" y="79"/>
                      <a:pt x="369" y="79"/>
                    </a:cubicBezTo>
                    <a:cubicBezTo>
                      <a:pt x="369" y="79"/>
                      <a:pt x="368" y="79"/>
                      <a:pt x="368" y="79"/>
                    </a:cubicBezTo>
                    <a:cubicBezTo>
                      <a:pt x="367" y="79"/>
                      <a:pt x="367" y="78"/>
                      <a:pt x="367" y="78"/>
                    </a:cubicBezTo>
                    <a:cubicBezTo>
                      <a:pt x="367" y="78"/>
                      <a:pt x="367" y="78"/>
                      <a:pt x="367" y="78"/>
                    </a:cubicBezTo>
                    <a:cubicBezTo>
                      <a:pt x="367" y="78"/>
                      <a:pt x="367" y="78"/>
                      <a:pt x="367" y="78"/>
                    </a:cubicBezTo>
                    <a:cubicBezTo>
                      <a:pt x="368" y="78"/>
                      <a:pt x="368" y="78"/>
                      <a:pt x="368" y="79"/>
                    </a:cubicBezTo>
                    <a:cubicBezTo>
                      <a:pt x="369" y="79"/>
                      <a:pt x="369" y="79"/>
                      <a:pt x="369" y="79"/>
                    </a:cubicBezTo>
                    <a:cubicBezTo>
                      <a:pt x="370" y="79"/>
                      <a:pt x="370" y="79"/>
                      <a:pt x="370" y="79"/>
                    </a:cubicBezTo>
                    <a:cubicBezTo>
                      <a:pt x="370" y="79"/>
                      <a:pt x="371" y="79"/>
                      <a:pt x="371" y="79"/>
                    </a:cubicBezTo>
                    <a:cubicBezTo>
                      <a:pt x="371" y="79"/>
                      <a:pt x="371" y="79"/>
                      <a:pt x="371" y="79"/>
                    </a:cubicBezTo>
                    <a:cubicBezTo>
                      <a:pt x="371" y="79"/>
                      <a:pt x="371" y="79"/>
                      <a:pt x="371" y="79"/>
                    </a:cubicBezTo>
                    <a:cubicBezTo>
                      <a:pt x="372" y="80"/>
                      <a:pt x="373" y="80"/>
                      <a:pt x="373" y="80"/>
                    </a:cubicBezTo>
                    <a:cubicBezTo>
                      <a:pt x="373" y="80"/>
                      <a:pt x="373" y="80"/>
                      <a:pt x="373" y="80"/>
                    </a:cubicBezTo>
                    <a:cubicBezTo>
                      <a:pt x="373" y="80"/>
                      <a:pt x="374" y="80"/>
                      <a:pt x="374" y="80"/>
                    </a:cubicBezTo>
                    <a:cubicBezTo>
                      <a:pt x="374" y="80"/>
                      <a:pt x="374" y="81"/>
                      <a:pt x="374" y="81"/>
                    </a:cubicBezTo>
                    <a:cubicBezTo>
                      <a:pt x="374" y="81"/>
                      <a:pt x="374" y="81"/>
                      <a:pt x="374" y="81"/>
                    </a:cubicBezTo>
                    <a:close/>
                    <a:moveTo>
                      <a:pt x="72" y="80"/>
                    </a:moveTo>
                    <a:cubicBezTo>
                      <a:pt x="72" y="80"/>
                      <a:pt x="72" y="80"/>
                      <a:pt x="72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3" y="81"/>
                      <a:pt x="73" y="81"/>
                      <a:pt x="72" y="80"/>
                    </a:cubicBezTo>
                    <a:close/>
                    <a:moveTo>
                      <a:pt x="356" y="80"/>
                    </a:moveTo>
                    <a:cubicBezTo>
                      <a:pt x="356" y="80"/>
                      <a:pt x="356" y="80"/>
                      <a:pt x="356" y="80"/>
                    </a:cubicBezTo>
                    <a:cubicBezTo>
                      <a:pt x="356" y="80"/>
                      <a:pt x="356" y="81"/>
                      <a:pt x="356" y="81"/>
                    </a:cubicBezTo>
                    <a:cubicBezTo>
                      <a:pt x="356" y="81"/>
                      <a:pt x="356" y="80"/>
                      <a:pt x="356" y="80"/>
                    </a:cubicBezTo>
                    <a:close/>
                    <a:moveTo>
                      <a:pt x="371" y="80"/>
                    </a:moveTo>
                    <a:cubicBezTo>
                      <a:pt x="371" y="80"/>
                      <a:pt x="371" y="80"/>
                      <a:pt x="371" y="80"/>
                    </a:cubicBezTo>
                    <a:cubicBezTo>
                      <a:pt x="371" y="80"/>
                      <a:pt x="371" y="80"/>
                      <a:pt x="371" y="80"/>
                    </a:cubicBezTo>
                    <a:cubicBezTo>
                      <a:pt x="371" y="80"/>
                      <a:pt x="371" y="80"/>
                      <a:pt x="371" y="80"/>
                    </a:cubicBezTo>
                    <a:close/>
                    <a:moveTo>
                      <a:pt x="46" y="80"/>
                    </a:moveTo>
                    <a:cubicBezTo>
                      <a:pt x="46" y="80"/>
                      <a:pt x="45" y="79"/>
                      <a:pt x="46" y="7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47" y="79"/>
                      <a:pt x="47" y="80"/>
                      <a:pt x="47" y="80"/>
                    </a:cubicBezTo>
                    <a:cubicBezTo>
                      <a:pt x="47" y="80"/>
                      <a:pt x="46" y="80"/>
                      <a:pt x="46" y="80"/>
                    </a:cubicBezTo>
                    <a:close/>
                    <a:moveTo>
                      <a:pt x="66" y="79"/>
                    </a:moveTo>
                    <a:cubicBezTo>
                      <a:pt x="66" y="79"/>
                      <a:pt x="66" y="79"/>
                      <a:pt x="66" y="79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66" y="79"/>
                      <a:pt x="65" y="79"/>
                      <a:pt x="66" y="79"/>
                    </a:cubicBezTo>
                    <a:close/>
                    <a:moveTo>
                      <a:pt x="356" y="78"/>
                    </a:moveTo>
                    <a:cubicBezTo>
                      <a:pt x="356" y="78"/>
                      <a:pt x="356" y="78"/>
                      <a:pt x="356" y="78"/>
                    </a:cubicBezTo>
                    <a:cubicBezTo>
                      <a:pt x="356" y="78"/>
                      <a:pt x="356" y="78"/>
                      <a:pt x="356" y="78"/>
                    </a:cubicBezTo>
                    <a:cubicBezTo>
                      <a:pt x="356" y="78"/>
                      <a:pt x="356" y="78"/>
                      <a:pt x="356" y="78"/>
                    </a:cubicBezTo>
                    <a:cubicBezTo>
                      <a:pt x="356" y="78"/>
                      <a:pt x="356" y="78"/>
                      <a:pt x="356" y="78"/>
                    </a:cubicBezTo>
                    <a:close/>
                    <a:moveTo>
                      <a:pt x="46" y="78"/>
                    </a:moveTo>
                    <a:cubicBezTo>
                      <a:pt x="46" y="78"/>
                      <a:pt x="46" y="78"/>
                      <a:pt x="46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6" y="78"/>
                      <a:pt x="46" y="78"/>
                      <a:pt x="47" y="7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6" y="78"/>
                      <a:pt x="46" y="78"/>
                      <a:pt x="46" y="78"/>
                    </a:cubicBezTo>
                    <a:close/>
                    <a:moveTo>
                      <a:pt x="371" y="78"/>
                    </a:moveTo>
                    <a:cubicBezTo>
                      <a:pt x="371" y="78"/>
                      <a:pt x="371" y="78"/>
                      <a:pt x="371" y="78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71" y="78"/>
                      <a:pt x="371" y="78"/>
                      <a:pt x="371" y="78"/>
                    </a:cubicBezTo>
                    <a:close/>
                    <a:moveTo>
                      <a:pt x="172" y="78"/>
                    </a:moveTo>
                    <a:cubicBezTo>
                      <a:pt x="172" y="78"/>
                      <a:pt x="172" y="78"/>
                      <a:pt x="172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72" y="78"/>
                      <a:pt x="172" y="78"/>
                      <a:pt x="172" y="78"/>
                    </a:cubicBezTo>
                    <a:close/>
                    <a:moveTo>
                      <a:pt x="383" y="78"/>
                    </a:moveTo>
                    <a:cubicBezTo>
                      <a:pt x="383" y="78"/>
                      <a:pt x="383" y="78"/>
                      <a:pt x="383" y="78"/>
                    </a:cubicBezTo>
                    <a:cubicBezTo>
                      <a:pt x="383" y="78"/>
                      <a:pt x="382" y="78"/>
                      <a:pt x="382" y="77"/>
                    </a:cubicBezTo>
                    <a:cubicBezTo>
                      <a:pt x="382" y="77"/>
                      <a:pt x="381" y="77"/>
                      <a:pt x="381" y="77"/>
                    </a:cubicBezTo>
                    <a:cubicBezTo>
                      <a:pt x="381" y="77"/>
                      <a:pt x="381" y="77"/>
                      <a:pt x="380" y="77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0" y="77"/>
                      <a:pt x="381" y="77"/>
                      <a:pt x="381" y="77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83" y="77"/>
                      <a:pt x="383" y="77"/>
                      <a:pt x="383" y="77"/>
                    </a:cubicBezTo>
                    <a:cubicBezTo>
                      <a:pt x="383" y="77"/>
                      <a:pt x="383" y="77"/>
                      <a:pt x="384" y="77"/>
                    </a:cubicBezTo>
                    <a:cubicBezTo>
                      <a:pt x="384" y="78"/>
                      <a:pt x="384" y="78"/>
                      <a:pt x="383" y="78"/>
                    </a:cubicBezTo>
                    <a:close/>
                    <a:moveTo>
                      <a:pt x="371" y="78"/>
                    </a:moveTo>
                    <a:cubicBezTo>
                      <a:pt x="371" y="78"/>
                      <a:pt x="371" y="77"/>
                      <a:pt x="371" y="77"/>
                    </a:cubicBezTo>
                    <a:cubicBezTo>
                      <a:pt x="371" y="77"/>
                      <a:pt x="371" y="77"/>
                      <a:pt x="371" y="77"/>
                    </a:cubicBezTo>
                    <a:cubicBezTo>
                      <a:pt x="371" y="77"/>
                      <a:pt x="371" y="77"/>
                      <a:pt x="371" y="77"/>
                    </a:cubicBezTo>
                    <a:cubicBezTo>
                      <a:pt x="371" y="78"/>
                      <a:pt x="371" y="78"/>
                      <a:pt x="371" y="78"/>
                    </a:cubicBezTo>
                    <a:close/>
                    <a:moveTo>
                      <a:pt x="68" y="77"/>
                    </a:moveTo>
                    <a:cubicBezTo>
                      <a:pt x="68" y="77"/>
                      <a:pt x="68" y="77"/>
                      <a:pt x="68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8" y="77"/>
                      <a:pt x="68" y="77"/>
                      <a:pt x="68" y="77"/>
                    </a:cubicBezTo>
                    <a:close/>
                    <a:moveTo>
                      <a:pt x="46" y="77"/>
                    </a:moveTo>
                    <a:cubicBezTo>
                      <a:pt x="45" y="77"/>
                      <a:pt x="45" y="77"/>
                      <a:pt x="45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7" y="77"/>
                      <a:pt x="47" y="77"/>
                    </a:cubicBezTo>
                    <a:cubicBezTo>
                      <a:pt x="47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lose/>
                    <a:moveTo>
                      <a:pt x="377" y="77"/>
                    </a:moveTo>
                    <a:cubicBezTo>
                      <a:pt x="377" y="77"/>
                      <a:pt x="377" y="77"/>
                      <a:pt x="377" y="77"/>
                    </a:cubicBezTo>
                    <a:cubicBezTo>
                      <a:pt x="376" y="77"/>
                      <a:pt x="375" y="76"/>
                      <a:pt x="375" y="76"/>
                    </a:cubicBezTo>
                    <a:cubicBezTo>
                      <a:pt x="375" y="76"/>
                      <a:pt x="374" y="76"/>
                      <a:pt x="374" y="76"/>
                    </a:cubicBezTo>
                    <a:cubicBezTo>
                      <a:pt x="374" y="76"/>
                      <a:pt x="374" y="76"/>
                      <a:pt x="373" y="76"/>
                    </a:cubicBezTo>
                    <a:cubicBezTo>
                      <a:pt x="373" y="76"/>
                      <a:pt x="372" y="76"/>
                      <a:pt x="372" y="76"/>
                    </a:cubicBezTo>
                    <a:cubicBezTo>
                      <a:pt x="372" y="75"/>
                      <a:pt x="372" y="75"/>
                      <a:pt x="373" y="76"/>
                    </a:cubicBezTo>
                    <a:cubicBezTo>
                      <a:pt x="374" y="76"/>
                      <a:pt x="375" y="76"/>
                      <a:pt x="375" y="76"/>
                    </a:cubicBezTo>
                    <a:cubicBezTo>
                      <a:pt x="375" y="76"/>
                      <a:pt x="375" y="76"/>
                      <a:pt x="375" y="76"/>
                    </a:cubicBezTo>
                    <a:cubicBezTo>
                      <a:pt x="375" y="76"/>
                      <a:pt x="376" y="76"/>
                      <a:pt x="376" y="76"/>
                    </a:cubicBezTo>
                    <a:cubicBezTo>
                      <a:pt x="376" y="76"/>
                      <a:pt x="377" y="76"/>
                      <a:pt x="377" y="76"/>
                    </a:cubicBezTo>
                    <a:cubicBezTo>
                      <a:pt x="377" y="76"/>
                      <a:pt x="377" y="76"/>
                      <a:pt x="376" y="76"/>
                    </a:cubicBezTo>
                    <a:cubicBezTo>
                      <a:pt x="376" y="76"/>
                      <a:pt x="376" y="76"/>
                      <a:pt x="376" y="76"/>
                    </a:cubicBezTo>
                    <a:cubicBezTo>
                      <a:pt x="376" y="75"/>
                      <a:pt x="376" y="75"/>
                      <a:pt x="376" y="75"/>
                    </a:cubicBezTo>
                    <a:cubicBezTo>
                      <a:pt x="375" y="74"/>
                      <a:pt x="375" y="74"/>
                      <a:pt x="375" y="74"/>
                    </a:cubicBezTo>
                    <a:cubicBezTo>
                      <a:pt x="375" y="74"/>
                      <a:pt x="375" y="74"/>
                      <a:pt x="374" y="74"/>
                    </a:cubicBezTo>
                    <a:cubicBezTo>
                      <a:pt x="374" y="74"/>
                      <a:pt x="374" y="74"/>
                      <a:pt x="374" y="74"/>
                    </a:cubicBezTo>
                    <a:cubicBezTo>
                      <a:pt x="374" y="74"/>
                      <a:pt x="374" y="74"/>
                      <a:pt x="374" y="74"/>
                    </a:cubicBezTo>
                    <a:cubicBezTo>
                      <a:pt x="374" y="74"/>
                      <a:pt x="374" y="74"/>
                      <a:pt x="374" y="74"/>
                    </a:cubicBezTo>
                    <a:cubicBezTo>
                      <a:pt x="374" y="74"/>
                      <a:pt x="374" y="74"/>
                      <a:pt x="374" y="74"/>
                    </a:cubicBezTo>
                    <a:cubicBezTo>
                      <a:pt x="375" y="74"/>
                      <a:pt x="375" y="74"/>
                      <a:pt x="375" y="74"/>
                    </a:cubicBezTo>
                    <a:cubicBezTo>
                      <a:pt x="375" y="74"/>
                      <a:pt x="375" y="74"/>
                      <a:pt x="375" y="74"/>
                    </a:cubicBezTo>
                    <a:cubicBezTo>
                      <a:pt x="375" y="74"/>
                      <a:pt x="375" y="74"/>
                      <a:pt x="375" y="74"/>
                    </a:cubicBezTo>
                    <a:cubicBezTo>
                      <a:pt x="375" y="74"/>
                      <a:pt x="375" y="74"/>
                      <a:pt x="375" y="74"/>
                    </a:cubicBezTo>
                    <a:cubicBezTo>
                      <a:pt x="375" y="73"/>
                      <a:pt x="375" y="73"/>
                      <a:pt x="375" y="73"/>
                    </a:cubicBezTo>
                    <a:cubicBezTo>
                      <a:pt x="375" y="73"/>
                      <a:pt x="374" y="73"/>
                      <a:pt x="375" y="72"/>
                    </a:cubicBezTo>
                    <a:cubicBezTo>
                      <a:pt x="375" y="72"/>
                      <a:pt x="375" y="73"/>
                      <a:pt x="375" y="73"/>
                    </a:cubicBezTo>
                    <a:cubicBezTo>
                      <a:pt x="375" y="73"/>
                      <a:pt x="375" y="73"/>
                      <a:pt x="375" y="73"/>
                    </a:cubicBezTo>
                    <a:cubicBezTo>
                      <a:pt x="375" y="73"/>
                      <a:pt x="376" y="73"/>
                      <a:pt x="376" y="73"/>
                    </a:cubicBezTo>
                    <a:cubicBezTo>
                      <a:pt x="376" y="73"/>
                      <a:pt x="376" y="73"/>
                      <a:pt x="377" y="73"/>
                    </a:cubicBezTo>
                    <a:cubicBezTo>
                      <a:pt x="377" y="74"/>
                      <a:pt x="377" y="74"/>
                      <a:pt x="378" y="74"/>
                    </a:cubicBezTo>
                    <a:cubicBezTo>
                      <a:pt x="378" y="74"/>
                      <a:pt x="378" y="74"/>
                      <a:pt x="378" y="74"/>
                    </a:cubicBezTo>
                    <a:cubicBezTo>
                      <a:pt x="378" y="74"/>
                      <a:pt x="378" y="74"/>
                      <a:pt x="379" y="74"/>
                    </a:cubicBezTo>
                    <a:cubicBezTo>
                      <a:pt x="380" y="75"/>
                      <a:pt x="381" y="75"/>
                      <a:pt x="381" y="75"/>
                    </a:cubicBezTo>
                    <a:cubicBezTo>
                      <a:pt x="381" y="75"/>
                      <a:pt x="381" y="75"/>
                      <a:pt x="381" y="74"/>
                    </a:cubicBezTo>
                    <a:cubicBezTo>
                      <a:pt x="381" y="74"/>
                      <a:pt x="381" y="74"/>
                      <a:pt x="381" y="74"/>
                    </a:cubicBezTo>
                    <a:cubicBezTo>
                      <a:pt x="381" y="74"/>
                      <a:pt x="381" y="74"/>
                      <a:pt x="381" y="74"/>
                    </a:cubicBezTo>
                    <a:cubicBezTo>
                      <a:pt x="381" y="74"/>
                      <a:pt x="381" y="74"/>
                      <a:pt x="381" y="74"/>
                    </a:cubicBezTo>
                    <a:cubicBezTo>
                      <a:pt x="382" y="75"/>
                      <a:pt x="382" y="75"/>
                      <a:pt x="382" y="75"/>
                    </a:cubicBezTo>
                    <a:cubicBezTo>
                      <a:pt x="382" y="75"/>
                      <a:pt x="381" y="75"/>
                      <a:pt x="381" y="75"/>
                    </a:cubicBezTo>
                    <a:cubicBezTo>
                      <a:pt x="381" y="75"/>
                      <a:pt x="381" y="75"/>
                      <a:pt x="381" y="75"/>
                    </a:cubicBezTo>
                    <a:cubicBezTo>
                      <a:pt x="380" y="75"/>
                      <a:pt x="380" y="75"/>
                      <a:pt x="380" y="75"/>
                    </a:cubicBezTo>
                    <a:cubicBezTo>
                      <a:pt x="380" y="75"/>
                      <a:pt x="380" y="75"/>
                      <a:pt x="379" y="75"/>
                    </a:cubicBezTo>
                    <a:cubicBezTo>
                      <a:pt x="379" y="75"/>
                      <a:pt x="379" y="75"/>
                      <a:pt x="378" y="75"/>
                    </a:cubicBezTo>
                    <a:cubicBezTo>
                      <a:pt x="378" y="75"/>
                      <a:pt x="377" y="75"/>
                      <a:pt x="377" y="74"/>
                    </a:cubicBezTo>
                    <a:cubicBezTo>
                      <a:pt x="376" y="74"/>
                      <a:pt x="376" y="74"/>
                      <a:pt x="376" y="75"/>
                    </a:cubicBezTo>
                    <a:cubicBezTo>
                      <a:pt x="376" y="75"/>
                      <a:pt x="376" y="75"/>
                      <a:pt x="376" y="75"/>
                    </a:cubicBezTo>
                    <a:cubicBezTo>
                      <a:pt x="377" y="75"/>
                      <a:pt x="377" y="76"/>
                      <a:pt x="377" y="76"/>
                    </a:cubicBezTo>
                    <a:cubicBezTo>
                      <a:pt x="377" y="76"/>
                      <a:pt x="377" y="76"/>
                      <a:pt x="377" y="76"/>
                    </a:cubicBezTo>
                    <a:cubicBezTo>
                      <a:pt x="377" y="76"/>
                      <a:pt x="377" y="76"/>
                      <a:pt x="377" y="77"/>
                    </a:cubicBezTo>
                    <a:cubicBezTo>
                      <a:pt x="377" y="77"/>
                      <a:pt x="377" y="77"/>
                      <a:pt x="377" y="77"/>
                    </a:cubicBezTo>
                    <a:cubicBezTo>
                      <a:pt x="378" y="77"/>
                      <a:pt x="378" y="77"/>
                      <a:pt x="378" y="77"/>
                    </a:cubicBezTo>
                    <a:cubicBezTo>
                      <a:pt x="378" y="77"/>
                      <a:pt x="377" y="77"/>
                      <a:pt x="377" y="77"/>
                    </a:cubicBezTo>
                    <a:close/>
                    <a:moveTo>
                      <a:pt x="377" y="74"/>
                    </a:moveTo>
                    <a:cubicBezTo>
                      <a:pt x="377" y="74"/>
                      <a:pt x="377" y="74"/>
                      <a:pt x="376" y="74"/>
                    </a:cubicBezTo>
                    <a:cubicBezTo>
                      <a:pt x="376" y="74"/>
                      <a:pt x="376" y="74"/>
                      <a:pt x="376" y="74"/>
                    </a:cubicBezTo>
                    <a:cubicBezTo>
                      <a:pt x="376" y="74"/>
                      <a:pt x="376" y="74"/>
                      <a:pt x="376" y="74"/>
                    </a:cubicBezTo>
                    <a:cubicBezTo>
                      <a:pt x="376" y="74"/>
                      <a:pt x="376" y="74"/>
                      <a:pt x="376" y="74"/>
                    </a:cubicBezTo>
                    <a:cubicBezTo>
                      <a:pt x="376" y="74"/>
                      <a:pt x="376" y="74"/>
                      <a:pt x="377" y="74"/>
                    </a:cubicBezTo>
                    <a:close/>
                    <a:moveTo>
                      <a:pt x="156" y="77"/>
                    </a:moveTo>
                    <a:cubicBezTo>
                      <a:pt x="156" y="77"/>
                      <a:pt x="156" y="77"/>
                      <a:pt x="156" y="77"/>
                    </a:cubicBezTo>
                    <a:cubicBezTo>
                      <a:pt x="156" y="77"/>
                      <a:pt x="156" y="77"/>
                      <a:pt x="156" y="77"/>
                    </a:cubicBezTo>
                    <a:cubicBezTo>
                      <a:pt x="156" y="77"/>
                      <a:pt x="156" y="77"/>
                      <a:pt x="156" y="77"/>
                    </a:cubicBezTo>
                    <a:close/>
                    <a:moveTo>
                      <a:pt x="370" y="77"/>
                    </a:moveTo>
                    <a:cubicBezTo>
                      <a:pt x="370" y="77"/>
                      <a:pt x="370" y="77"/>
                      <a:pt x="370" y="77"/>
                    </a:cubicBezTo>
                    <a:cubicBezTo>
                      <a:pt x="371" y="77"/>
                      <a:pt x="371" y="77"/>
                      <a:pt x="370" y="77"/>
                    </a:cubicBezTo>
                    <a:cubicBezTo>
                      <a:pt x="370" y="77"/>
                      <a:pt x="370" y="77"/>
                      <a:pt x="370" y="77"/>
                    </a:cubicBezTo>
                    <a:close/>
                    <a:moveTo>
                      <a:pt x="63" y="77"/>
                    </a:moveTo>
                    <a:cubicBezTo>
                      <a:pt x="63" y="77"/>
                      <a:pt x="63" y="77"/>
                      <a:pt x="63" y="76"/>
                    </a:cubicBezTo>
                    <a:cubicBezTo>
                      <a:pt x="63" y="76"/>
                      <a:pt x="63" y="76"/>
                      <a:pt x="63" y="77"/>
                    </a:cubicBezTo>
                    <a:cubicBezTo>
                      <a:pt x="63" y="77"/>
                      <a:pt x="63" y="77"/>
                      <a:pt x="63" y="77"/>
                    </a:cubicBezTo>
                    <a:close/>
                    <a:moveTo>
                      <a:pt x="379" y="77"/>
                    </a:moveTo>
                    <a:cubicBezTo>
                      <a:pt x="379" y="77"/>
                      <a:pt x="379" y="77"/>
                      <a:pt x="379" y="77"/>
                    </a:cubicBezTo>
                    <a:cubicBezTo>
                      <a:pt x="380" y="77"/>
                      <a:pt x="380" y="77"/>
                      <a:pt x="379" y="77"/>
                    </a:cubicBezTo>
                    <a:cubicBezTo>
                      <a:pt x="379" y="77"/>
                      <a:pt x="379" y="77"/>
                      <a:pt x="379" y="77"/>
                    </a:cubicBezTo>
                    <a:close/>
                    <a:moveTo>
                      <a:pt x="350" y="77"/>
                    </a:moveTo>
                    <a:cubicBezTo>
                      <a:pt x="350" y="76"/>
                      <a:pt x="351" y="76"/>
                      <a:pt x="351" y="76"/>
                    </a:cubicBezTo>
                    <a:cubicBezTo>
                      <a:pt x="351" y="76"/>
                      <a:pt x="351" y="76"/>
                      <a:pt x="351" y="77"/>
                    </a:cubicBezTo>
                    <a:cubicBezTo>
                      <a:pt x="351" y="77"/>
                      <a:pt x="350" y="77"/>
                      <a:pt x="350" y="77"/>
                    </a:cubicBezTo>
                    <a:close/>
                    <a:moveTo>
                      <a:pt x="370" y="76"/>
                    </a:moveTo>
                    <a:cubicBezTo>
                      <a:pt x="370" y="76"/>
                      <a:pt x="370" y="76"/>
                      <a:pt x="370" y="76"/>
                    </a:cubicBezTo>
                    <a:cubicBezTo>
                      <a:pt x="370" y="76"/>
                      <a:pt x="370" y="76"/>
                      <a:pt x="370" y="76"/>
                    </a:cubicBezTo>
                    <a:cubicBezTo>
                      <a:pt x="370" y="75"/>
                      <a:pt x="370" y="75"/>
                      <a:pt x="369" y="75"/>
                    </a:cubicBezTo>
                    <a:cubicBezTo>
                      <a:pt x="369" y="75"/>
                      <a:pt x="369" y="75"/>
                      <a:pt x="369" y="75"/>
                    </a:cubicBezTo>
                    <a:cubicBezTo>
                      <a:pt x="369" y="75"/>
                      <a:pt x="369" y="75"/>
                      <a:pt x="369" y="75"/>
                    </a:cubicBezTo>
                    <a:cubicBezTo>
                      <a:pt x="369" y="75"/>
                      <a:pt x="370" y="75"/>
                      <a:pt x="370" y="75"/>
                    </a:cubicBezTo>
                    <a:cubicBezTo>
                      <a:pt x="370" y="75"/>
                      <a:pt x="371" y="75"/>
                      <a:pt x="371" y="75"/>
                    </a:cubicBezTo>
                    <a:cubicBezTo>
                      <a:pt x="371" y="76"/>
                      <a:pt x="371" y="76"/>
                      <a:pt x="371" y="76"/>
                    </a:cubicBezTo>
                    <a:cubicBezTo>
                      <a:pt x="371" y="76"/>
                      <a:pt x="371" y="76"/>
                      <a:pt x="371" y="76"/>
                    </a:cubicBezTo>
                    <a:cubicBezTo>
                      <a:pt x="370" y="76"/>
                      <a:pt x="370" y="76"/>
                      <a:pt x="370" y="76"/>
                    </a:cubicBezTo>
                    <a:cubicBezTo>
                      <a:pt x="370" y="77"/>
                      <a:pt x="370" y="77"/>
                      <a:pt x="370" y="76"/>
                    </a:cubicBezTo>
                    <a:close/>
                    <a:moveTo>
                      <a:pt x="63" y="76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64" y="76"/>
                      <a:pt x="64" y="76"/>
                    </a:cubicBezTo>
                    <a:cubicBezTo>
                      <a:pt x="64" y="76"/>
                      <a:pt x="63" y="76"/>
                      <a:pt x="63" y="76"/>
                    </a:cubicBezTo>
                    <a:close/>
                    <a:moveTo>
                      <a:pt x="62" y="76"/>
                    </a:move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76"/>
                      <a:pt x="62" y="76"/>
                      <a:pt x="62" y="76"/>
                    </a:cubicBezTo>
                    <a:close/>
                    <a:moveTo>
                      <a:pt x="75" y="76"/>
                    </a:moveTo>
                    <a:cubicBezTo>
                      <a:pt x="75" y="76"/>
                      <a:pt x="75" y="76"/>
                      <a:pt x="76" y="76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6"/>
                      <a:pt x="76" y="76"/>
                      <a:pt x="75" y="76"/>
                    </a:cubicBezTo>
                    <a:close/>
                    <a:moveTo>
                      <a:pt x="35" y="76"/>
                    </a:moveTo>
                    <a:cubicBezTo>
                      <a:pt x="35" y="76"/>
                      <a:pt x="35" y="75"/>
                      <a:pt x="35" y="75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5"/>
                      <a:pt x="35" y="75"/>
                      <a:pt x="35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5" y="76"/>
                    </a:cubicBezTo>
                    <a:close/>
                    <a:moveTo>
                      <a:pt x="75" y="75"/>
                    </a:move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75"/>
                      <a:pt x="75" y="75"/>
                      <a:pt x="75" y="76"/>
                    </a:cubicBezTo>
                    <a:cubicBezTo>
                      <a:pt x="75" y="76"/>
                      <a:pt x="75" y="76"/>
                      <a:pt x="75" y="75"/>
                    </a:cubicBezTo>
                    <a:close/>
                    <a:moveTo>
                      <a:pt x="12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5"/>
                      <a:pt x="11" y="75"/>
                      <a:pt x="11" y="74"/>
                    </a:cubicBezTo>
                    <a:cubicBezTo>
                      <a:pt x="11" y="74"/>
                      <a:pt x="12" y="74"/>
                      <a:pt x="12" y="74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2" y="75"/>
                      <a:pt x="12" y="75"/>
                      <a:pt x="12" y="75"/>
                    </a:cubicBezTo>
                    <a:close/>
                    <a:moveTo>
                      <a:pt x="14" y="75"/>
                    </a:move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5"/>
                      <a:pt x="14" y="75"/>
                    </a:cubicBezTo>
                    <a:close/>
                    <a:moveTo>
                      <a:pt x="63" y="75"/>
                    </a:moveTo>
                    <a:cubicBezTo>
                      <a:pt x="63" y="75"/>
                      <a:pt x="63" y="75"/>
                      <a:pt x="63" y="74"/>
                    </a:cubicBezTo>
                    <a:cubicBezTo>
                      <a:pt x="63" y="74"/>
                      <a:pt x="63" y="74"/>
                      <a:pt x="62" y="74"/>
                    </a:cubicBezTo>
                    <a:cubicBezTo>
                      <a:pt x="62" y="74"/>
                      <a:pt x="62" y="74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0" y="74"/>
                      <a:pt x="60" y="74"/>
                      <a:pt x="59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4" y="74"/>
                      <a:pt x="53" y="74"/>
                      <a:pt x="53" y="74"/>
                    </a:cubicBezTo>
                    <a:cubicBezTo>
                      <a:pt x="53" y="74"/>
                      <a:pt x="52" y="74"/>
                      <a:pt x="52" y="74"/>
                    </a:cubicBezTo>
                    <a:cubicBezTo>
                      <a:pt x="52" y="74"/>
                      <a:pt x="52" y="74"/>
                      <a:pt x="52" y="73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49" y="73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48" y="73"/>
                      <a:pt x="48" y="73"/>
                      <a:pt x="48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6" y="72"/>
                      <a:pt x="46" y="71"/>
                      <a:pt x="46" y="71"/>
                    </a:cubicBezTo>
                    <a:cubicBezTo>
                      <a:pt x="46" y="71"/>
                      <a:pt x="47" y="71"/>
                      <a:pt x="47" y="7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9" y="71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1" y="72"/>
                    </a:cubicBezTo>
                    <a:cubicBezTo>
                      <a:pt x="51" y="72"/>
                      <a:pt x="51" y="72"/>
                      <a:pt x="51" y="71"/>
                    </a:cubicBezTo>
                    <a:cubicBezTo>
                      <a:pt x="51" y="71"/>
                      <a:pt x="51" y="71"/>
                      <a:pt x="50" y="71"/>
                    </a:cubicBezTo>
                    <a:cubicBezTo>
                      <a:pt x="50" y="71"/>
                      <a:pt x="50" y="70"/>
                      <a:pt x="50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2" y="71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1"/>
                      <a:pt x="52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4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2"/>
                      <a:pt x="56" y="72"/>
                      <a:pt x="56" y="73"/>
                    </a:cubicBezTo>
                    <a:cubicBezTo>
                      <a:pt x="56" y="73"/>
                      <a:pt x="57" y="73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58" y="72"/>
                      <a:pt x="58" y="72"/>
                      <a:pt x="58" y="73"/>
                    </a:cubicBezTo>
                    <a:cubicBezTo>
                      <a:pt x="58" y="73"/>
                      <a:pt x="58" y="73"/>
                      <a:pt x="59" y="73"/>
                    </a:cubicBezTo>
                    <a:cubicBezTo>
                      <a:pt x="59" y="73"/>
                      <a:pt x="60" y="73"/>
                      <a:pt x="60" y="73"/>
                    </a:cubicBezTo>
                    <a:cubicBezTo>
                      <a:pt x="60" y="73"/>
                      <a:pt x="60" y="73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4" y="73"/>
                    </a:cubicBezTo>
                    <a:cubicBezTo>
                      <a:pt x="64" y="73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6" y="74"/>
                      <a:pt x="66" y="74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69" y="74"/>
                      <a:pt x="70" y="74"/>
                      <a:pt x="70" y="74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0" y="74"/>
                      <a:pt x="69" y="75"/>
                      <a:pt x="69" y="75"/>
                    </a:cubicBezTo>
                    <a:cubicBezTo>
                      <a:pt x="69" y="75"/>
                      <a:pt x="68" y="75"/>
                      <a:pt x="68" y="75"/>
                    </a:cubicBezTo>
                    <a:cubicBezTo>
                      <a:pt x="68" y="75"/>
                      <a:pt x="67" y="75"/>
                      <a:pt x="67" y="75"/>
                    </a:cubicBezTo>
                    <a:cubicBezTo>
                      <a:pt x="67" y="75"/>
                      <a:pt x="66" y="75"/>
                      <a:pt x="66" y="75"/>
                    </a:cubicBezTo>
                    <a:cubicBezTo>
                      <a:pt x="66" y="75"/>
                      <a:pt x="66" y="75"/>
                      <a:pt x="65" y="75"/>
                    </a:cubicBezTo>
                    <a:cubicBezTo>
                      <a:pt x="65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3" y="75"/>
                      <a:pt x="63" y="75"/>
                      <a:pt x="63" y="75"/>
                    </a:cubicBezTo>
                    <a:close/>
                    <a:moveTo>
                      <a:pt x="53" y="74"/>
                    </a:moveTo>
                    <a:cubicBezTo>
                      <a:pt x="53" y="74"/>
                      <a:pt x="53" y="74"/>
                      <a:pt x="53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4" y="75"/>
                      <a:pt x="53" y="75"/>
                      <a:pt x="53" y="74"/>
                    </a:cubicBezTo>
                    <a:close/>
                    <a:moveTo>
                      <a:pt x="367" y="74"/>
                    </a:moveTo>
                    <a:cubicBezTo>
                      <a:pt x="367" y="74"/>
                      <a:pt x="367" y="74"/>
                      <a:pt x="367" y="74"/>
                    </a:cubicBezTo>
                    <a:cubicBezTo>
                      <a:pt x="367" y="74"/>
                      <a:pt x="366" y="74"/>
                      <a:pt x="366" y="74"/>
                    </a:cubicBezTo>
                    <a:cubicBezTo>
                      <a:pt x="366" y="74"/>
                      <a:pt x="365" y="74"/>
                      <a:pt x="365" y="73"/>
                    </a:cubicBezTo>
                    <a:cubicBezTo>
                      <a:pt x="365" y="73"/>
                      <a:pt x="365" y="73"/>
                      <a:pt x="365" y="73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365" y="74"/>
                      <a:pt x="364" y="74"/>
                      <a:pt x="364" y="74"/>
                    </a:cubicBezTo>
                    <a:cubicBezTo>
                      <a:pt x="364" y="74"/>
                      <a:pt x="364" y="73"/>
                      <a:pt x="363" y="73"/>
                    </a:cubicBezTo>
                    <a:cubicBezTo>
                      <a:pt x="363" y="73"/>
                      <a:pt x="363" y="73"/>
                      <a:pt x="363" y="73"/>
                    </a:cubicBezTo>
                    <a:cubicBezTo>
                      <a:pt x="363" y="73"/>
                      <a:pt x="362" y="73"/>
                      <a:pt x="362" y="72"/>
                    </a:cubicBezTo>
                    <a:cubicBezTo>
                      <a:pt x="362" y="72"/>
                      <a:pt x="362" y="72"/>
                      <a:pt x="362" y="72"/>
                    </a:cubicBezTo>
                    <a:cubicBezTo>
                      <a:pt x="361" y="72"/>
                      <a:pt x="361" y="72"/>
                      <a:pt x="360" y="72"/>
                    </a:cubicBezTo>
                    <a:cubicBezTo>
                      <a:pt x="360" y="72"/>
                      <a:pt x="360" y="72"/>
                      <a:pt x="360" y="71"/>
                    </a:cubicBezTo>
                    <a:cubicBezTo>
                      <a:pt x="359" y="71"/>
                      <a:pt x="359" y="71"/>
                      <a:pt x="359" y="71"/>
                    </a:cubicBezTo>
                    <a:cubicBezTo>
                      <a:pt x="359" y="71"/>
                      <a:pt x="359" y="71"/>
                      <a:pt x="358" y="71"/>
                    </a:cubicBezTo>
                    <a:cubicBezTo>
                      <a:pt x="358" y="71"/>
                      <a:pt x="358" y="71"/>
                      <a:pt x="358" y="71"/>
                    </a:cubicBezTo>
                    <a:cubicBezTo>
                      <a:pt x="358" y="70"/>
                      <a:pt x="358" y="70"/>
                      <a:pt x="358" y="70"/>
                    </a:cubicBezTo>
                    <a:cubicBezTo>
                      <a:pt x="358" y="70"/>
                      <a:pt x="357" y="71"/>
                      <a:pt x="357" y="71"/>
                    </a:cubicBezTo>
                    <a:cubicBezTo>
                      <a:pt x="357" y="71"/>
                      <a:pt x="356" y="71"/>
                      <a:pt x="356" y="71"/>
                    </a:cubicBezTo>
                    <a:cubicBezTo>
                      <a:pt x="356" y="71"/>
                      <a:pt x="356" y="71"/>
                      <a:pt x="356" y="71"/>
                    </a:cubicBezTo>
                    <a:cubicBezTo>
                      <a:pt x="356" y="71"/>
                      <a:pt x="356" y="71"/>
                      <a:pt x="357" y="71"/>
                    </a:cubicBezTo>
                    <a:cubicBezTo>
                      <a:pt x="357" y="70"/>
                      <a:pt x="357" y="70"/>
                      <a:pt x="357" y="70"/>
                    </a:cubicBezTo>
                    <a:cubicBezTo>
                      <a:pt x="357" y="70"/>
                      <a:pt x="357" y="70"/>
                      <a:pt x="357" y="70"/>
                    </a:cubicBezTo>
                    <a:cubicBezTo>
                      <a:pt x="356" y="69"/>
                      <a:pt x="356" y="69"/>
                      <a:pt x="356" y="69"/>
                    </a:cubicBezTo>
                    <a:cubicBezTo>
                      <a:pt x="356" y="69"/>
                      <a:pt x="355" y="68"/>
                      <a:pt x="355" y="68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5" y="67"/>
                      <a:pt x="355" y="67"/>
                      <a:pt x="354" y="67"/>
                    </a:cubicBezTo>
                    <a:cubicBezTo>
                      <a:pt x="354" y="67"/>
                      <a:pt x="353" y="67"/>
                      <a:pt x="353" y="67"/>
                    </a:cubicBezTo>
                    <a:cubicBezTo>
                      <a:pt x="353" y="67"/>
                      <a:pt x="353" y="67"/>
                      <a:pt x="353" y="67"/>
                    </a:cubicBezTo>
                    <a:cubicBezTo>
                      <a:pt x="352" y="67"/>
                      <a:pt x="352" y="67"/>
                      <a:pt x="352" y="67"/>
                    </a:cubicBezTo>
                    <a:cubicBezTo>
                      <a:pt x="351" y="67"/>
                      <a:pt x="351" y="67"/>
                      <a:pt x="351" y="66"/>
                    </a:cubicBezTo>
                    <a:cubicBezTo>
                      <a:pt x="351" y="66"/>
                      <a:pt x="351" y="66"/>
                      <a:pt x="352" y="67"/>
                    </a:cubicBezTo>
                    <a:cubicBezTo>
                      <a:pt x="352" y="67"/>
                      <a:pt x="353" y="67"/>
                      <a:pt x="353" y="67"/>
                    </a:cubicBezTo>
                    <a:cubicBezTo>
                      <a:pt x="353" y="66"/>
                      <a:pt x="353" y="66"/>
                      <a:pt x="354" y="67"/>
                    </a:cubicBezTo>
                    <a:cubicBezTo>
                      <a:pt x="354" y="67"/>
                      <a:pt x="354" y="67"/>
                      <a:pt x="354" y="66"/>
                    </a:cubicBezTo>
                    <a:cubicBezTo>
                      <a:pt x="354" y="66"/>
                      <a:pt x="355" y="66"/>
                      <a:pt x="355" y="66"/>
                    </a:cubicBezTo>
                    <a:cubicBezTo>
                      <a:pt x="355" y="67"/>
                      <a:pt x="355" y="67"/>
                      <a:pt x="355" y="67"/>
                    </a:cubicBezTo>
                    <a:cubicBezTo>
                      <a:pt x="356" y="67"/>
                      <a:pt x="356" y="67"/>
                      <a:pt x="356" y="67"/>
                    </a:cubicBezTo>
                    <a:cubicBezTo>
                      <a:pt x="356" y="67"/>
                      <a:pt x="356" y="67"/>
                      <a:pt x="357" y="67"/>
                    </a:cubicBezTo>
                    <a:cubicBezTo>
                      <a:pt x="357" y="67"/>
                      <a:pt x="357" y="67"/>
                      <a:pt x="357" y="67"/>
                    </a:cubicBezTo>
                    <a:cubicBezTo>
                      <a:pt x="357" y="67"/>
                      <a:pt x="358" y="67"/>
                      <a:pt x="358" y="67"/>
                    </a:cubicBezTo>
                    <a:cubicBezTo>
                      <a:pt x="358" y="66"/>
                      <a:pt x="358" y="66"/>
                      <a:pt x="357" y="66"/>
                    </a:cubicBezTo>
                    <a:cubicBezTo>
                      <a:pt x="357" y="66"/>
                      <a:pt x="357" y="66"/>
                      <a:pt x="357" y="66"/>
                    </a:cubicBezTo>
                    <a:cubicBezTo>
                      <a:pt x="356" y="66"/>
                      <a:pt x="356" y="66"/>
                      <a:pt x="355" y="66"/>
                    </a:cubicBezTo>
                    <a:cubicBezTo>
                      <a:pt x="355" y="66"/>
                      <a:pt x="354" y="66"/>
                      <a:pt x="354" y="66"/>
                    </a:cubicBezTo>
                    <a:cubicBezTo>
                      <a:pt x="354" y="66"/>
                      <a:pt x="353" y="66"/>
                      <a:pt x="352" y="66"/>
                    </a:cubicBezTo>
                    <a:cubicBezTo>
                      <a:pt x="352" y="66"/>
                      <a:pt x="352" y="66"/>
                      <a:pt x="352" y="66"/>
                    </a:cubicBezTo>
                    <a:cubicBezTo>
                      <a:pt x="352" y="66"/>
                      <a:pt x="351" y="66"/>
                      <a:pt x="351" y="65"/>
                    </a:cubicBezTo>
                    <a:cubicBezTo>
                      <a:pt x="350" y="65"/>
                      <a:pt x="350" y="65"/>
                      <a:pt x="349" y="65"/>
                    </a:cubicBezTo>
                    <a:cubicBezTo>
                      <a:pt x="349" y="65"/>
                      <a:pt x="349" y="65"/>
                      <a:pt x="349" y="65"/>
                    </a:cubicBezTo>
                    <a:cubicBezTo>
                      <a:pt x="349" y="65"/>
                      <a:pt x="348" y="65"/>
                      <a:pt x="348" y="65"/>
                    </a:cubicBezTo>
                    <a:cubicBezTo>
                      <a:pt x="348" y="65"/>
                      <a:pt x="348" y="65"/>
                      <a:pt x="348" y="65"/>
                    </a:cubicBezTo>
                    <a:cubicBezTo>
                      <a:pt x="347" y="65"/>
                      <a:pt x="347" y="65"/>
                      <a:pt x="347" y="65"/>
                    </a:cubicBezTo>
                    <a:cubicBezTo>
                      <a:pt x="347" y="64"/>
                      <a:pt x="347" y="64"/>
                      <a:pt x="347" y="64"/>
                    </a:cubicBezTo>
                    <a:cubicBezTo>
                      <a:pt x="348" y="64"/>
                      <a:pt x="348" y="64"/>
                      <a:pt x="348" y="65"/>
                    </a:cubicBezTo>
                    <a:cubicBezTo>
                      <a:pt x="348" y="65"/>
                      <a:pt x="348" y="65"/>
                      <a:pt x="349" y="65"/>
                    </a:cubicBezTo>
                    <a:cubicBezTo>
                      <a:pt x="349" y="64"/>
                      <a:pt x="350" y="65"/>
                      <a:pt x="350" y="65"/>
                    </a:cubicBezTo>
                    <a:cubicBezTo>
                      <a:pt x="350" y="65"/>
                      <a:pt x="351" y="65"/>
                      <a:pt x="351" y="65"/>
                    </a:cubicBezTo>
                    <a:cubicBezTo>
                      <a:pt x="351" y="65"/>
                      <a:pt x="351" y="65"/>
                      <a:pt x="352" y="65"/>
                    </a:cubicBezTo>
                    <a:cubicBezTo>
                      <a:pt x="352" y="65"/>
                      <a:pt x="352" y="65"/>
                      <a:pt x="352" y="65"/>
                    </a:cubicBezTo>
                    <a:cubicBezTo>
                      <a:pt x="353" y="65"/>
                      <a:pt x="353" y="65"/>
                      <a:pt x="353" y="65"/>
                    </a:cubicBezTo>
                    <a:cubicBezTo>
                      <a:pt x="353" y="65"/>
                      <a:pt x="353" y="65"/>
                      <a:pt x="353" y="65"/>
                    </a:cubicBezTo>
                    <a:cubicBezTo>
                      <a:pt x="353" y="65"/>
                      <a:pt x="353" y="65"/>
                      <a:pt x="353" y="65"/>
                    </a:cubicBezTo>
                    <a:cubicBezTo>
                      <a:pt x="353" y="64"/>
                      <a:pt x="354" y="64"/>
                      <a:pt x="354" y="64"/>
                    </a:cubicBezTo>
                    <a:cubicBezTo>
                      <a:pt x="355" y="64"/>
                      <a:pt x="355" y="64"/>
                      <a:pt x="355" y="64"/>
                    </a:cubicBezTo>
                    <a:cubicBezTo>
                      <a:pt x="355" y="64"/>
                      <a:pt x="355" y="64"/>
                      <a:pt x="355" y="64"/>
                    </a:cubicBezTo>
                    <a:cubicBezTo>
                      <a:pt x="355" y="64"/>
                      <a:pt x="355" y="64"/>
                      <a:pt x="355" y="64"/>
                    </a:cubicBezTo>
                    <a:cubicBezTo>
                      <a:pt x="356" y="64"/>
                      <a:pt x="356" y="64"/>
                      <a:pt x="356" y="64"/>
                    </a:cubicBezTo>
                    <a:cubicBezTo>
                      <a:pt x="356" y="64"/>
                      <a:pt x="356" y="64"/>
                      <a:pt x="356" y="64"/>
                    </a:cubicBezTo>
                    <a:cubicBezTo>
                      <a:pt x="356" y="63"/>
                      <a:pt x="356" y="63"/>
                      <a:pt x="356" y="63"/>
                    </a:cubicBezTo>
                    <a:cubicBezTo>
                      <a:pt x="357" y="63"/>
                      <a:pt x="357" y="63"/>
                      <a:pt x="357" y="63"/>
                    </a:cubicBezTo>
                    <a:cubicBezTo>
                      <a:pt x="357" y="63"/>
                      <a:pt x="357" y="63"/>
                      <a:pt x="358" y="64"/>
                    </a:cubicBezTo>
                    <a:cubicBezTo>
                      <a:pt x="358" y="64"/>
                      <a:pt x="358" y="64"/>
                      <a:pt x="358" y="64"/>
                    </a:cubicBezTo>
                    <a:cubicBezTo>
                      <a:pt x="359" y="64"/>
                      <a:pt x="359" y="64"/>
                      <a:pt x="359" y="64"/>
                    </a:cubicBezTo>
                    <a:cubicBezTo>
                      <a:pt x="359" y="64"/>
                      <a:pt x="359" y="64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64"/>
                      <a:pt x="361" y="64"/>
                      <a:pt x="361" y="64"/>
                    </a:cubicBezTo>
                    <a:cubicBezTo>
                      <a:pt x="361" y="64"/>
                      <a:pt x="361" y="64"/>
                      <a:pt x="361" y="65"/>
                    </a:cubicBezTo>
                    <a:cubicBezTo>
                      <a:pt x="361" y="65"/>
                      <a:pt x="361" y="65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2" y="65"/>
                      <a:pt x="362" y="65"/>
                      <a:pt x="362" y="66"/>
                    </a:cubicBezTo>
                    <a:cubicBezTo>
                      <a:pt x="362" y="66"/>
                      <a:pt x="362" y="66"/>
                      <a:pt x="362" y="66"/>
                    </a:cubicBezTo>
                    <a:cubicBezTo>
                      <a:pt x="362" y="66"/>
                      <a:pt x="362" y="66"/>
                      <a:pt x="362" y="66"/>
                    </a:cubicBezTo>
                    <a:cubicBezTo>
                      <a:pt x="362" y="66"/>
                      <a:pt x="363" y="67"/>
                      <a:pt x="364" y="67"/>
                    </a:cubicBezTo>
                    <a:cubicBezTo>
                      <a:pt x="364" y="67"/>
                      <a:pt x="364" y="67"/>
                      <a:pt x="364" y="67"/>
                    </a:cubicBezTo>
                    <a:cubicBezTo>
                      <a:pt x="365" y="67"/>
                      <a:pt x="365" y="68"/>
                      <a:pt x="365" y="68"/>
                    </a:cubicBezTo>
                    <a:cubicBezTo>
                      <a:pt x="365" y="68"/>
                      <a:pt x="365" y="68"/>
                      <a:pt x="365" y="68"/>
                    </a:cubicBezTo>
                    <a:cubicBezTo>
                      <a:pt x="365" y="68"/>
                      <a:pt x="365" y="68"/>
                      <a:pt x="366" y="68"/>
                    </a:cubicBezTo>
                    <a:cubicBezTo>
                      <a:pt x="366" y="68"/>
                      <a:pt x="366" y="68"/>
                      <a:pt x="366" y="67"/>
                    </a:cubicBezTo>
                    <a:cubicBezTo>
                      <a:pt x="366" y="67"/>
                      <a:pt x="366" y="67"/>
                      <a:pt x="366" y="67"/>
                    </a:cubicBezTo>
                    <a:cubicBezTo>
                      <a:pt x="367" y="67"/>
                      <a:pt x="367" y="67"/>
                      <a:pt x="368" y="68"/>
                    </a:cubicBezTo>
                    <a:cubicBezTo>
                      <a:pt x="368" y="68"/>
                      <a:pt x="368" y="68"/>
                      <a:pt x="369" y="68"/>
                    </a:cubicBezTo>
                    <a:cubicBezTo>
                      <a:pt x="369" y="68"/>
                      <a:pt x="369" y="68"/>
                      <a:pt x="369" y="68"/>
                    </a:cubicBezTo>
                    <a:cubicBezTo>
                      <a:pt x="370" y="69"/>
                      <a:pt x="370" y="69"/>
                      <a:pt x="370" y="69"/>
                    </a:cubicBezTo>
                    <a:cubicBezTo>
                      <a:pt x="371" y="69"/>
                      <a:pt x="371" y="69"/>
                      <a:pt x="371" y="69"/>
                    </a:cubicBezTo>
                    <a:cubicBezTo>
                      <a:pt x="371" y="70"/>
                      <a:pt x="371" y="70"/>
                      <a:pt x="372" y="70"/>
                    </a:cubicBezTo>
                    <a:cubicBezTo>
                      <a:pt x="372" y="70"/>
                      <a:pt x="372" y="70"/>
                      <a:pt x="372" y="70"/>
                    </a:cubicBezTo>
                    <a:cubicBezTo>
                      <a:pt x="372" y="70"/>
                      <a:pt x="372" y="70"/>
                      <a:pt x="372" y="70"/>
                    </a:cubicBezTo>
                    <a:cubicBezTo>
                      <a:pt x="372" y="71"/>
                      <a:pt x="372" y="71"/>
                      <a:pt x="372" y="71"/>
                    </a:cubicBezTo>
                    <a:cubicBezTo>
                      <a:pt x="372" y="71"/>
                      <a:pt x="372" y="71"/>
                      <a:pt x="371" y="71"/>
                    </a:cubicBezTo>
                    <a:cubicBezTo>
                      <a:pt x="371" y="71"/>
                      <a:pt x="371" y="71"/>
                      <a:pt x="371" y="72"/>
                    </a:cubicBezTo>
                    <a:cubicBezTo>
                      <a:pt x="371" y="72"/>
                      <a:pt x="371" y="72"/>
                      <a:pt x="371" y="72"/>
                    </a:cubicBezTo>
                    <a:cubicBezTo>
                      <a:pt x="371" y="72"/>
                      <a:pt x="370" y="72"/>
                      <a:pt x="370" y="72"/>
                    </a:cubicBezTo>
                    <a:cubicBezTo>
                      <a:pt x="369" y="72"/>
                      <a:pt x="369" y="72"/>
                      <a:pt x="369" y="72"/>
                    </a:cubicBezTo>
                    <a:cubicBezTo>
                      <a:pt x="368" y="72"/>
                      <a:pt x="368" y="72"/>
                      <a:pt x="368" y="72"/>
                    </a:cubicBezTo>
                    <a:cubicBezTo>
                      <a:pt x="368" y="72"/>
                      <a:pt x="368" y="72"/>
                      <a:pt x="368" y="72"/>
                    </a:cubicBezTo>
                    <a:cubicBezTo>
                      <a:pt x="368" y="72"/>
                      <a:pt x="367" y="71"/>
                      <a:pt x="367" y="71"/>
                    </a:cubicBezTo>
                    <a:cubicBezTo>
                      <a:pt x="367" y="71"/>
                      <a:pt x="367" y="71"/>
                      <a:pt x="367" y="71"/>
                    </a:cubicBezTo>
                    <a:cubicBezTo>
                      <a:pt x="367" y="70"/>
                      <a:pt x="367" y="70"/>
                      <a:pt x="366" y="70"/>
                    </a:cubicBezTo>
                    <a:cubicBezTo>
                      <a:pt x="366" y="69"/>
                      <a:pt x="366" y="69"/>
                      <a:pt x="365" y="69"/>
                    </a:cubicBezTo>
                    <a:cubicBezTo>
                      <a:pt x="364" y="69"/>
                      <a:pt x="363" y="69"/>
                      <a:pt x="363" y="68"/>
                    </a:cubicBezTo>
                    <a:cubicBezTo>
                      <a:pt x="363" y="68"/>
                      <a:pt x="362" y="68"/>
                      <a:pt x="362" y="68"/>
                    </a:cubicBezTo>
                    <a:cubicBezTo>
                      <a:pt x="362" y="68"/>
                      <a:pt x="362" y="68"/>
                      <a:pt x="361" y="68"/>
                    </a:cubicBezTo>
                    <a:cubicBezTo>
                      <a:pt x="361" y="68"/>
                      <a:pt x="361" y="68"/>
                      <a:pt x="361" y="68"/>
                    </a:cubicBezTo>
                    <a:cubicBezTo>
                      <a:pt x="360" y="68"/>
                      <a:pt x="360" y="68"/>
                      <a:pt x="361" y="69"/>
                    </a:cubicBezTo>
                    <a:cubicBezTo>
                      <a:pt x="361" y="69"/>
                      <a:pt x="361" y="69"/>
                      <a:pt x="361" y="69"/>
                    </a:cubicBezTo>
                    <a:cubicBezTo>
                      <a:pt x="361" y="70"/>
                      <a:pt x="362" y="70"/>
                      <a:pt x="362" y="70"/>
                    </a:cubicBezTo>
                    <a:cubicBezTo>
                      <a:pt x="362" y="70"/>
                      <a:pt x="363" y="71"/>
                      <a:pt x="363" y="71"/>
                    </a:cubicBezTo>
                    <a:cubicBezTo>
                      <a:pt x="363" y="71"/>
                      <a:pt x="364" y="71"/>
                      <a:pt x="364" y="72"/>
                    </a:cubicBezTo>
                    <a:cubicBezTo>
                      <a:pt x="364" y="72"/>
                      <a:pt x="365" y="72"/>
                      <a:pt x="366" y="73"/>
                    </a:cubicBezTo>
                    <a:cubicBezTo>
                      <a:pt x="366" y="73"/>
                      <a:pt x="366" y="73"/>
                      <a:pt x="366" y="73"/>
                    </a:cubicBezTo>
                    <a:cubicBezTo>
                      <a:pt x="366" y="73"/>
                      <a:pt x="366" y="73"/>
                      <a:pt x="367" y="73"/>
                    </a:cubicBezTo>
                    <a:cubicBezTo>
                      <a:pt x="367" y="73"/>
                      <a:pt x="367" y="73"/>
                      <a:pt x="367" y="74"/>
                    </a:cubicBezTo>
                    <a:cubicBezTo>
                      <a:pt x="367" y="74"/>
                      <a:pt x="367" y="74"/>
                      <a:pt x="367" y="74"/>
                    </a:cubicBezTo>
                    <a:cubicBezTo>
                      <a:pt x="367" y="74"/>
                      <a:pt x="367" y="74"/>
                      <a:pt x="367" y="74"/>
                    </a:cubicBezTo>
                    <a:close/>
                    <a:moveTo>
                      <a:pt x="34" y="74"/>
                    </a:moveTo>
                    <a:cubicBezTo>
                      <a:pt x="34" y="74"/>
                      <a:pt x="34" y="74"/>
                      <a:pt x="34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4" y="74"/>
                      <a:pt x="34" y="74"/>
                      <a:pt x="34" y="74"/>
                    </a:cubicBezTo>
                    <a:close/>
                    <a:moveTo>
                      <a:pt x="347" y="74"/>
                    </a:moveTo>
                    <a:cubicBezTo>
                      <a:pt x="347" y="74"/>
                      <a:pt x="347" y="74"/>
                      <a:pt x="347" y="74"/>
                    </a:cubicBezTo>
                    <a:cubicBezTo>
                      <a:pt x="347" y="73"/>
                      <a:pt x="347" y="73"/>
                      <a:pt x="347" y="73"/>
                    </a:cubicBezTo>
                    <a:cubicBezTo>
                      <a:pt x="348" y="73"/>
                      <a:pt x="348" y="73"/>
                      <a:pt x="348" y="73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7" y="74"/>
                    </a:cubicBezTo>
                    <a:close/>
                    <a:moveTo>
                      <a:pt x="346" y="74"/>
                    </a:moveTo>
                    <a:cubicBezTo>
                      <a:pt x="346" y="74"/>
                      <a:pt x="346" y="73"/>
                      <a:pt x="346" y="73"/>
                    </a:cubicBezTo>
                    <a:cubicBezTo>
                      <a:pt x="346" y="73"/>
                      <a:pt x="347" y="73"/>
                      <a:pt x="347" y="73"/>
                    </a:cubicBezTo>
                    <a:cubicBezTo>
                      <a:pt x="347" y="73"/>
                      <a:pt x="347" y="73"/>
                      <a:pt x="347" y="73"/>
                    </a:cubicBezTo>
                    <a:cubicBezTo>
                      <a:pt x="347" y="73"/>
                      <a:pt x="347" y="73"/>
                      <a:pt x="347" y="73"/>
                    </a:cubicBezTo>
                    <a:cubicBezTo>
                      <a:pt x="347" y="73"/>
                      <a:pt x="347" y="73"/>
                      <a:pt x="346" y="74"/>
                    </a:cubicBezTo>
                    <a:cubicBezTo>
                      <a:pt x="346" y="74"/>
                      <a:pt x="346" y="74"/>
                      <a:pt x="346" y="74"/>
                    </a:cubicBezTo>
                    <a:close/>
                    <a:moveTo>
                      <a:pt x="73" y="74"/>
                    </a:move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4"/>
                      <a:pt x="73" y="74"/>
                      <a:pt x="73" y="74"/>
                    </a:cubicBezTo>
                    <a:close/>
                    <a:moveTo>
                      <a:pt x="346" y="73"/>
                    </a:moveTo>
                    <a:cubicBezTo>
                      <a:pt x="345" y="73"/>
                      <a:pt x="345" y="73"/>
                      <a:pt x="345" y="73"/>
                    </a:cubicBezTo>
                    <a:cubicBezTo>
                      <a:pt x="346" y="73"/>
                      <a:pt x="346" y="73"/>
                      <a:pt x="346" y="73"/>
                    </a:cubicBezTo>
                    <a:cubicBezTo>
                      <a:pt x="346" y="74"/>
                      <a:pt x="346" y="74"/>
                      <a:pt x="346" y="73"/>
                    </a:cubicBezTo>
                    <a:close/>
                    <a:moveTo>
                      <a:pt x="78" y="73"/>
                    </a:moveTo>
                    <a:cubicBezTo>
                      <a:pt x="78" y="73"/>
                      <a:pt x="78" y="73"/>
                      <a:pt x="78" y="73"/>
                    </a:cubicBezTo>
                    <a:cubicBezTo>
                      <a:pt x="78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80" y="73"/>
                      <a:pt x="81" y="73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1" y="73"/>
                      <a:pt x="80" y="73"/>
                      <a:pt x="80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8" y="73"/>
                      <a:pt x="78" y="73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4" y="73"/>
                      <a:pt x="34" y="73"/>
                    </a:cubicBezTo>
                    <a:cubicBezTo>
                      <a:pt x="34" y="73"/>
                      <a:pt x="33" y="73"/>
                      <a:pt x="33" y="73"/>
                    </a:cubicBezTo>
                    <a:close/>
                    <a:moveTo>
                      <a:pt x="12" y="73"/>
                    </a:moveTo>
                    <a:cubicBezTo>
                      <a:pt x="12" y="73"/>
                      <a:pt x="12" y="72"/>
                      <a:pt x="12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3"/>
                      <a:pt x="12" y="73"/>
                      <a:pt x="12" y="73"/>
                    </a:cubicBezTo>
                    <a:close/>
                    <a:moveTo>
                      <a:pt x="383" y="72"/>
                    </a:moveTo>
                    <a:cubicBezTo>
                      <a:pt x="383" y="72"/>
                      <a:pt x="383" y="72"/>
                      <a:pt x="383" y="72"/>
                    </a:cubicBezTo>
                    <a:cubicBezTo>
                      <a:pt x="383" y="72"/>
                      <a:pt x="383" y="72"/>
                      <a:pt x="383" y="72"/>
                    </a:cubicBezTo>
                    <a:cubicBezTo>
                      <a:pt x="383" y="72"/>
                      <a:pt x="384" y="72"/>
                      <a:pt x="384" y="72"/>
                    </a:cubicBezTo>
                    <a:cubicBezTo>
                      <a:pt x="384" y="72"/>
                      <a:pt x="384" y="72"/>
                      <a:pt x="384" y="72"/>
                    </a:cubicBezTo>
                    <a:cubicBezTo>
                      <a:pt x="384" y="72"/>
                      <a:pt x="384" y="72"/>
                      <a:pt x="384" y="72"/>
                    </a:cubicBezTo>
                    <a:cubicBezTo>
                      <a:pt x="384" y="72"/>
                      <a:pt x="383" y="72"/>
                      <a:pt x="383" y="72"/>
                    </a:cubicBezTo>
                    <a:close/>
                    <a:moveTo>
                      <a:pt x="382" y="72"/>
                    </a:moveTo>
                    <a:cubicBezTo>
                      <a:pt x="382" y="72"/>
                      <a:pt x="382" y="72"/>
                      <a:pt x="382" y="72"/>
                    </a:cubicBezTo>
                    <a:cubicBezTo>
                      <a:pt x="382" y="72"/>
                      <a:pt x="382" y="72"/>
                      <a:pt x="382" y="72"/>
                    </a:cubicBezTo>
                    <a:cubicBezTo>
                      <a:pt x="382" y="72"/>
                      <a:pt x="382" y="72"/>
                      <a:pt x="382" y="72"/>
                    </a:cubicBezTo>
                    <a:close/>
                    <a:moveTo>
                      <a:pt x="378" y="72"/>
                    </a:moveTo>
                    <a:cubicBezTo>
                      <a:pt x="378" y="72"/>
                      <a:pt x="378" y="72"/>
                      <a:pt x="378" y="72"/>
                    </a:cubicBezTo>
                    <a:cubicBezTo>
                      <a:pt x="377" y="72"/>
                      <a:pt x="376" y="72"/>
                      <a:pt x="375" y="72"/>
                    </a:cubicBezTo>
                    <a:cubicBezTo>
                      <a:pt x="375" y="72"/>
                      <a:pt x="375" y="71"/>
                      <a:pt x="374" y="71"/>
                    </a:cubicBezTo>
                    <a:cubicBezTo>
                      <a:pt x="374" y="71"/>
                      <a:pt x="374" y="71"/>
                      <a:pt x="373" y="71"/>
                    </a:cubicBezTo>
                    <a:cubicBezTo>
                      <a:pt x="373" y="71"/>
                      <a:pt x="373" y="71"/>
                      <a:pt x="372" y="70"/>
                    </a:cubicBezTo>
                    <a:cubicBezTo>
                      <a:pt x="372" y="70"/>
                      <a:pt x="372" y="70"/>
                      <a:pt x="372" y="70"/>
                    </a:cubicBezTo>
                    <a:cubicBezTo>
                      <a:pt x="372" y="70"/>
                      <a:pt x="373" y="70"/>
                      <a:pt x="373" y="70"/>
                    </a:cubicBezTo>
                    <a:cubicBezTo>
                      <a:pt x="373" y="70"/>
                      <a:pt x="373" y="70"/>
                      <a:pt x="374" y="71"/>
                    </a:cubicBezTo>
                    <a:cubicBezTo>
                      <a:pt x="374" y="71"/>
                      <a:pt x="374" y="71"/>
                      <a:pt x="374" y="71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5" y="71"/>
                      <a:pt x="375" y="71"/>
                      <a:pt x="376" y="71"/>
                    </a:cubicBezTo>
                    <a:cubicBezTo>
                      <a:pt x="376" y="71"/>
                      <a:pt x="376" y="71"/>
                      <a:pt x="376" y="71"/>
                    </a:cubicBezTo>
                    <a:cubicBezTo>
                      <a:pt x="376" y="71"/>
                      <a:pt x="376" y="72"/>
                      <a:pt x="377" y="72"/>
                    </a:cubicBezTo>
                    <a:cubicBezTo>
                      <a:pt x="377" y="72"/>
                      <a:pt x="377" y="72"/>
                      <a:pt x="377" y="72"/>
                    </a:cubicBezTo>
                    <a:cubicBezTo>
                      <a:pt x="377" y="72"/>
                      <a:pt x="377" y="72"/>
                      <a:pt x="377" y="72"/>
                    </a:cubicBezTo>
                    <a:cubicBezTo>
                      <a:pt x="378" y="72"/>
                      <a:pt x="378" y="72"/>
                      <a:pt x="378" y="72"/>
                    </a:cubicBezTo>
                    <a:cubicBezTo>
                      <a:pt x="378" y="72"/>
                      <a:pt x="378" y="71"/>
                      <a:pt x="378" y="72"/>
                    </a:cubicBezTo>
                    <a:cubicBezTo>
                      <a:pt x="378" y="72"/>
                      <a:pt x="378" y="72"/>
                      <a:pt x="379" y="72"/>
                    </a:cubicBezTo>
                    <a:cubicBezTo>
                      <a:pt x="379" y="72"/>
                      <a:pt x="379" y="72"/>
                      <a:pt x="379" y="72"/>
                    </a:cubicBezTo>
                    <a:cubicBezTo>
                      <a:pt x="379" y="72"/>
                      <a:pt x="379" y="72"/>
                      <a:pt x="379" y="72"/>
                    </a:cubicBezTo>
                    <a:cubicBezTo>
                      <a:pt x="379" y="72"/>
                      <a:pt x="379" y="72"/>
                      <a:pt x="378" y="72"/>
                    </a:cubicBezTo>
                    <a:close/>
                    <a:moveTo>
                      <a:pt x="32" y="71"/>
                    </a:moveTo>
                    <a:cubicBezTo>
                      <a:pt x="32" y="71"/>
                      <a:pt x="32" y="71"/>
                      <a:pt x="32" y="71"/>
                    </a:cubicBezTo>
                    <a:cubicBezTo>
                      <a:pt x="32" y="71"/>
                      <a:pt x="32" y="72"/>
                      <a:pt x="32" y="72"/>
                    </a:cubicBezTo>
                    <a:cubicBezTo>
                      <a:pt x="32" y="72"/>
                      <a:pt x="32" y="71"/>
                      <a:pt x="32" y="71"/>
                    </a:cubicBezTo>
                    <a:close/>
                    <a:moveTo>
                      <a:pt x="377" y="71"/>
                    </a:moveTo>
                    <a:cubicBezTo>
                      <a:pt x="376" y="71"/>
                      <a:pt x="376" y="71"/>
                      <a:pt x="376" y="71"/>
                    </a:cubicBezTo>
                    <a:cubicBezTo>
                      <a:pt x="376" y="71"/>
                      <a:pt x="376" y="71"/>
                      <a:pt x="376" y="71"/>
                    </a:cubicBezTo>
                    <a:cubicBezTo>
                      <a:pt x="377" y="71"/>
                      <a:pt x="377" y="71"/>
                      <a:pt x="377" y="71"/>
                    </a:cubicBezTo>
                    <a:cubicBezTo>
                      <a:pt x="377" y="71"/>
                      <a:pt x="377" y="71"/>
                      <a:pt x="377" y="71"/>
                    </a:cubicBezTo>
                    <a:cubicBezTo>
                      <a:pt x="377" y="71"/>
                      <a:pt x="377" y="71"/>
                      <a:pt x="377" y="71"/>
                    </a:cubicBezTo>
                    <a:close/>
                    <a:moveTo>
                      <a:pt x="381" y="70"/>
                    </a:moveTo>
                    <a:cubicBezTo>
                      <a:pt x="381" y="70"/>
                      <a:pt x="381" y="69"/>
                      <a:pt x="381" y="69"/>
                    </a:cubicBezTo>
                    <a:cubicBezTo>
                      <a:pt x="381" y="69"/>
                      <a:pt x="381" y="69"/>
                      <a:pt x="381" y="69"/>
                    </a:cubicBezTo>
                    <a:cubicBezTo>
                      <a:pt x="381" y="69"/>
                      <a:pt x="380" y="69"/>
                      <a:pt x="380" y="69"/>
                    </a:cubicBezTo>
                    <a:cubicBezTo>
                      <a:pt x="380" y="69"/>
                      <a:pt x="380" y="69"/>
                      <a:pt x="380" y="69"/>
                    </a:cubicBezTo>
                    <a:cubicBezTo>
                      <a:pt x="380" y="69"/>
                      <a:pt x="379" y="69"/>
                      <a:pt x="379" y="68"/>
                    </a:cubicBezTo>
                    <a:cubicBezTo>
                      <a:pt x="379" y="68"/>
                      <a:pt x="379" y="68"/>
                      <a:pt x="379" y="68"/>
                    </a:cubicBezTo>
                    <a:cubicBezTo>
                      <a:pt x="379" y="68"/>
                      <a:pt x="380" y="68"/>
                      <a:pt x="380" y="68"/>
                    </a:cubicBezTo>
                    <a:cubicBezTo>
                      <a:pt x="380" y="68"/>
                      <a:pt x="380" y="69"/>
                      <a:pt x="380" y="69"/>
                    </a:cubicBezTo>
                    <a:cubicBezTo>
                      <a:pt x="380" y="69"/>
                      <a:pt x="380" y="69"/>
                      <a:pt x="380" y="69"/>
                    </a:cubicBezTo>
                    <a:cubicBezTo>
                      <a:pt x="380" y="69"/>
                      <a:pt x="381" y="69"/>
                      <a:pt x="381" y="69"/>
                    </a:cubicBezTo>
                    <a:cubicBezTo>
                      <a:pt x="382" y="69"/>
                      <a:pt x="382" y="69"/>
                      <a:pt x="382" y="69"/>
                    </a:cubicBezTo>
                    <a:cubicBezTo>
                      <a:pt x="382" y="69"/>
                      <a:pt x="382" y="69"/>
                      <a:pt x="382" y="69"/>
                    </a:cubicBezTo>
                    <a:cubicBezTo>
                      <a:pt x="382" y="69"/>
                      <a:pt x="382" y="69"/>
                      <a:pt x="382" y="69"/>
                    </a:cubicBezTo>
                    <a:cubicBezTo>
                      <a:pt x="382" y="69"/>
                      <a:pt x="382" y="69"/>
                      <a:pt x="382" y="69"/>
                    </a:cubicBezTo>
                    <a:cubicBezTo>
                      <a:pt x="382" y="69"/>
                      <a:pt x="382" y="69"/>
                      <a:pt x="382" y="70"/>
                    </a:cubicBezTo>
                    <a:cubicBezTo>
                      <a:pt x="382" y="70"/>
                      <a:pt x="382" y="70"/>
                      <a:pt x="381" y="70"/>
                    </a:cubicBezTo>
                    <a:close/>
                    <a:moveTo>
                      <a:pt x="346" y="69"/>
                    </a:moveTo>
                    <a:cubicBezTo>
                      <a:pt x="346" y="69"/>
                      <a:pt x="346" y="69"/>
                      <a:pt x="346" y="69"/>
                    </a:cubicBezTo>
                    <a:cubicBezTo>
                      <a:pt x="346" y="69"/>
                      <a:pt x="346" y="69"/>
                      <a:pt x="346" y="69"/>
                    </a:cubicBezTo>
                    <a:cubicBezTo>
                      <a:pt x="346" y="69"/>
                      <a:pt x="346" y="69"/>
                      <a:pt x="346" y="69"/>
                    </a:cubicBezTo>
                    <a:close/>
                    <a:moveTo>
                      <a:pt x="380" y="68"/>
                    </a:moveTo>
                    <a:cubicBezTo>
                      <a:pt x="380" y="68"/>
                      <a:pt x="380" y="68"/>
                      <a:pt x="380" y="68"/>
                    </a:cubicBezTo>
                    <a:cubicBezTo>
                      <a:pt x="379" y="68"/>
                      <a:pt x="379" y="68"/>
                      <a:pt x="379" y="68"/>
                    </a:cubicBezTo>
                    <a:cubicBezTo>
                      <a:pt x="379" y="67"/>
                      <a:pt x="379" y="67"/>
                      <a:pt x="378" y="67"/>
                    </a:cubicBezTo>
                    <a:cubicBezTo>
                      <a:pt x="378" y="67"/>
                      <a:pt x="378" y="67"/>
                      <a:pt x="378" y="67"/>
                    </a:cubicBezTo>
                    <a:cubicBezTo>
                      <a:pt x="377" y="67"/>
                      <a:pt x="377" y="67"/>
                      <a:pt x="376" y="67"/>
                    </a:cubicBezTo>
                    <a:cubicBezTo>
                      <a:pt x="375" y="67"/>
                      <a:pt x="374" y="67"/>
                      <a:pt x="373" y="67"/>
                    </a:cubicBezTo>
                    <a:cubicBezTo>
                      <a:pt x="373" y="67"/>
                      <a:pt x="373" y="67"/>
                      <a:pt x="373" y="67"/>
                    </a:cubicBezTo>
                    <a:cubicBezTo>
                      <a:pt x="373" y="67"/>
                      <a:pt x="373" y="67"/>
                      <a:pt x="373" y="67"/>
                    </a:cubicBezTo>
                    <a:cubicBezTo>
                      <a:pt x="373" y="67"/>
                      <a:pt x="372" y="67"/>
                      <a:pt x="372" y="67"/>
                    </a:cubicBezTo>
                    <a:cubicBezTo>
                      <a:pt x="372" y="67"/>
                      <a:pt x="372" y="66"/>
                      <a:pt x="372" y="66"/>
                    </a:cubicBezTo>
                    <a:cubicBezTo>
                      <a:pt x="371" y="66"/>
                      <a:pt x="371" y="66"/>
                      <a:pt x="371" y="66"/>
                    </a:cubicBezTo>
                    <a:cubicBezTo>
                      <a:pt x="372" y="66"/>
                      <a:pt x="373" y="66"/>
                      <a:pt x="373" y="66"/>
                    </a:cubicBezTo>
                    <a:cubicBezTo>
                      <a:pt x="373" y="66"/>
                      <a:pt x="373" y="67"/>
                      <a:pt x="373" y="67"/>
                    </a:cubicBezTo>
                    <a:cubicBezTo>
                      <a:pt x="373" y="67"/>
                      <a:pt x="373" y="67"/>
                      <a:pt x="374" y="67"/>
                    </a:cubicBezTo>
                    <a:cubicBezTo>
                      <a:pt x="374" y="67"/>
                      <a:pt x="375" y="67"/>
                      <a:pt x="375" y="66"/>
                    </a:cubicBezTo>
                    <a:cubicBezTo>
                      <a:pt x="375" y="66"/>
                      <a:pt x="374" y="66"/>
                      <a:pt x="374" y="66"/>
                    </a:cubicBezTo>
                    <a:cubicBezTo>
                      <a:pt x="374" y="66"/>
                      <a:pt x="374" y="66"/>
                      <a:pt x="374" y="66"/>
                    </a:cubicBezTo>
                    <a:cubicBezTo>
                      <a:pt x="374" y="66"/>
                      <a:pt x="374" y="66"/>
                      <a:pt x="374" y="66"/>
                    </a:cubicBezTo>
                    <a:cubicBezTo>
                      <a:pt x="374" y="66"/>
                      <a:pt x="374" y="66"/>
                      <a:pt x="375" y="66"/>
                    </a:cubicBezTo>
                    <a:cubicBezTo>
                      <a:pt x="375" y="66"/>
                      <a:pt x="375" y="66"/>
                      <a:pt x="376" y="66"/>
                    </a:cubicBezTo>
                    <a:cubicBezTo>
                      <a:pt x="376" y="66"/>
                      <a:pt x="376" y="66"/>
                      <a:pt x="376" y="66"/>
                    </a:cubicBezTo>
                    <a:cubicBezTo>
                      <a:pt x="376" y="66"/>
                      <a:pt x="376" y="66"/>
                      <a:pt x="376" y="66"/>
                    </a:cubicBezTo>
                    <a:cubicBezTo>
                      <a:pt x="377" y="66"/>
                      <a:pt x="377" y="66"/>
                      <a:pt x="377" y="66"/>
                    </a:cubicBezTo>
                    <a:cubicBezTo>
                      <a:pt x="376" y="66"/>
                      <a:pt x="376" y="66"/>
                      <a:pt x="377" y="67"/>
                    </a:cubicBezTo>
                    <a:cubicBezTo>
                      <a:pt x="377" y="67"/>
                      <a:pt x="377" y="67"/>
                      <a:pt x="377" y="67"/>
                    </a:cubicBezTo>
                    <a:cubicBezTo>
                      <a:pt x="378" y="67"/>
                      <a:pt x="378" y="67"/>
                      <a:pt x="378" y="67"/>
                    </a:cubicBezTo>
                    <a:cubicBezTo>
                      <a:pt x="378" y="67"/>
                      <a:pt x="379" y="67"/>
                      <a:pt x="379" y="67"/>
                    </a:cubicBezTo>
                    <a:cubicBezTo>
                      <a:pt x="379" y="67"/>
                      <a:pt x="379" y="67"/>
                      <a:pt x="379" y="67"/>
                    </a:cubicBezTo>
                    <a:cubicBezTo>
                      <a:pt x="379" y="67"/>
                      <a:pt x="379" y="67"/>
                      <a:pt x="379" y="67"/>
                    </a:cubicBezTo>
                    <a:cubicBezTo>
                      <a:pt x="379" y="68"/>
                      <a:pt x="380" y="68"/>
                      <a:pt x="380" y="68"/>
                    </a:cubicBezTo>
                    <a:cubicBezTo>
                      <a:pt x="381" y="68"/>
                      <a:pt x="381" y="68"/>
                      <a:pt x="381" y="68"/>
                    </a:cubicBezTo>
                    <a:cubicBezTo>
                      <a:pt x="381" y="68"/>
                      <a:pt x="380" y="68"/>
                      <a:pt x="380" y="68"/>
                    </a:cubicBezTo>
                    <a:close/>
                    <a:moveTo>
                      <a:pt x="372" y="67"/>
                    </a:moveTo>
                    <a:cubicBezTo>
                      <a:pt x="372" y="67"/>
                      <a:pt x="371" y="67"/>
                      <a:pt x="371" y="67"/>
                    </a:cubicBezTo>
                    <a:cubicBezTo>
                      <a:pt x="371" y="67"/>
                      <a:pt x="371" y="67"/>
                      <a:pt x="372" y="67"/>
                    </a:cubicBezTo>
                    <a:cubicBezTo>
                      <a:pt x="372" y="67"/>
                      <a:pt x="373" y="67"/>
                      <a:pt x="373" y="67"/>
                    </a:cubicBezTo>
                    <a:cubicBezTo>
                      <a:pt x="373" y="68"/>
                      <a:pt x="372" y="68"/>
                      <a:pt x="372" y="67"/>
                    </a:cubicBezTo>
                    <a:close/>
                    <a:moveTo>
                      <a:pt x="370" y="67"/>
                    </a:moveTo>
                    <a:cubicBezTo>
                      <a:pt x="370" y="67"/>
                      <a:pt x="370" y="67"/>
                      <a:pt x="370" y="67"/>
                    </a:cubicBezTo>
                    <a:cubicBezTo>
                      <a:pt x="370" y="67"/>
                      <a:pt x="370" y="67"/>
                      <a:pt x="370" y="67"/>
                    </a:cubicBezTo>
                    <a:cubicBezTo>
                      <a:pt x="370" y="67"/>
                      <a:pt x="370" y="67"/>
                      <a:pt x="370" y="67"/>
                    </a:cubicBezTo>
                    <a:cubicBezTo>
                      <a:pt x="370" y="67"/>
                      <a:pt x="370" y="67"/>
                      <a:pt x="370" y="67"/>
                    </a:cubicBezTo>
                    <a:cubicBezTo>
                      <a:pt x="370" y="67"/>
                      <a:pt x="371" y="67"/>
                      <a:pt x="371" y="67"/>
                    </a:cubicBezTo>
                    <a:cubicBezTo>
                      <a:pt x="371" y="67"/>
                      <a:pt x="371" y="67"/>
                      <a:pt x="370" y="67"/>
                    </a:cubicBezTo>
                    <a:close/>
                    <a:moveTo>
                      <a:pt x="34" y="67"/>
                    </a:moveTo>
                    <a:cubicBezTo>
                      <a:pt x="34" y="67"/>
                      <a:pt x="34" y="67"/>
                      <a:pt x="34" y="67"/>
                    </a:cubicBezTo>
                    <a:cubicBezTo>
                      <a:pt x="34" y="66"/>
                      <a:pt x="34" y="66"/>
                      <a:pt x="33" y="66"/>
                    </a:cubicBezTo>
                    <a:cubicBezTo>
                      <a:pt x="33" y="66"/>
                      <a:pt x="33" y="65"/>
                      <a:pt x="33" y="65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3" y="65"/>
                      <a:pt x="33" y="65"/>
                      <a:pt x="34" y="65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34" y="66"/>
                      <a:pt x="34" y="66"/>
                      <a:pt x="34" y="67"/>
                    </a:cubicBezTo>
                    <a:cubicBezTo>
                      <a:pt x="35" y="67"/>
                      <a:pt x="35" y="67"/>
                      <a:pt x="34" y="67"/>
                    </a:cubicBezTo>
                    <a:cubicBezTo>
                      <a:pt x="34" y="67"/>
                      <a:pt x="34" y="67"/>
                      <a:pt x="34" y="67"/>
                    </a:cubicBezTo>
                    <a:close/>
                    <a:moveTo>
                      <a:pt x="38" y="67"/>
                    </a:moveTo>
                    <a:cubicBezTo>
                      <a:pt x="38" y="67"/>
                      <a:pt x="38" y="67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7"/>
                      <a:pt x="38" y="67"/>
                      <a:pt x="38" y="67"/>
                    </a:cubicBezTo>
                    <a:close/>
                    <a:moveTo>
                      <a:pt x="365" y="66"/>
                    </a:moveTo>
                    <a:cubicBezTo>
                      <a:pt x="365" y="66"/>
                      <a:pt x="365" y="66"/>
                      <a:pt x="365" y="66"/>
                    </a:cubicBezTo>
                    <a:cubicBezTo>
                      <a:pt x="364" y="66"/>
                      <a:pt x="364" y="66"/>
                      <a:pt x="364" y="66"/>
                    </a:cubicBezTo>
                    <a:cubicBezTo>
                      <a:pt x="364" y="66"/>
                      <a:pt x="364" y="66"/>
                      <a:pt x="364" y="66"/>
                    </a:cubicBezTo>
                    <a:cubicBezTo>
                      <a:pt x="364" y="66"/>
                      <a:pt x="364" y="65"/>
                      <a:pt x="364" y="65"/>
                    </a:cubicBezTo>
                    <a:cubicBezTo>
                      <a:pt x="364" y="65"/>
                      <a:pt x="364" y="65"/>
                      <a:pt x="364" y="65"/>
                    </a:cubicBezTo>
                    <a:cubicBezTo>
                      <a:pt x="364" y="65"/>
                      <a:pt x="365" y="65"/>
                      <a:pt x="365" y="65"/>
                    </a:cubicBezTo>
                    <a:cubicBezTo>
                      <a:pt x="365" y="65"/>
                      <a:pt x="366" y="66"/>
                      <a:pt x="366" y="66"/>
                    </a:cubicBezTo>
                    <a:cubicBezTo>
                      <a:pt x="366" y="66"/>
                      <a:pt x="366" y="66"/>
                      <a:pt x="366" y="66"/>
                    </a:cubicBezTo>
                    <a:cubicBezTo>
                      <a:pt x="366" y="66"/>
                      <a:pt x="366" y="66"/>
                      <a:pt x="365" y="66"/>
                    </a:cubicBezTo>
                    <a:close/>
                    <a:moveTo>
                      <a:pt x="370" y="66"/>
                    </a:moveTo>
                    <a:cubicBezTo>
                      <a:pt x="370" y="66"/>
                      <a:pt x="370" y="66"/>
                      <a:pt x="370" y="66"/>
                    </a:cubicBezTo>
                    <a:cubicBezTo>
                      <a:pt x="370" y="66"/>
                      <a:pt x="370" y="66"/>
                      <a:pt x="371" y="66"/>
                    </a:cubicBezTo>
                    <a:cubicBezTo>
                      <a:pt x="371" y="66"/>
                      <a:pt x="371" y="66"/>
                      <a:pt x="371" y="66"/>
                    </a:cubicBezTo>
                    <a:cubicBezTo>
                      <a:pt x="370" y="66"/>
                      <a:pt x="370" y="66"/>
                      <a:pt x="370" y="66"/>
                    </a:cubicBezTo>
                    <a:close/>
                    <a:moveTo>
                      <a:pt x="30" y="66"/>
                    </a:move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0" y="66"/>
                      <a:pt x="30" y="66"/>
                    </a:cubicBezTo>
                    <a:close/>
                    <a:moveTo>
                      <a:pt x="369" y="66"/>
                    </a:moveTo>
                    <a:cubicBezTo>
                      <a:pt x="369" y="66"/>
                      <a:pt x="369" y="66"/>
                      <a:pt x="369" y="66"/>
                    </a:cubicBezTo>
                    <a:cubicBezTo>
                      <a:pt x="369" y="66"/>
                      <a:pt x="369" y="66"/>
                      <a:pt x="369" y="66"/>
                    </a:cubicBezTo>
                    <a:cubicBezTo>
                      <a:pt x="369" y="66"/>
                      <a:pt x="369" y="66"/>
                      <a:pt x="369" y="66"/>
                    </a:cubicBezTo>
                    <a:close/>
                    <a:moveTo>
                      <a:pt x="381" y="66"/>
                    </a:moveTo>
                    <a:cubicBezTo>
                      <a:pt x="381" y="66"/>
                      <a:pt x="381" y="66"/>
                      <a:pt x="381" y="66"/>
                    </a:cubicBezTo>
                    <a:cubicBezTo>
                      <a:pt x="380" y="66"/>
                      <a:pt x="380" y="66"/>
                      <a:pt x="380" y="66"/>
                    </a:cubicBezTo>
                    <a:cubicBezTo>
                      <a:pt x="380" y="66"/>
                      <a:pt x="380" y="66"/>
                      <a:pt x="379" y="66"/>
                    </a:cubicBezTo>
                    <a:cubicBezTo>
                      <a:pt x="379" y="66"/>
                      <a:pt x="379" y="65"/>
                      <a:pt x="378" y="65"/>
                    </a:cubicBezTo>
                    <a:cubicBezTo>
                      <a:pt x="378" y="65"/>
                      <a:pt x="378" y="65"/>
                      <a:pt x="377" y="65"/>
                    </a:cubicBezTo>
                    <a:cubicBezTo>
                      <a:pt x="377" y="65"/>
                      <a:pt x="377" y="65"/>
                      <a:pt x="377" y="65"/>
                    </a:cubicBezTo>
                    <a:cubicBezTo>
                      <a:pt x="377" y="65"/>
                      <a:pt x="377" y="65"/>
                      <a:pt x="377" y="65"/>
                    </a:cubicBezTo>
                    <a:cubicBezTo>
                      <a:pt x="377" y="65"/>
                      <a:pt x="378" y="65"/>
                      <a:pt x="378" y="65"/>
                    </a:cubicBezTo>
                    <a:cubicBezTo>
                      <a:pt x="378" y="65"/>
                      <a:pt x="378" y="65"/>
                      <a:pt x="378" y="65"/>
                    </a:cubicBezTo>
                    <a:cubicBezTo>
                      <a:pt x="379" y="65"/>
                      <a:pt x="379" y="65"/>
                      <a:pt x="379" y="65"/>
                    </a:cubicBezTo>
                    <a:cubicBezTo>
                      <a:pt x="379" y="65"/>
                      <a:pt x="379" y="65"/>
                      <a:pt x="380" y="65"/>
                    </a:cubicBezTo>
                    <a:cubicBezTo>
                      <a:pt x="380" y="65"/>
                      <a:pt x="380" y="65"/>
                      <a:pt x="380" y="65"/>
                    </a:cubicBezTo>
                    <a:cubicBezTo>
                      <a:pt x="380" y="65"/>
                      <a:pt x="381" y="65"/>
                      <a:pt x="381" y="65"/>
                    </a:cubicBezTo>
                    <a:cubicBezTo>
                      <a:pt x="381" y="65"/>
                      <a:pt x="381" y="65"/>
                      <a:pt x="381" y="65"/>
                    </a:cubicBezTo>
                    <a:cubicBezTo>
                      <a:pt x="382" y="66"/>
                      <a:pt x="382" y="66"/>
                      <a:pt x="382" y="66"/>
                    </a:cubicBezTo>
                    <a:cubicBezTo>
                      <a:pt x="382" y="66"/>
                      <a:pt x="382" y="66"/>
                      <a:pt x="382" y="66"/>
                    </a:cubicBezTo>
                    <a:cubicBezTo>
                      <a:pt x="382" y="66"/>
                      <a:pt x="382" y="66"/>
                      <a:pt x="382" y="66"/>
                    </a:cubicBezTo>
                    <a:cubicBezTo>
                      <a:pt x="382" y="66"/>
                      <a:pt x="382" y="66"/>
                      <a:pt x="381" y="66"/>
                    </a:cubicBezTo>
                    <a:close/>
                    <a:moveTo>
                      <a:pt x="368" y="66"/>
                    </a:moveTo>
                    <a:cubicBezTo>
                      <a:pt x="368" y="66"/>
                      <a:pt x="368" y="66"/>
                      <a:pt x="368" y="66"/>
                    </a:cubicBezTo>
                    <a:cubicBezTo>
                      <a:pt x="368" y="66"/>
                      <a:pt x="368" y="66"/>
                      <a:pt x="368" y="66"/>
                    </a:cubicBezTo>
                    <a:cubicBezTo>
                      <a:pt x="368" y="66"/>
                      <a:pt x="368" y="66"/>
                      <a:pt x="368" y="66"/>
                    </a:cubicBezTo>
                    <a:close/>
                    <a:moveTo>
                      <a:pt x="37" y="66"/>
                    </a:move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65"/>
                      <a:pt x="37" y="65"/>
                      <a:pt x="38" y="66"/>
                    </a:cubicBezTo>
                    <a:cubicBezTo>
                      <a:pt x="38" y="66"/>
                      <a:pt x="38" y="66"/>
                      <a:pt x="37" y="66"/>
                    </a:cubicBezTo>
                    <a:close/>
                    <a:moveTo>
                      <a:pt x="27" y="65"/>
                    </a:moveTo>
                    <a:cubicBezTo>
                      <a:pt x="26" y="65"/>
                      <a:pt x="27" y="65"/>
                      <a:pt x="27" y="65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363" y="65"/>
                    </a:moveTo>
                    <a:cubicBezTo>
                      <a:pt x="363" y="65"/>
                      <a:pt x="363" y="65"/>
                      <a:pt x="363" y="65"/>
                    </a:cubicBezTo>
                    <a:cubicBezTo>
                      <a:pt x="363" y="65"/>
                      <a:pt x="364" y="65"/>
                      <a:pt x="364" y="65"/>
                    </a:cubicBezTo>
                    <a:cubicBezTo>
                      <a:pt x="364" y="65"/>
                      <a:pt x="364" y="65"/>
                      <a:pt x="364" y="65"/>
                    </a:cubicBezTo>
                    <a:cubicBezTo>
                      <a:pt x="363" y="65"/>
                      <a:pt x="363" y="65"/>
                      <a:pt x="363" y="65"/>
                    </a:cubicBezTo>
                    <a:close/>
                    <a:moveTo>
                      <a:pt x="33" y="65"/>
                    </a:moveTo>
                    <a:cubicBezTo>
                      <a:pt x="33" y="65"/>
                      <a:pt x="33" y="65"/>
                      <a:pt x="33" y="65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3" y="65"/>
                      <a:pt x="33" y="65"/>
                      <a:pt x="33" y="65"/>
                    </a:cubicBezTo>
                    <a:close/>
                    <a:moveTo>
                      <a:pt x="42" y="65"/>
                    </a:moveTo>
                    <a:cubicBezTo>
                      <a:pt x="42" y="65"/>
                      <a:pt x="42" y="64"/>
                      <a:pt x="42" y="64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2" y="65"/>
                      <a:pt x="42" y="65"/>
                      <a:pt x="42" y="65"/>
                    </a:cubicBezTo>
                    <a:close/>
                    <a:moveTo>
                      <a:pt x="36" y="65"/>
                    </a:move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5"/>
                      <a:pt x="36" y="65"/>
                      <a:pt x="36" y="65"/>
                    </a:cubicBezTo>
                    <a:close/>
                    <a:moveTo>
                      <a:pt x="374" y="64"/>
                    </a:moveTo>
                    <a:cubicBezTo>
                      <a:pt x="374" y="64"/>
                      <a:pt x="374" y="64"/>
                      <a:pt x="374" y="64"/>
                    </a:cubicBezTo>
                    <a:cubicBezTo>
                      <a:pt x="374" y="64"/>
                      <a:pt x="373" y="64"/>
                      <a:pt x="373" y="64"/>
                    </a:cubicBezTo>
                    <a:cubicBezTo>
                      <a:pt x="373" y="64"/>
                      <a:pt x="372" y="64"/>
                      <a:pt x="372" y="64"/>
                    </a:cubicBezTo>
                    <a:cubicBezTo>
                      <a:pt x="372" y="64"/>
                      <a:pt x="371" y="64"/>
                      <a:pt x="371" y="64"/>
                    </a:cubicBezTo>
                    <a:cubicBezTo>
                      <a:pt x="371" y="64"/>
                      <a:pt x="371" y="64"/>
                      <a:pt x="371" y="64"/>
                    </a:cubicBezTo>
                    <a:cubicBezTo>
                      <a:pt x="371" y="64"/>
                      <a:pt x="371" y="64"/>
                      <a:pt x="371" y="64"/>
                    </a:cubicBezTo>
                    <a:cubicBezTo>
                      <a:pt x="371" y="64"/>
                      <a:pt x="371" y="64"/>
                      <a:pt x="372" y="64"/>
                    </a:cubicBezTo>
                    <a:cubicBezTo>
                      <a:pt x="372" y="64"/>
                      <a:pt x="372" y="64"/>
                      <a:pt x="372" y="64"/>
                    </a:cubicBezTo>
                    <a:cubicBezTo>
                      <a:pt x="372" y="64"/>
                      <a:pt x="372" y="64"/>
                      <a:pt x="373" y="64"/>
                    </a:cubicBezTo>
                    <a:cubicBezTo>
                      <a:pt x="373" y="64"/>
                      <a:pt x="374" y="64"/>
                      <a:pt x="375" y="64"/>
                    </a:cubicBezTo>
                    <a:cubicBezTo>
                      <a:pt x="375" y="63"/>
                      <a:pt x="375" y="63"/>
                      <a:pt x="376" y="64"/>
                    </a:cubicBezTo>
                    <a:cubicBezTo>
                      <a:pt x="376" y="64"/>
                      <a:pt x="376" y="64"/>
                      <a:pt x="376" y="64"/>
                    </a:cubicBezTo>
                    <a:cubicBezTo>
                      <a:pt x="377" y="64"/>
                      <a:pt x="377" y="64"/>
                      <a:pt x="377" y="64"/>
                    </a:cubicBezTo>
                    <a:cubicBezTo>
                      <a:pt x="378" y="64"/>
                      <a:pt x="378" y="64"/>
                      <a:pt x="378" y="64"/>
                    </a:cubicBezTo>
                    <a:cubicBezTo>
                      <a:pt x="378" y="64"/>
                      <a:pt x="378" y="64"/>
                      <a:pt x="378" y="64"/>
                    </a:cubicBezTo>
                    <a:cubicBezTo>
                      <a:pt x="378" y="64"/>
                      <a:pt x="378" y="64"/>
                      <a:pt x="378" y="64"/>
                    </a:cubicBezTo>
                    <a:cubicBezTo>
                      <a:pt x="379" y="64"/>
                      <a:pt x="379" y="64"/>
                      <a:pt x="378" y="64"/>
                    </a:cubicBezTo>
                    <a:cubicBezTo>
                      <a:pt x="378" y="64"/>
                      <a:pt x="378" y="64"/>
                      <a:pt x="378" y="64"/>
                    </a:cubicBezTo>
                    <a:cubicBezTo>
                      <a:pt x="377" y="64"/>
                      <a:pt x="377" y="64"/>
                      <a:pt x="376" y="64"/>
                    </a:cubicBezTo>
                    <a:cubicBezTo>
                      <a:pt x="375" y="64"/>
                      <a:pt x="374" y="64"/>
                      <a:pt x="374" y="64"/>
                    </a:cubicBezTo>
                    <a:close/>
                    <a:moveTo>
                      <a:pt x="349" y="64"/>
                    </a:moveTo>
                    <a:cubicBezTo>
                      <a:pt x="349" y="64"/>
                      <a:pt x="349" y="63"/>
                      <a:pt x="349" y="63"/>
                    </a:cubicBezTo>
                    <a:cubicBezTo>
                      <a:pt x="349" y="63"/>
                      <a:pt x="350" y="63"/>
                      <a:pt x="350" y="63"/>
                    </a:cubicBezTo>
                    <a:cubicBezTo>
                      <a:pt x="350" y="64"/>
                      <a:pt x="350" y="64"/>
                      <a:pt x="350" y="64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49" y="64"/>
                      <a:pt x="349" y="64"/>
                      <a:pt x="349" y="64"/>
                    </a:cubicBezTo>
                    <a:close/>
                    <a:moveTo>
                      <a:pt x="35" y="64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5" y="64"/>
                      <a:pt x="35" y="64"/>
                      <a:pt x="35" y="64"/>
                    </a:cubicBezTo>
                    <a:close/>
                    <a:moveTo>
                      <a:pt x="379" y="63"/>
                    </a:moveTo>
                    <a:cubicBezTo>
                      <a:pt x="379" y="63"/>
                      <a:pt x="379" y="63"/>
                      <a:pt x="379" y="63"/>
                    </a:cubicBezTo>
                    <a:cubicBezTo>
                      <a:pt x="378" y="63"/>
                      <a:pt x="379" y="63"/>
                      <a:pt x="380" y="63"/>
                    </a:cubicBezTo>
                    <a:cubicBezTo>
                      <a:pt x="380" y="63"/>
                      <a:pt x="380" y="63"/>
                      <a:pt x="380" y="63"/>
                    </a:cubicBezTo>
                    <a:cubicBezTo>
                      <a:pt x="380" y="63"/>
                      <a:pt x="380" y="63"/>
                      <a:pt x="380" y="63"/>
                    </a:cubicBezTo>
                    <a:cubicBezTo>
                      <a:pt x="380" y="63"/>
                      <a:pt x="380" y="63"/>
                      <a:pt x="381" y="63"/>
                    </a:cubicBezTo>
                    <a:cubicBezTo>
                      <a:pt x="381" y="63"/>
                      <a:pt x="381" y="63"/>
                      <a:pt x="381" y="63"/>
                    </a:cubicBezTo>
                    <a:cubicBezTo>
                      <a:pt x="382" y="63"/>
                      <a:pt x="382" y="63"/>
                      <a:pt x="382" y="63"/>
                    </a:cubicBezTo>
                    <a:cubicBezTo>
                      <a:pt x="382" y="63"/>
                      <a:pt x="383" y="63"/>
                      <a:pt x="383" y="63"/>
                    </a:cubicBezTo>
                    <a:cubicBezTo>
                      <a:pt x="383" y="63"/>
                      <a:pt x="382" y="63"/>
                      <a:pt x="382" y="63"/>
                    </a:cubicBezTo>
                    <a:cubicBezTo>
                      <a:pt x="382" y="63"/>
                      <a:pt x="382" y="63"/>
                      <a:pt x="382" y="63"/>
                    </a:cubicBezTo>
                    <a:cubicBezTo>
                      <a:pt x="382" y="63"/>
                      <a:pt x="382" y="63"/>
                      <a:pt x="383" y="63"/>
                    </a:cubicBezTo>
                    <a:cubicBezTo>
                      <a:pt x="383" y="63"/>
                      <a:pt x="384" y="63"/>
                      <a:pt x="384" y="63"/>
                    </a:cubicBezTo>
                    <a:cubicBezTo>
                      <a:pt x="384" y="63"/>
                      <a:pt x="382" y="63"/>
                      <a:pt x="381" y="63"/>
                    </a:cubicBezTo>
                    <a:cubicBezTo>
                      <a:pt x="380" y="63"/>
                      <a:pt x="380" y="63"/>
                      <a:pt x="379" y="63"/>
                    </a:cubicBezTo>
                    <a:cubicBezTo>
                      <a:pt x="379" y="63"/>
                      <a:pt x="379" y="63"/>
                      <a:pt x="379" y="63"/>
                    </a:cubicBezTo>
                    <a:close/>
                    <a:moveTo>
                      <a:pt x="384" y="63"/>
                    </a:moveTo>
                    <a:cubicBezTo>
                      <a:pt x="384" y="63"/>
                      <a:pt x="384" y="63"/>
                      <a:pt x="384" y="63"/>
                    </a:cubicBezTo>
                    <a:cubicBezTo>
                      <a:pt x="384" y="63"/>
                      <a:pt x="385" y="63"/>
                      <a:pt x="385" y="63"/>
                    </a:cubicBezTo>
                    <a:cubicBezTo>
                      <a:pt x="385" y="63"/>
                      <a:pt x="385" y="63"/>
                      <a:pt x="384" y="63"/>
                    </a:cubicBezTo>
                    <a:cubicBezTo>
                      <a:pt x="384" y="63"/>
                      <a:pt x="384" y="63"/>
                      <a:pt x="384" y="63"/>
                    </a:cubicBezTo>
                    <a:close/>
                    <a:moveTo>
                      <a:pt x="381" y="63"/>
                    </a:moveTo>
                    <a:cubicBezTo>
                      <a:pt x="381" y="62"/>
                      <a:pt x="381" y="62"/>
                      <a:pt x="381" y="63"/>
                    </a:cubicBezTo>
                    <a:cubicBezTo>
                      <a:pt x="381" y="63"/>
                      <a:pt x="381" y="63"/>
                      <a:pt x="381" y="63"/>
                    </a:cubicBezTo>
                    <a:cubicBezTo>
                      <a:pt x="381" y="63"/>
                      <a:pt x="381" y="63"/>
                      <a:pt x="381" y="63"/>
                    </a:cubicBezTo>
                    <a:close/>
                    <a:moveTo>
                      <a:pt x="379" y="62"/>
                    </a:moveTo>
                    <a:cubicBezTo>
                      <a:pt x="379" y="62"/>
                      <a:pt x="379" y="62"/>
                      <a:pt x="379" y="62"/>
                    </a:cubicBezTo>
                    <a:cubicBezTo>
                      <a:pt x="379" y="62"/>
                      <a:pt x="379" y="62"/>
                      <a:pt x="379" y="62"/>
                    </a:cubicBezTo>
                    <a:cubicBezTo>
                      <a:pt x="379" y="62"/>
                      <a:pt x="379" y="62"/>
                      <a:pt x="379" y="62"/>
                    </a:cubicBezTo>
                    <a:cubicBezTo>
                      <a:pt x="379" y="62"/>
                      <a:pt x="379" y="62"/>
                      <a:pt x="379" y="62"/>
                    </a:cubicBezTo>
                    <a:cubicBezTo>
                      <a:pt x="379" y="62"/>
                      <a:pt x="379" y="62"/>
                      <a:pt x="380" y="62"/>
                    </a:cubicBezTo>
                    <a:cubicBezTo>
                      <a:pt x="380" y="62"/>
                      <a:pt x="380" y="62"/>
                      <a:pt x="381" y="62"/>
                    </a:cubicBezTo>
                    <a:cubicBezTo>
                      <a:pt x="381" y="62"/>
                      <a:pt x="380" y="62"/>
                      <a:pt x="380" y="62"/>
                    </a:cubicBezTo>
                    <a:cubicBezTo>
                      <a:pt x="380" y="62"/>
                      <a:pt x="380" y="62"/>
                      <a:pt x="379" y="62"/>
                    </a:cubicBezTo>
                    <a:cubicBezTo>
                      <a:pt x="379" y="62"/>
                      <a:pt x="379" y="62"/>
                      <a:pt x="379" y="62"/>
                    </a:cubicBezTo>
                    <a:close/>
                    <a:moveTo>
                      <a:pt x="37" y="61"/>
                    </a:move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9"/>
                      <a:pt x="36" y="59"/>
                      <a:pt x="36" y="58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8"/>
                      <a:pt x="36" y="58"/>
                      <a:pt x="37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60"/>
                      <a:pt x="38" y="60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7" y="61"/>
                      <a:pt x="37" y="61"/>
                    </a:cubicBezTo>
                    <a:close/>
                    <a:moveTo>
                      <a:pt x="26" y="60"/>
                    </a:move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6" y="60"/>
                      <a:pt x="26" y="60"/>
                    </a:cubicBezTo>
                    <a:close/>
                    <a:moveTo>
                      <a:pt x="376" y="60"/>
                    </a:moveTo>
                    <a:cubicBezTo>
                      <a:pt x="376" y="60"/>
                      <a:pt x="375" y="60"/>
                      <a:pt x="375" y="60"/>
                    </a:cubicBezTo>
                    <a:cubicBezTo>
                      <a:pt x="375" y="60"/>
                      <a:pt x="375" y="59"/>
                      <a:pt x="375" y="59"/>
                    </a:cubicBezTo>
                    <a:cubicBezTo>
                      <a:pt x="375" y="59"/>
                      <a:pt x="375" y="59"/>
                      <a:pt x="375" y="59"/>
                    </a:cubicBezTo>
                    <a:cubicBezTo>
                      <a:pt x="375" y="59"/>
                      <a:pt x="376" y="60"/>
                      <a:pt x="376" y="60"/>
                    </a:cubicBezTo>
                    <a:cubicBezTo>
                      <a:pt x="376" y="60"/>
                      <a:pt x="376" y="60"/>
                      <a:pt x="376" y="60"/>
                    </a:cubicBezTo>
                    <a:close/>
                    <a:moveTo>
                      <a:pt x="388" y="59"/>
                    </a:moveTo>
                    <a:cubicBezTo>
                      <a:pt x="387" y="59"/>
                      <a:pt x="387" y="59"/>
                      <a:pt x="387" y="59"/>
                    </a:cubicBezTo>
                    <a:cubicBezTo>
                      <a:pt x="387" y="59"/>
                      <a:pt x="387" y="59"/>
                      <a:pt x="387" y="59"/>
                    </a:cubicBezTo>
                    <a:cubicBezTo>
                      <a:pt x="387" y="58"/>
                      <a:pt x="387" y="59"/>
                      <a:pt x="387" y="59"/>
                    </a:cubicBezTo>
                    <a:cubicBezTo>
                      <a:pt x="387" y="59"/>
                      <a:pt x="388" y="59"/>
                      <a:pt x="388" y="59"/>
                    </a:cubicBezTo>
                    <a:cubicBezTo>
                      <a:pt x="388" y="59"/>
                      <a:pt x="388" y="59"/>
                      <a:pt x="388" y="59"/>
                    </a:cubicBezTo>
                    <a:cubicBezTo>
                      <a:pt x="388" y="59"/>
                      <a:pt x="388" y="59"/>
                      <a:pt x="388" y="59"/>
                    </a:cubicBezTo>
                    <a:close/>
                    <a:moveTo>
                      <a:pt x="41" y="58"/>
                    </a:move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8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8"/>
                    </a:cubicBezTo>
                    <a:close/>
                    <a:moveTo>
                      <a:pt x="378" y="58"/>
                    </a:moveTo>
                    <a:cubicBezTo>
                      <a:pt x="378" y="58"/>
                      <a:pt x="378" y="58"/>
                      <a:pt x="378" y="58"/>
                    </a:cubicBezTo>
                    <a:cubicBezTo>
                      <a:pt x="378" y="58"/>
                      <a:pt x="378" y="58"/>
                      <a:pt x="378" y="58"/>
                    </a:cubicBezTo>
                    <a:cubicBezTo>
                      <a:pt x="378" y="58"/>
                      <a:pt x="378" y="58"/>
                      <a:pt x="378" y="58"/>
                    </a:cubicBezTo>
                    <a:close/>
                    <a:moveTo>
                      <a:pt x="385" y="57"/>
                    </a:moveTo>
                    <a:cubicBezTo>
                      <a:pt x="385" y="57"/>
                      <a:pt x="385" y="57"/>
                      <a:pt x="385" y="56"/>
                    </a:cubicBezTo>
                    <a:cubicBezTo>
                      <a:pt x="385" y="56"/>
                      <a:pt x="385" y="56"/>
                      <a:pt x="385" y="56"/>
                    </a:cubicBezTo>
                    <a:cubicBezTo>
                      <a:pt x="384" y="56"/>
                      <a:pt x="384" y="56"/>
                      <a:pt x="384" y="56"/>
                    </a:cubicBezTo>
                    <a:cubicBezTo>
                      <a:pt x="385" y="56"/>
                      <a:pt x="386" y="56"/>
                      <a:pt x="386" y="56"/>
                    </a:cubicBezTo>
                    <a:cubicBezTo>
                      <a:pt x="386" y="56"/>
                      <a:pt x="386" y="56"/>
                      <a:pt x="386" y="56"/>
                    </a:cubicBezTo>
                    <a:cubicBezTo>
                      <a:pt x="386" y="56"/>
                      <a:pt x="386" y="56"/>
                      <a:pt x="385" y="57"/>
                    </a:cubicBezTo>
                    <a:cubicBezTo>
                      <a:pt x="385" y="57"/>
                      <a:pt x="385" y="57"/>
                      <a:pt x="385" y="57"/>
                    </a:cubicBezTo>
                    <a:close/>
                    <a:moveTo>
                      <a:pt x="382" y="55"/>
                    </a:moveTo>
                    <a:cubicBezTo>
                      <a:pt x="382" y="55"/>
                      <a:pt x="382" y="55"/>
                      <a:pt x="382" y="55"/>
                    </a:cubicBezTo>
                    <a:cubicBezTo>
                      <a:pt x="382" y="55"/>
                      <a:pt x="383" y="55"/>
                      <a:pt x="383" y="55"/>
                    </a:cubicBezTo>
                    <a:cubicBezTo>
                      <a:pt x="383" y="55"/>
                      <a:pt x="382" y="55"/>
                      <a:pt x="382" y="55"/>
                    </a:cubicBezTo>
                    <a:close/>
                    <a:moveTo>
                      <a:pt x="386" y="54"/>
                    </a:moveTo>
                    <a:cubicBezTo>
                      <a:pt x="386" y="54"/>
                      <a:pt x="386" y="54"/>
                      <a:pt x="386" y="54"/>
                    </a:cubicBezTo>
                    <a:cubicBezTo>
                      <a:pt x="386" y="54"/>
                      <a:pt x="386" y="54"/>
                      <a:pt x="386" y="54"/>
                    </a:cubicBezTo>
                    <a:cubicBezTo>
                      <a:pt x="386" y="54"/>
                      <a:pt x="386" y="54"/>
                      <a:pt x="386" y="54"/>
                    </a:cubicBezTo>
                    <a:cubicBezTo>
                      <a:pt x="386" y="54"/>
                      <a:pt x="386" y="54"/>
                      <a:pt x="386" y="54"/>
                    </a:cubicBezTo>
                    <a:close/>
                    <a:moveTo>
                      <a:pt x="44" y="54"/>
                    </a:moveTo>
                    <a:cubicBezTo>
                      <a:pt x="44" y="54"/>
                      <a:pt x="44" y="54"/>
                      <a:pt x="44" y="54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4" y="54"/>
                      <a:pt x="44" y="54"/>
                      <a:pt x="44" y="54"/>
                    </a:cubicBezTo>
                    <a:close/>
                    <a:moveTo>
                      <a:pt x="24" y="54"/>
                    </a:moveTo>
                    <a:cubicBezTo>
                      <a:pt x="24" y="54"/>
                      <a:pt x="24" y="54"/>
                      <a:pt x="24" y="54"/>
                    </a:cubicBezTo>
                    <a:cubicBezTo>
                      <a:pt x="25" y="54"/>
                      <a:pt x="24" y="54"/>
                      <a:pt x="24" y="54"/>
                    </a:cubicBezTo>
                    <a:cubicBezTo>
                      <a:pt x="24" y="54"/>
                      <a:pt x="24" y="54"/>
                      <a:pt x="24" y="54"/>
                    </a:cubicBezTo>
                    <a:close/>
                    <a:moveTo>
                      <a:pt x="380" y="54"/>
                    </a:moveTo>
                    <a:cubicBezTo>
                      <a:pt x="380" y="54"/>
                      <a:pt x="380" y="54"/>
                      <a:pt x="380" y="54"/>
                    </a:cubicBezTo>
                    <a:cubicBezTo>
                      <a:pt x="380" y="54"/>
                      <a:pt x="380" y="54"/>
                      <a:pt x="380" y="54"/>
                    </a:cubicBezTo>
                    <a:cubicBezTo>
                      <a:pt x="380" y="54"/>
                      <a:pt x="380" y="54"/>
                      <a:pt x="380" y="54"/>
                    </a:cubicBezTo>
                    <a:close/>
                    <a:moveTo>
                      <a:pt x="384" y="54"/>
                    </a:moveTo>
                    <a:cubicBezTo>
                      <a:pt x="384" y="54"/>
                      <a:pt x="383" y="53"/>
                      <a:pt x="383" y="53"/>
                    </a:cubicBezTo>
                    <a:cubicBezTo>
                      <a:pt x="382" y="53"/>
                      <a:pt x="382" y="53"/>
                      <a:pt x="382" y="54"/>
                    </a:cubicBezTo>
                    <a:cubicBezTo>
                      <a:pt x="381" y="54"/>
                      <a:pt x="381" y="54"/>
                      <a:pt x="381" y="54"/>
                    </a:cubicBezTo>
                    <a:cubicBezTo>
                      <a:pt x="381" y="54"/>
                      <a:pt x="382" y="53"/>
                      <a:pt x="383" y="53"/>
                    </a:cubicBezTo>
                    <a:cubicBezTo>
                      <a:pt x="383" y="53"/>
                      <a:pt x="383" y="53"/>
                      <a:pt x="383" y="53"/>
                    </a:cubicBezTo>
                    <a:cubicBezTo>
                      <a:pt x="383" y="53"/>
                      <a:pt x="383" y="53"/>
                      <a:pt x="383" y="53"/>
                    </a:cubicBezTo>
                    <a:cubicBezTo>
                      <a:pt x="383" y="53"/>
                      <a:pt x="383" y="53"/>
                      <a:pt x="382" y="53"/>
                    </a:cubicBezTo>
                    <a:cubicBezTo>
                      <a:pt x="382" y="53"/>
                      <a:pt x="382" y="53"/>
                      <a:pt x="381" y="53"/>
                    </a:cubicBezTo>
                    <a:cubicBezTo>
                      <a:pt x="381" y="53"/>
                      <a:pt x="381" y="52"/>
                      <a:pt x="381" y="52"/>
                    </a:cubicBezTo>
                    <a:cubicBezTo>
                      <a:pt x="382" y="52"/>
                      <a:pt x="382" y="52"/>
                      <a:pt x="383" y="53"/>
                    </a:cubicBezTo>
                    <a:cubicBezTo>
                      <a:pt x="383" y="53"/>
                      <a:pt x="383" y="53"/>
                      <a:pt x="383" y="53"/>
                    </a:cubicBezTo>
                    <a:cubicBezTo>
                      <a:pt x="383" y="53"/>
                      <a:pt x="384" y="53"/>
                      <a:pt x="384" y="53"/>
                    </a:cubicBezTo>
                    <a:cubicBezTo>
                      <a:pt x="384" y="53"/>
                      <a:pt x="385" y="53"/>
                      <a:pt x="385" y="53"/>
                    </a:cubicBezTo>
                    <a:cubicBezTo>
                      <a:pt x="385" y="53"/>
                      <a:pt x="386" y="53"/>
                      <a:pt x="386" y="53"/>
                    </a:cubicBezTo>
                    <a:cubicBezTo>
                      <a:pt x="387" y="54"/>
                      <a:pt x="388" y="54"/>
                      <a:pt x="388" y="53"/>
                    </a:cubicBezTo>
                    <a:cubicBezTo>
                      <a:pt x="388" y="53"/>
                      <a:pt x="388" y="53"/>
                      <a:pt x="388" y="53"/>
                    </a:cubicBezTo>
                    <a:cubicBezTo>
                      <a:pt x="389" y="54"/>
                      <a:pt x="389" y="54"/>
                      <a:pt x="389" y="54"/>
                    </a:cubicBezTo>
                    <a:cubicBezTo>
                      <a:pt x="389" y="54"/>
                      <a:pt x="389" y="54"/>
                      <a:pt x="389" y="54"/>
                    </a:cubicBezTo>
                    <a:cubicBezTo>
                      <a:pt x="389" y="54"/>
                      <a:pt x="388" y="54"/>
                      <a:pt x="388" y="54"/>
                    </a:cubicBezTo>
                    <a:cubicBezTo>
                      <a:pt x="388" y="54"/>
                      <a:pt x="388" y="54"/>
                      <a:pt x="387" y="54"/>
                    </a:cubicBezTo>
                    <a:cubicBezTo>
                      <a:pt x="387" y="54"/>
                      <a:pt x="387" y="54"/>
                      <a:pt x="386" y="54"/>
                    </a:cubicBezTo>
                    <a:cubicBezTo>
                      <a:pt x="386" y="54"/>
                      <a:pt x="386" y="54"/>
                      <a:pt x="386" y="54"/>
                    </a:cubicBezTo>
                    <a:cubicBezTo>
                      <a:pt x="386" y="54"/>
                      <a:pt x="385" y="54"/>
                      <a:pt x="385" y="54"/>
                    </a:cubicBezTo>
                    <a:cubicBezTo>
                      <a:pt x="385" y="54"/>
                      <a:pt x="385" y="54"/>
                      <a:pt x="385" y="54"/>
                    </a:cubicBezTo>
                    <a:cubicBezTo>
                      <a:pt x="385" y="54"/>
                      <a:pt x="384" y="54"/>
                      <a:pt x="384" y="54"/>
                    </a:cubicBezTo>
                    <a:close/>
                    <a:moveTo>
                      <a:pt x="32" y="53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1" y="53"/>
                      <a:pt x="31" y="53"/>
                      <a:pt x="32" y="53"/>
                    </a:cubicBezTo>
                    <a:cubicBezTo>
                      <a:pt x="32" y="53"/>
                      <a:pt x="32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2" y="53"/>
                      <a:pt x="32" y="53"/>
                    </a:cubicBezTo>
                    <a:close/>
                    <a:moveTo>
                      <a:pt x="380" y="52"/>
                    </a:moveTo>
                    <a:cubicBezTo>
                      <a:pt x="380" y="52"/>
                      <a:pt x="379" y="52"/>
                      <a:pt x="379" y="52"/>
                    </a:cubicBezTo>
                    <a:cubicBezTo>
                      <a:pt x="379" y="52"/>
                      <a:pt x="380" y="52"/>
                      <a:pt x="380" y="52"/>
                    </a:cubicBezTo>
                    <a:cubicBezTo>
                      <a:pt x="380" y="52"/>
                      <a:pt x="380" y="52"/>
                      <a:pt x="380" y="52"/>
                    </a:cubicBezTo>
                    <a:close/>
                    <a:moveTo>
                      <a:pt x="400" y="51"/>
                    </a:moveTo>
                    <a:cubicBezTo>
                      <a:pt x="400" y="51"/>
                      <a:pt x="400" y="50"/>
                      <a:pt x="400" y="50"/>
                    </a:cubicBezTo>
                    <a:cubicBezTo>
                      <a:pt x="400" y="50"/>
                      <a:pt x="400" y="50"/>
                      <a:pt x="400" y="51"/>
                    </a:cubicBezTo>
                    <a:cubicBezTo>
                      <a:pt x="401" y="51"/>
                      <a:pt x="401" y="51"/>
                      <a:pt x="400" y="51"/>
                    </a:cubicBezTo>
                    <a:close/>
                    <a:moveTo>
                      <a:pt x="396" y="47"/>
                    </a:moveTo>
                    <a:cubicBezTo>
                      <a:pt x="396" y="47"/>
                      <a:pt x="396" y="47"/>
                      <a:pt x="395" y="47"/>
                    </a:cubicBezTo>
                    <a:cubicBezTo>
                      <a:pt x="395" y="47"/>
                      <a:pt x="395" y="46"/>
                      <a:pt x="395" y="46"/>
                    </a:cubicBezTo>
                    <a:cubicBezTo>
                      <a:pt x="395" y="46"/>
                      <a:pt x="395" y="46"/>
                      <a:pt x="395" y="46"/>
                    </a:cubicBezTo>
                    <a:cubicBezTo>
                      <a:pt x="395" y="46"/>
                      <a:pt x="395" y="46"/>
                      <a:pt x="396" y="46"/>
                    </a:cubicBezTo>
                    <a:cubicBezTo>
                      <a:pt x="396" y="46"/>
                      <a:pt x="396" y="46"/>
                      <a:pt x="396" y="47"/>
                    </a:cubicBezTo>
                    <a:cubicBezTo>
                      <a:pt x="397" y="47"/>
                      <a:pt x="397" y="47"/>
                      <a:pt x="397" y="47"/>
                    </a:cubicBezTo>
                    <a:cubicBezTo>
                      <a:pt x="397" y="47"/>
                      <a:pt x="397" y="47"/>
                      <a:pt x="396" y="47"/>
                    </a:cubicBezTo>
                    <a:close/>
                    <a:moveTo>
                      <a:pt x="378" y="45"/>
                    </a:moveTo>
                    <a:cubicBezTo>
                      <a:pt x="378" y="45"/>
                      <a:pt x="378" y="45"/>
                      <a:pt x="378" y="45"/>
                    </a:cubicBezTo>
                    <a:cubicBezTo>
                      <a:pt x="378" y="45"/>
                      <a:pt x="378" y="45"/>
                      <a:pt x="378" y="45"/>
                    </a:cubicBezTo>
                    <a:cubicBezTo>
                      <a:pt x="378" y="46"/>
                      <a:pt x="378" y="46"/>
                      <a:pt x="378" y="45"/>
                    </a:cubicBezTo>
                    <a:close/>
                    <a:moveTo>
                      <a:pt x="379" y="44"/>
                    </a:moveTo>
                    <a:cubicBezTo>
                      <a:pt x="379" y="44"/>
                      <a:pt x="379" y="44"/>
                      <a:pt x="379" y="44"/>
                    </a:cubicBezTo>
                    <a:cubicBezTo>
                      <a:pt x="379" y="44"/>
                      <a:pt x="380" y="44"/>
                      <a:pt x="380" y="44"/>
                    </a:cubicBezTo>
                    <a:cubicBezTo>
                      <a:pt x="380" y="44"/>
                      <a:pt x="379" y="44"/>
                      <a:pt x="379" y="44"/>
                    </a:cubicBezTo>
                    <a:close/>
                    <a:moveTo>
                      <a:pt x="373" y="43"/>
                    </a:moveTo>
                    <a:cubicBezTo>
                      <a:pt x="373" y="43"/>
                      <a:pt x="373" y="43"/>
                      <a:pt x="373" y="43"/>
                    </a:cubicBezTo>
                    <a:cubicBezTo>
                      <a:pt x="373" y="43"/>
                      <a:pt x="373" y="43"/>
                      <a:pt x="374" y="43"/>
                    </a:cubicBezTo>
                    <a:cubicBezTo>
                      <a:pt x="374" y="43"/>
                      <a:pt x="374" y="43"/>
                      <a:pt x="375" y="43"/>
                    </a:cubicBezTo>
                    <a:cubicBezTo>
                      <a:pt x="375" y="43"/>
                      <a:pt x="375" y="43"/>
                      <a:pt x="375" y="44"/>
                    </a:cubicBezTo>
                    <a:cubicBezTo>
                      <a:pt x="375" y="44"/>
                      <a:pt x="374" y="43"/>
                      <a:pt x="374" y="43"/>
                    </a:cubicBezTo>
                    <a:cubicBezTo>
                      <a:pt x="374" y="43"/>
                      <a:pt x="373" y="43"/>
                      <a:pt x="373" y="43"/>
                    </a:cubicBezTo>
                    <a:cubicBezTo>
                      <a:pt x="373" y="43"/>
                      <a:pt x="373" y="43"/>
                      <a:pt x="373" y="43"/>
                    </a:cubicBezTo>
                    <a:cubicBezTo>
                      <a:pt x="373" y="43"/>
                      <a:pt x="373" y="44"/>
                      <a:pt x="373" y="44"/>
                    </a:cubicBezTo>
                    <a:cubicBezTo>
                      <a:pt x="373" y="44"/>
                      <a:pt x="373" y="43"/>
                      <a:pt x="373" y="43"/>
                    </a:cubicBezTo>
                    <a:close/>
                    <a:moveTo>
                      <a:pt x="385" y="43"/>
                    </a:moveTo>
                    <a:cubicBezTo>
                      <a:pt x="384" y="43"/>
                      <a:pt x="384" y="43"/>
                      <a:pt x="384" y="43"/>
                    </a:cubicBezTo>
                    <a:cubicBezTo>
                      <a:pt x="384" y="43"/>
                      <a:pt x="383" y="43"/>
                      <a:pt x="383" y="42"/>
                    </a:cubicBezTo>
                    <a:cubicBezTo>
                      <a:pt x="383" y="42"/>
                      <a:pt x="383" y="42"/>
                      <a:pt x="382" y="42"/>
                    </a:cubicBezTo>
                    <a:cubicBezTo>
                      <a:pt x="382" y="42"/>
                      <a:pt x="382" y="42"/>
                      <a:pt x="381" y="42"/>
                    </a:cubicBezTo>
                    <a:cubicBezTo>
                      <a:pt x="381" y="42"/>
                      <a:pt x="381" y="42"/>
                      <a:pt x="381" y="42"/>
                    </a:cubicBezTo>
                    <a:cubicBezTo>
                      <a:pt x="381" y="42"/>
                      <a:pt x="381" y="42"/>
                      <a:pt x="382" y="42"/>
                    </a:cubicBezTo>
                    <a:cubicBezTo>
                      <a:pt x="382" y="42"/>
                      <a:pt x="382" y="42"/>
                      <a:pt x="383" y="42"/>
                    </a:cubicBezTo>
                    <a:cubicBezTo>
                      <a:pt x="383" y="42"/>
                      <a:pt x="383" y="42"/>
                      <a:pt x="383" y="42"/>
                    </a:cubicBezTo>
                    <a:cubicBezTo>
                      <a:pt x="383" y="42"/>
                      <a:pt x="384" y="42"/>
                      <a:pt x="384" y="42"/>
                    </a:cubicBezTo>
                    <a:cubicBezTo>
                      <a:pt x="384" y="43"/>
                      <a:pt x="384" y="43"/>
                      <a:pt x="385" y="43"/>
                    </a:cubicBezTo>
                    <a:cubicBezTo>
                      <a:pt x="385" y="43"/>
                      <a:pt x="385" y="43"/>
                      <a:pt x="385" y="43"/>
                    </a:cubicBezTo>
                    <a:cubicBezTo>
                      <a:pt x="386" y="43"/>
                      <a:pt x="386" y="43"/>
                      <a:pt x="386" y="43"/>
                    </a:cubicBezTo>
                    <a:cubicBezTo>
                      <a:pt x="386" y="43"/>
                      <a:pt x="385" y="43"/>
                      <a:pt x="385" y="43"/>
                    </a:cubicBezTo>
                    <a:close/>
                    <a:moveTo>
                      <a:pt x="371" y="42"/>
                    </a:moveTo>
                    <a:cubicBezTo>
                      <a:pt x="370" y="42"/>
                      <a:pt x="370" y="42"/>
                      <a:pt x="370" y="42"/>
                    </a:cubicBezTo>
                    <a:cubicBezTo>
                      <a:pt x="370" y="42"/>
                      <a:pt x="370" y="42"/>
                      <a:pt x="369" y="42"/>
                    </a:cubicBezTo>
                    <a:cubicBezTo>
                      <a:pt x="369" y="42"/>
                      <a:pt x="369" y="42"/>
                      <a:pt x="369" y="42"/>
                    </a:cubicBezTo>
                    <a:cubicBezTo>
                      <a:pt x="368" y="42"/>
                      <a:pt x="368" y="42"/>
                      <a:pt x="368" y="42"/>
                    </a:cubicBezTo>
                    <a:cubicBezTo>
                      <a:pt x="368" y="42"/>
                      <a:pt x="368" y="42"/>
                      <a:pt x="368" y="42"/>
                    </a:cubicBezTo>
                    <a:cubicBezTo>
                      <a:pt x="368" y="41"/>
                      <a:pt x="368" y="41"/>
                      <a:pt x="367" y="41"/>
                    </a:cubicBezTo>
                    <a:cubicBezTo>
                      <a:pt x="367" y="41"/>
                      <a:pt x="367" y="41"/>
                      <a:pt x="367" y="41"/>
                    </a:cubicBezTo>
                    <a:cubicBezTo>
                      <a:pt x="367" y="41"/>
                      <a:pt x="367" y="41"/>
                      <a:pt x="366" y="41"/>
                    </a:cubicBezTo>
                    <a:cubicBezTo>
                      <a:pt x="366" y="41"/>
                      <a:pt x="366" y="41"/>
                      <a:pt x="366" y="41"/>
                    </a:cubicBezTo>
                    <a:cubicBezTo>
                      <a:pt x="365" y="41"/>
                      <a:pt x="365" y="41"/>
                      <a:pt x="365" y="41"/>
                    </a:cubicBezTo>
                    <a:cubicBezTo>
                      <a:pt x="365" y="41"/>
                      <a:pt x="365" y="41"/>
                      <a:pt x="364" y="41"/>
                    </a:cubicBezTo>
                    <a:cubicBezTo>
                      <a:pt x="364" y="41"/>
                      <a:pt x="364" y="41"/>
                      <a:pt x="364" y="41"/>
                    </a:cubicBezTo>
                    <a:cubicBezTo>
                      <a:pt x="364" y="41"/>
                      <a:pt x="364" y="41"/>
                      <a:pt x="364" y="40"/>
                    </a:cubicBezTo>
                    <a:cubicBezTo>
                      <a:pt x="364" y="40"/>
                      <a:pt x="364" y="40"/>
                      <a:pt x="364" y="40"/>
                    </a:cubicBezTo>
                    <a:cubicBezTo>
                      <a:pt x="364" y="40"/>
                      <a:pt x="364" y="40"/>
                      <a:pt x="365" y="40"/>
                    </a:cubicBezTo>
                    <a:cubicBezTo>
                      <a:pt x="365" y="40"/>
                      <a:pt x="365" y="40"/>
                      <a:pt x="365" y="40"/>
                    </a:cubicBezTo>
                    <a:cubicBezTo>
                      <a:pt x="365" y="40"/>
                      <a:pt x="365" y="40"/>
                      <a:pt x="365" y="40"/>
                    </a:cubicBezTo>
                    <a:cubicBezTo>
                      <a:pt x="366" y="40"/>
                      <a:pt x="366" y="40"/>
                      <a:pt x="366" y="40"/>
                    </a:cubicBezTo>
                    <a:cubicBezTo>
                      <a:pt x="367" y="40"/>
                      <a:pt x="367" y="40"/>
                      <a:pt x="368" y="40"/>
                    </a:cubicBezTo>
                    <a:cubicBezTo>
                      <a:pt x="368" y="40"/>
                      <a:pt x="369" y="40"/>
                      <a:pt x="369" y="40"/>
                    </a:cubicBezTo>
                    <a:cubicBezTo>
                      <a:pt x="369" y="40"/>
                      <a:pt x="370" y="40"/>
                      <a:pt x="370" y="40"/>
                    </a:cubicBezTo>
                    <a:cubicBezTo>
                      <a:pt x="370" y="40"/>
                      <a:pt x="370" y="40"/>
                      <a:pt x="370" y="40"/>
                    </a:cubicBezTo>
                    <a:cubicBezTo>
                      <a:pt x="371" y="40"/>
                      <a:pt x="371" y="40"/>
                      <a:pt x="371" y="41"/>
                    </a:cubicBezTo>
                    <a:cubicBezTo>
                      <a:pt x="371" y="41"/>
                      <a:pt x="371" y="41"/>
                      <a:pt x="371" y="41"/>
                    </a:cubicBezTo>
                    <a:cubicBezTo>
                      <a:pt x="371" y="41"/>
                      <a:pt x="371" y="41"/>
                      <a:pt x="372" y="41"/>
                    </a:cubicBezTo>
                    <a:cubicBezTo>
                      <a:pt x="372" y="41"/>
                      <a:pt x="373" y="42"/>
                      <a:pt x="373" y="42"/>
                    </a:cubicBezTo>
                    <a:cubicBezTo>
                      <a:pt x="373" y="42"/>
                      <a:pt x="373" y="42"/>
                      <a:pt x="372" y="42"/>
                    </a:cubicBezTo>
                    <a:cubicBezTo>
                      <a:pt x="372" y="42"/>
                      <a:pt x="372" y="42"/>
                      <a:pt x="372" y="42"/>
                    </a:cubicBezTo>
                    <a:cubicBezTo>
                      <a:pt x="372" y="42"/>
                      <a:pt x="372" y="42"/>
                      <a:pt x="372" y="42"/>
                    </a:cubicBezTo>
                    <a:cubicBezTo>
                      <a:pt x="371" y="42"/>
                      <a:pt x="371" y="42"/>
                      <a:pt x="371" y="42"/>
                    </a:cubicBezTo>
                    <a:close/>
                    <a:moveTo>
                      <a:pt x="370" y="42"/>
                    </a:moveTo>
                    <a:cubicBezTo>
                      <a:pt x="370" y="41"/>
                      <a:pt x="370" y="41"/>
                      <a:pt x="370" y="41"/>
                    </a:cubicBezTo>
                    <a:cubicBezTo>
                      <a:pt x="370" y="41"/>
                      <a:pt x="370" y="41"/>
                      <a:pt x="370" y="41"/>
                    </a:cubicBezTo>
                    <a:cubicBezTo>
                      <a:pt x="369" y="40"/>
                      <a:pt x="367" y="40"/>
                      <a:pt x="368" y="41"/>
                    </a:cubicBezTo>
                    <a:cubicBezTo>
                      <a:pt x="368" y="41"/>
                      <a:pt x="368" y="41"/>
                      <a:pt x="368" y="41"/>
                    </a:cubicBezTo>
                    <a:cubicBezTo>
                      <a:pt x="369" y="41"/>
                      <a:pt x="369" y="41"/>
                      <a:pt x="369" y="41"/>
                    </a:cubicBezTo>
                    <a:cubicBezTo>
                      <a:pt x="369" y="41"/>
                      <a:pt x="369" y="42"/>
                      <a:pt x="369" y="42"/>
                    </a:cubicBezTo>
                    <a:cubicBezTo>
                      <a:pt x="369" y="42"/>
                      <a:pt x="370" y="42"/>
                      <a:pt x="370" y="42"/>
                    </a:cubicBezTo>
                    <a:close/>
                    <a:moveTo>
                      <a:pt x="37" y="42"/>
                    </a:move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2"/>
                      <a:pt x="37" y="42"/>
                      <a:pt x="37" y="42"/>
                    </a:cubicBezTo>
                    <a:close/>
                    <a:moveTo>
                      <a:pt x="37" y="41"/>
                    </a:move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7"/>
                      <a:pt x="43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2" y="40"/>
                      <a:pt x="42" y="40"/>
                      <a:pt x="42" y="40"/>
                    </a:cubicBezTo>
                    <a:close/>
                    <a:moveTo>
                      <a:pt x="347" y="40"/>
                    </a:moveTo>
                    <a:cubicBezTo>
                      <a:pt x="347" y="40"/>
                      <a:pt x="347" y="40"/>
                      <a:pt x="347" y="40"/>
                    </a:cubicBezTo>
                    <a:cubicBezTo>
                      <a:pt x="347" y="40"/>
                      <a:pt x="347" y="39"/>
                      <a:pt x="347" y="39"/>
                    </a:cubicBezTo>
                    <a:cubicBezTo>
                      <a:pt x="347" y="39"/>
                      <a:pt x="347" y="39"/>
                      <a:pt x="347" y="39"/>
                    </a:cubicBezTo>
                    <a:cubicBezTo>
                      <a:pt x="348" y="39"/>
                      <a:pt x="348" y="39"/>
                      <a:pt x="348" y="39"/>
                    </a:cubicBezTo>
                    <a:cubicBezTo>
                      <a:pt x="348" y="39"/>
                      <a:pt x="348" y="39"/>
                      <a:pt x="348" y="39"/>
                    </a:cubicBezTo>
                    <a:cubicBezTo>
                      <a:pt x="348" y="39"/>
                      <a:pt x="347" y="39"/>
                      <a:pt x="347" y="40"/>
                    </a:cubicBezTo>
                    <a:cubicBezTo>
                      <a:pt x="347" y="40"/>
                      <a:pt x="347" y="40"/>
                      <a:pt x="347" y="40"/>
                    </a:cubicBezTo>
                    <a:close/>
                    <a:moveTo>
                      <a:pt x="364" y="40"/>
                    </a:moveTo>
                    <a:cubicBezTo>
                      <a:pt x="364" y="40"/>
                      <a:pt x="364" y="40"/>
                      <a:pt x="364" y="40"/>
                    </a:cubicBezTo>
                    <a:cubicBezTo>
                      <a:pt x="364" y="40"/>
                      <a:pt x="364" y="40"/>
                      <a:pt x="364" y="40"/>
                    </a:cubicBezTo>
                    <a:cubicBezTo>
                      <a:pt x="364" y="40"/>
                      <a:pt x="364" y="40"/>
                      <a:pt x="364" y="40"/>
                    </a:cubicBezTo>
                    <a:cubicBezTo>
                      <a:pt x="364" y="40"/>
                      <a:pt x="364" y="40"/>
                      <a:pt x="364" y="40"/>
                    </a:cubicBezTo>
                    <a:close/>
                    <a:moveTo>
                      <a:pt x="354" y="39"/>
                    </a:moveTo>
                    <a:cubicBezTo>
                      <a:pt x="354" y="39"/>
                      <a:pt x="354" y="39"/>
                      <a:pt x="355" y="39"/>
                    </a:cubicBezTo>
                    <a:cubicBezTo>
                      <a:pt x="355" y="39"/>
                      <a:pt x="355" y="39"/>
                      <a:pt x="355" y="39"/>
                    </a:cubicBezTo>
                    <a:cubicBezTo>
                      <a:pt x="355" y="40"/>
                      <a:pt x="355" y="40"/>
                      <a:pt x="355" y="40"/>
                    </a:cubicBezTo>
                    <a:cubicBezTo>
                      <a:pt x="354" y="40"/>
                      <a:pt x="354" y="40"/>
                      <a:pt x="354" y="39"/>
                    </a:cubicBezTo>
                    <a:close/>
                    <a:moveTo>
                      <a:pt x="355" y="39"/>
                    </a:moveTo>
                    <a:cubicBezTo>
                      <a:pt x="355" y="39"/>
                      <a:pt x="355" y="39"/>
                      <a:pt x="356" y="39"/>
                    </a:cubicBezTo>
                    <a:cubicBezTo>
                      <a:pt x="356" y="39"/>
                      <a:pt x="356" y="39"/>
                      <a:pt x="356" y="39"/>
                    </a:cubicBezTo>
                    <a:cubicBezTo>
                      <a:pt x="356" y="39"/>
                      <a:pt x="356" y="39"/>
                      <a:pt x="356" y="39"/>
                    </a:cubicBezTo>
                    <a:cubicBezTo>
                      <a:pt x="357" y="39"/>
                      <a:pt x="357" y="39"/>
                      <a:pt x="357" y="39"/>
                    </a:cubicBezTo>
                    <a:cubicBezTo>
                      <a:pt x="358" y="39"/>
                      <a:pt x="358" y="39"/>
                      <a:pt x="357" y="39"/>
                    </a:cubicBezTo>
                    <a:cubicBezTo>
                      <a:pt x="357" y="39"/>
                      <a:pt x="357" y="39"/>
                      <a:pt x="356" y="39"/>
                    </a:cubicBezTo>
                    <a:cubicBezTo>
                      <a:pt x="356" y="39"/>
                      <a:pt x="356" y="39"/>
                      <a:pt x="356" y="39"/>
                    </a:cubicBezTo>
                    <a:cubicBezTo>
                      <a:pt x="356" y="39"/>
                      <a:pt x="356" y="39"/>
                      <a:pt x="355" y="39"/>
                    </a:cubicBezTo>
                    <a:close/>
                    <a:moveTo>
                      <a:pt x="59" y="39"/>
                    </a:moveTo>
                    <a:cubicBezTo>
                      <a:pt x="59" y="39"/>
                      <a:pt x="59" y="38"/>
                      <a:pt x="59" y="38"/>
                    </a:cubicBezTo>
                    <a:cubicBezTo>
                      <a:pt x="59" y="38"/>
                      <a:pt x="59" y="37"/>
                      <a:pt x="59" y="37"/>
                    </a:cubicBezTo>
                    <a:cubicBezTo>
                      <a:pt x="60" y="37"/>
                      <a:pt x="60" y="37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1" y="38"/>
                      <a:pt x="60" y="39"/>
                    </a:cubicBezTo>
                    <a:cubicBezTo>
                      <a:pt x="60" y="39"/>
                      <a:pt x="60" y="39"/>
                      <a:pt x="59" y="39"/>
                    </a:cubicBezTo>
                    <a:close/>
                    <a:moveTo>
                      <a:pt x="348" y="38"/>
                    </a:moveTo>
                    <a:cubicBezTo>
                      <a:pt x="348" y="38"/>
                      <a:pt x="348" y="38"/>
                      <a:pt x="348" y="38"/>
                    </a:cubicBezTo>
                    <a:cubicBezTo>
                      <a:pt x="348" y="38"/>
                      <a:pt x="348" y="38"/>
                      <a:pt x="348" y="38"/>
                    </a:cubicBezTo>
                    <a:cubicBezTo>
                      <a:pt x="348" y="38"/>
                      <a:pt x="348" y="38"/>
                      <a:pt x="348" y="38"/>
                    </a:cubicBezTo>
                    <a:cubicBezTo>
                      <a:pt x="348" y="38"/>
                      <a:pt x="348" y="38"/>
                      <a:pt x="348" y="38"/>
                    </a:cubicBezTo>
                    <a:close/>
                    <a:moveTo>
                      <a:pt x="366" y="37"/>
                    </a:moveTo>
                    <a:cubicBezTo>
                      <a:pt x="366" y="37"/>
                      <a:pt x="366" y="37"/>
                      <a:pt x="366" y="37"/>
                    </a:cubicBezTo>
                    <a:cubicBezTo>
                      <a:pt x="366" y="37"/>
                      <a:pt x="366" y="37"/>
                      <a:pt x="366" y="37"/>
                    </a:cubicBezTo>
                    <a:cubicBezTo>
                      <a:pt x="366" y="37"/>
                      <a:pt x="366" y="37"/>
                      <a:pt x="366" y="37"/>
                    </a:cubicBezTo>
                    <a:close/>
                    <a:moveTo>
                      <a:pt x="388" y="37"/>
                    </a:moveTo>
                    <a:cubicBezTo>
                      <a:pt x="388" y="37"/>
                      <a:pt x="388" y="37"/>
                      <a:pt x="387" y="37"/>
                    </a:cubicBezTo>
                    <a:cubicBezTo>
                      <a:pt x="387" y="36"/>
                      <a:pt x="387" y="36"/>
                      <a:pt x="387" y="36"/>
                    </a:cubicBezTo>
                    <a:cubicBezTo>
                      <a:pt x="386" y="36"/>
                      <a:pt x="386" y="36"/>
                      <a:pt x="385" y="36"/>
                    </a:cubicBezTo>
                    <a:cubicBezTo>
                      <a:pt x="385" y="35"/>
                      <a:pt x="385" y="35"/>
                      <a:pt x="385" y="35"/>
                    </a:cubicBezTo>
                    <a:cubicBezTo>
                      <a:pt x="385" y="35"/>
                      <a:pt x="385" y="35"/>
                      <a:pt x="385" y="35"/>
                    </a:cubicBezTo>
                    <a:cubicBezTo>
                      <a:pt x="384" y="35"/>
                      <a:pt x="383" y="34"/>
                      <a:pt x="383" y="34"/>
                    </a:cubicBezTo>
                    <a:cubicBezTo>
                      <a:pt x="382" y="34"/>
                      <a:pt x="382" y="34"/>
                      <a:pt x="382" y="34"/>
                    </a:cubicBezTo>
                    <a:cubicBezTo>
                      <a:pt x="381" y="34"/>
                      <a:pt x="381" y="34"/>
                      <a:pt x="381" y="34"/>
                    </a:cubicBezTo>
                    <a:cubicBezTo>
                      <a:pt x="380" y="34"/>
                      <a:pt x="380" y="34"/>
                      <a:pt x="380" y="34"/>
                    </a:cubicBezTo>
                    <a:cubicBezTo>
                      <a:pt x="380" y="33"/>
                      <a:pt x="380" y="33"/>
                      <a:pt x="381" y="34"/>
                    </a:cubicBezTo>
                    <a:cubicBezTo>
                      <a:pt x="381" y="34"/>
                      <a:pt x="381" y="34"/>
                      <a:pt x="381" y="34"/>
                    </a:cubicBezTo>
                    <a:cubicBezTo>
                      <a:pt x="382" y="34"/>
                      <a:pt x="382" y="34"/>
                      <a:pt x="383" y="34"/>
                    </a:cubicBezTo>
                    <a:cubicBezTo>
                      <a:pt x="383" y="34"/>
                      <a:pt x="383" y="34"/>
                      <a:pt x="383" y="34"/>
                    </a:cubicBezTo>
                    <a:cubicBezTo>
                      <a:pt x="383" y="34"/>
                      <a:pt x="384" y="34"/>
                      <a:pt x="384" y="34"/>
                    </a:cubicBezTo>
                    <a:cubicBezTo>
                      <a:pt x="385" y="34"/>
                      <a:pt x="385" y="35"/>
                      <a:pt x="385" y="35"/>
                    </a:cubicBezTo>
                    <a:cubicBezTo>
                      <a:pt x="385" y="35"/>
                      <a:pt x="385" y="35"/>
                      <a:pt x="386" y="35"/>
                    </a:cubicBezTo>
                    <a:cubicBezTo>
                      <a:pt x="386" y="35"/>
                      <a:pt x="386" y="36"/>
                      <a:pt x="387" y="36"/>
                    </a:cubicBezTo>
                    <a:cubicBezTo>
                      <a:pt x="387" y="36"/>
                      <a:pt x="387" y="36"/>
                      <a:pt x="387" y="36"/>
                    </a:cubicBezTo>
                    <a:cubicBezTo>
                      <a:pt x="387" y="36"/>
                      <a:pt x="388" y="36"/>
                      <a:pt x="388" y="36"/>
                    </a:cubicBezTo>
                    <a:cubicBezTo>
                      <a:pt x="388" y="36"/>
                      <a:pt x="388" y="37"/>
                      <a:pt x="388" y="37"/>
                    </a:cubicBezTo>
                    <a:cubicBezTo>
                      <a:pt x="388" y="37"/>
                      <a:pt x="388" y="37"/>
                      <a:pt x="388" y="37"/>
                    </a:cubicBezTo>
                    <a:cubicBezTo>
                      <a:pt x="388" y="37"/>
                      <a:pt x="388" y="37"/>
                      <a:pt x="388" y="37"/>
                    </a:cubicBezTo>
                    <a:close/>
                    <a:moveTo>
                      <a:pt x="394" y="36"/>
                    </a:moveTo>
                    <a:cubicBezTo>
                      <a:pt x="394" y="36"/>
                      <a:pt x="394" y="36"/>
                      <a:pt x="394" y="36"/>
                    </a:cubicBezTo>
                    <a:cubicBezTo>
                      <a:pt x="394" y="36"/>
                      <a:pt x="394" y="36"/>
                      <a:pt x="394" y="36"/>
                    </a:cubicBezTo>
                    <a:cubicBezTo>
                      <a:pt x="394" y="36"/>
                      <a:pt x="394" y="36"/>
                      <a:pt x="394" y="36"/>
                    </a:cubicBezTo>
                    <a:close/>
                    <a:moveTo>
                      <a:pt x="339" y="36"/>
                    </a:moveTo>
                    <a:cubicBezTo>
                      <a:pt x="339" y="36"/>
                      <a:pt x="340" y="35"/>
                      <a:pt x="340" y="35"/>
                    </a:cubicBezTo>
                    <a:cubicBezTo>
                      <a:pt x="340" y="35"/>
                      <a:pt x="340" y="36"/>
                      <a:pt x="340" y="36"/>
                    </a:cubicBezTo>
                    <a:cubicBezTo>
                      <a:pt x="340" y="36"/>
                      <a:pt x="340" y="36"/>
                      <a:pt x="339" y="36"/>
                    </a:cubicBezTo>
                    <a:close/>
                    <a:moveTo>
                      <a:pt x="359" y="35"/>
                    </a:moveTo>
                    <a:cubicBezTo>
                      <a:pt x="360" y="34"/>
                      <a:pt x="360" y="34"/>
                      <a:pt x="360" y="34"/>
                    </a:cubicBezTo>
                    <a:cubicBezTo>
                      <a:pt x="361" y="34"/>
                      <a:pt x="360" y="35"/>
                      <a:pt x="360" y="35"/>
                    </a:cubicBezTo>
                    <a:cubicBezTo>
                      <a:pt x="360" y="35"/>
                      <a:pt x="360" y="35"/>
                      <a:pt x="360" y="35"/>
                    </a:cubicBezTo>
                    <a:cubicBezTo>
                      <a:pt x="360" y="35"/>
                      <a:pt x="359" y="35"/>
                      <a:pt x="359" y="35"/>
                    </a:cubicBezTo>
                    <a:cubicBezTo>
                      <a:pt x="359" y="35"/>
                      <a:pt x="359" y="35"/>
                      <a:pt x="359" y="35"/>
                    </a:cubicBezTo>
                    <a:cubicBezTo>
                      <a:pt x="359" y="35"/>
                      <a:pt x="359" y="35"/>
                      <a:pt x="359" y="35"/>
                    </a:cubicBezTo>
                    <a:close/>
                    <a:moveTo>
                      <a:pt x="358" y="33"/>
                    </a:moveTo>
                    <a:cubicBezTo>
                      <a:pt x="357" y="33"/>
                      <a:pt x="357" y="33"/>
                      <a:pt x="357" y="33"/>
                    </a:cubicBezTo>
                    <a:cubicBezTo>
                      <a:pt x="357" y="33"/>
                      <a:pt x="357" y="33"/>
                      <a:pt x="357" y="33"/>
                    </a:cubicBezTo>
                    <a:cubicBezTo>
                      <a:pt x="357" y="33"/>
                      <a:pt x="357" y="33"/>
                      <a:pt x="357" y="33"/>
                    </a:cubicBezTo>
                    <a:cubicBezTo>
                      <a:pt x="357" y="33"/>
                      <a:pt x="357" y="33"/>
                      <a:pt x="357" y="33"/>
                    </a:cubicBezTo>
                    <a:cubicBezTo>
                      <a:pt x="358" y="33"/>
                      <a:pt x="359" y="33"/>
                      <a:pt x="359" y="33"/>
                    </a:cubicBezTo>
                    <a:cubicBezTo>
                      <a:pt x="359" y="33"/>
                      <a:pt x="359" y="33"/>
                      <a:pt x="359" y="33"/>
                    </a:cubicBezTo>
                    <a:cubicBezTo>
                      <a:pt x="359" y="33"/>
                      <a:pt x="359" y="33"/>
                      <a:pt x="359" y="33"/>
                    </a:cubicBezTo>
                    <a:cubicBezTo>
                      <a:pt x="358" y="33"/>
                      <a:pt x="358" y="33"/>
                      <a:pt x="358" y="33"/>
                    </a:cubicBezTo>
                    <a:close/>
                    <a:moveTo>
                      <a:pt x="62" y="31"/>
                    </a:move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62" y="31"/>
                    </a:cubicBezTo>
                    <a:close/>
                    <a:moveTo>
                      <a:pt x="351" y="31"/>
                    </a:moveTo>
                    <a:cubicBezTo>
                      <a:pt x="351" y="30"/>
                      <a:pt x="351" y="30"/>
                      <a:pt x="352" y="30"/>
                    </a:cubicBezTo>
                    <a:cubicBezTo>
                      <a:pt x="352" y="30"/>
                      <a:pt x="352" y="30"/>
                      <a:pt x="352" y="30"/>
                    </a:cubicBezTo>
                    <a:cubicBezTo>
                      <a:pt x="352" y="31"/>
                      <a:pt x="352" y="31"/>
                      <a:pt x="351" y="31"/>
                    </a:cubicBezTo>
                    <a:cubicBezTo>
                      <a:pt x="351" y="31"/>
                      <a:pt x="351" y="31"/>
                      <a:pt x="351" y="31"/>
                    </a:cubicBezTo>
                    <a:cubicBezTo>
                      <a:pt x="351" y="31"/>
                      <a:pt x="351" y="31"/>
                      <a:pt x="351" y="31"/>
                    </a:cubicBezTo>
                    <a:close/>
                    <a:moveTo>
                      <a:pt x="336" y="31"/>
                    </a:moveTo>
                    <a:cubicBezTo>
                      <a:pt x="336" y="30"/>
                      <a:pt x="336" y="30"/>
                      <a:pt x="336" y="30"/>
                    </a:cubicBezTo>
                    <a:cubicBezTo>
                      <a:pt x="336" y="30"/>
                      <a:pt x="336" y="30"/>
                      <a:pt x="336" y="30"/>
                    </a:cubicBezTo>
                    <a:cubicBezTo>
                      <a:pt x="336" y="30"/>
                      <a:pt x="336" y="30"/>
                      <a:pt x="336" y="31"/>
                    </a:cubicBezTo>
                    <a:cubicBezTo>
                      <a:pt x="336" y="31"/>
                      <a:pt x="336" y="31"/>
                      <a:pt x="336" y="31"/>
                    </a:cubicBezTo>
                    <a:close/>
                    <a:moveTo>
                      <a:pt x="379" y="30"/>
                    </a:moveTo>
                    <a:cubicBezTo>
                      <a:pt x="379" y="30"/>
                      <a:pt x="379" y="30"/>
                      <a:pt x="379" y="29"/>
                    </a:cubicBezTo>
                    <a:cubicBezTo>
                      <a:pt x="379" y="29"/>
                      <a:pt x="379" y="29"/>
                      <a:pt x="380" y="29"/>
                    </a:cubicBezTo>
                    <a:cubicBezTo>
                      <a:pt x="380" y="29"/>
                      <a:pt x="381" y="29"/>
                      <a:pt x="381" y="29"/>
                    </a:cubicBezTo>
                    <a:cubicBezTo>
                      <a:pt x="381" y="29"/>
                      <a:pt x="381" y="29"/>
                      <a:pt x="380" y="29"/>
                    </a:cubicBezTo>
                    <a:cubicBezTo>
                      <a:pt x="380" y="29"/>
                      <a:pt x="380" y="29"/>
                      <a:pt x="380" y="30"/>
                    </a:cubicBezTo>
                    <a:cubicBezTo>
                      <a:pt x="380" y="30"/>
                      <a:pt x="380" y="30"/>
                      <a:pt x="379" y="30"/>
                    </a:cubicBezTo>
                    <a:cubicBezTo>
                      <a:pt x="379" y="30"/>
                      <a:pt x="379" y="30"/>
                      <a:pt x="379" y="30"/>
                    </a:cubicBezTo>
                    <a:close/>
                    <a:moveTo>
                      <a:pt x="381" y="30"/>
                    </a:moveTo>
                    <a:cubicBezTo>
                      <a:pt x="381" y="30"/>
                      <a:pt x="381" y="30"/>
                      <a:pt x="381" y="29"/>
                    </a:cubicBezTo>
                    <a:cubicBezTo>
                      <a:pt x="381" y="29"/>
                      <a:pt x="381" y="29"/>
                      <a:pt x="382" y="29"/>
                    </a:cubicBezTo>
                    <a:cubicBezTo>
                      <a:pt x="382" y="30"/>
                      <a:pt x="382" y="30"/>
                      <a:pt x="382" y="30"/>
                    </a:cubicBezTo>
                    <a:cubicBezTo>
                      <a:pt x="382" y="30"/>
                      <a:pt x="382" y="30"/>
                      <a:pt x="381" y="30"/>
                    </a:cubicBezTo>
                    <a:close/>
                    <a:moveTo>
                      <a:pt x="338" y="30"/>
                    </a:moveTo>
                    <a:cubicBezTo>
                      <a:pt x="338" y="29"/>
                      <a:pt x="338" y="29"/>
                      <a:pt x="338" y="29"/>
                    </a:cubicBezTo>
                    <a:cubicBezTo>
                      <a:pt x="338" y="29"/>
                      <a:pt x="338" y="29"/>
                      <a:pt x="339" y="29"/>
                    </a:cubicBezTo>
                    <a:cubicBezTo>
                      <a:pt x="339" y="29"/>
                      <a:pt x="339" y="29"/>
                      <a:pt x="339" y="29"/>
                    </a:cubicBezTo>
                    <a:cubicBezTo>
                      <a:pt x="339" y="29"/>
                      <a:pt x="339" y="29"/>
                      <a:pt x="339" y="29"/>
                    </a:cubicBezTo>
                    <a:cubicBezTo>
                      <a:pt x="340" y="29"/>
                      <a:pt x="340" y="29"/>
                      <a:pt x="340" y="29"/>
                    </a:cubicBezTo>
                    <a:cubicBezTo>
                      <a:pt x="340" y="29"/>
                      <a:pt x="340" y="29"/>
                      <a:pt x="340" y="29"/>
                    </a:cubicBezTo>
                    <a:cubicBezTo>
                      <a:pt x="340" y="29"/>
                      <a:pt x="339" y="29"/>
                      <a:pt x="339" y="29"/>
                    </a:cubicBezTo>
                    <a:cubicBezTo>
                      <a:pt x="339" y="29"/>
                      <a:pt x="339" y="29"/>
                      <a:pt x="339" y="29"/>
                    </a:cubicBezTo>
                    <a:cubicBezTo>
                      <a:pt x="339" y="30"/>
                      <a:pt x="339" y="30"/>
                      <a:pt x="339" y="30"/>
                    </a:cubicBezTo>
                    <a:cubicBezTo>
                      <a:pt x="338" y="30"/>
                      <a:pt x="338" y="30"/>
                      <a:pt x="338" y="30"/>
                    </a:cubicBezTo>
                    <a:cubicBezTo>
                      <a:pt x="338" y="30"/>
                      <a:pt x="338" y="30"/>
                      <a:pt x="338" y="30"/>
                    </a:cubicBezTo>
                    <a:close/>
                    <a:moveTo>
                      <a:pt x="47" y="29"/>
                    </a:moveTo>
                    <a:cubicBezTo>
                      <a:pt x="46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8" y="29"/>
                      <a:pt x="48" y="29"/>
                    </a:cubicBezTo>
                    <a:cubicBezTo>
                      <a:pt x="48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lose/>
                    <a:moveTo>
                      <a:pt x="342" y="29"/>
                    </a:moveTo>
                    <a:cubicBezTo>
                      <a:pt x="341" y="29"/>
                      <a:pt x="341" y="29"/>
                      <a:pt x="342" y="29"/>
                    </a:cubicBezTo>
                    <a:cubicBezTo>
                      <a:pt x="342" y="29"/>
                      <a:pt x="342" y="29"/>
                      <a:pt x="342" y="29"/>
                    </a:cubicBezTo>
                    <a:cubicBezTo>
                      <a:pt x="342" y="29"/>
                      <a:pt x="342" y="29"/>
                      <a:pt x="342" y="29"/>
                    </a:cubicBezTo>
                    <a:close/>
                    <a:moveTo>
                      <a:pt x="336" y="27"/>
                    </a:moveTo>
                    <a:cubicBezTo>
                      <a:pt x="336" y="27"/>
                      <a:pt x="337" y="27"/>
                      <a:pt x="337" y="27"/>
                    </a:cubicBezTo>
                    <a:cubicBezTo>
                      <a:pt x="337" y="27"/>
                      <a:pt x="338" y="27"/>
                      <a:pt x="337" y="27"/>
                    </a:cubicBezTo>
                    <a:cubicBezTo>
                      <a:pt x="337" y="27"/>
                      <a:pt x="337" y="27"/>
                      <a:pt x="337" y="27"/>
                    </a:cubicBezTo>
                    <a:cubicBezTo>
                      <a:pt x="336" y="27"/>
                      <a:pt x="336" y="27"/>
                      <a:pt x="336" y="27"/>
                    </a:cubicBezTo>
                    <a:close/>
                    <a:moveTo>
                      <a:pt x="396" y="26"/>
                    </a:moveTo>
                    <a:cubicBezTo>
                      <a:pt x="396" y="26"/>
                      <a:pt x="396" y="26"/>
                      <a:pt x="396" y="26"/>
                    </a:cubicBezTo>
                    <a:cubicBezTo>
                      <a:pt x="396" y="26"/>
                      <a:pt x="396" y="26"/>
                      <a:pt x="396" y="26"/>
                    </a:cubicBezTo>
                    <a:cubicBezTo>
                      <a:pt x="396" y="26"/>
                      <a:pt x="396" y="26"/>
                      <a:pt x="396" y="26"/>
                    </a:cubicBezTo>
                    <a:cubicBezTo>
                      <a:pt x="396" y="26"/>
                      <a:pt x="396" y="26"/>
                      <a:pt x="396" y="26"/>
                    </a:cubicBezTo>
                    <a:close/>
                    <a:moveTo>
                      <a:pt x="395" y="26"/>
                    </a:moveTo>
                    <a:cubicBezTo>
                      <a:pt x="395" y="26"/>
                      <a:pt x="395" y="26"/>
                      <a:pt x="395" y="26"/>
                    </a:cubicBezTo>
                    <a:cubicBezTo>
                      <a:pt x="395" y="26"/>
                      <a:pt x="394" y="26"/>
                      <a:pt x="394" y="25"/>
                    </a:cubicBezTo>
                    <a:cubicBezTo>
                      <a:pt x="393" y="25"/>
                      <a:pt x="393" y="25"/>
                      <a:pt x="393" y="25"/>
                    </a:cubicBezTo>
                    <a:cubicBezTo>
                      <a:pt x="393" y="25"/>
                      <a:pt x="392" y="25"/>
                      <a:pt x="391" y="25"/>
                    </a:cubicBezTo>
                    <a:cubicBezTo>
                      <a:pt x="391" y="24"/>
                      <a:pt x="389" y="24"/>
                      <a:pt x="388" y="25"/>
                    </a:cubicBezTo>
                    <a:cubicBezTo>
                      <a:pt x="388" y="25"/>
                      <a:pt x="388" y="25"/>
                      <a:pt x="387" y="25"/>
                    </a:cubicBezTo>
                    <a:cubicBezTo>
                      <a:pt x="387" y="24"/>
                      <a:pt x="387" y="24"/>
                      <a:pt x="387" y="24"/>
                    </a:cubicBezTo>
                    <a:cubicBezTo>
                      <a:pt x="386" y="24"/>
                      <a:pt x="386" y="24"/>
                      <a:pt x="386" y="24"/>
                    </a:cubicBezTo>
                    <a:cubicBezTo>
                      <a:pt x="386" y="24"/>
                      <a:pt x="385" y="24"/>
                      <a:pt x="385" y="24"/>
                    </a:cubicBezTo>
                    <a:cubicBezTo>
                      <a:pt x="384" y="24"/>
                      <a:pt x="384" y="24"/>
                      <a:pt x="384" y="24"/>
                    </a:cubicBezTo>
                    <a:cubicBezTo>
                      <a:pt x="384" y="24"/>
                      <a:pt x="384" y="24"/>
                      <a:pt x="384" y="24"/>
                    </a:cubicBezTo>
                    <a:cubicBezTo>
                      <a:pt x="384" y="24"/>
                      <a:pt x="384" y="24"/>
                      <a:pt x="385" y="24"/>
                    </a:cubicBezTo>
                    <a:cubicBezTo>
                      <a:pt x="385" y="24"/>
                      <a:pt x="385" y="24"/>
                      <a:pt x="386" y="24"/>
                    </a:cubicBezTo>
                    <a:cubicBezTo>
                      <a:pt x="387" y="24"/>
                      <a:pt x="387" y="24"/>
                      <a:pt x="387" y="24"/>
                    </a:cubicBezTo>
                    <a:cubicBezTo>
                      <a:pt x="388" y="24"/>
                      <a:pt x="388" y="24"/>
                      <a:pt x="389" y="23"/>
                    </a:cubicBezTo>
                    <a:cubicBezTo>
                      <a:pt x="390" y="23"/>
                      <a:pt x="390" y="23"/>
                      <a:pt x="390" y="23"/>
                    </a:cubicBezTo>
                    <a:cubicBezTo>
                      <a:pt x="391" y="24"/>
                      <a:pt x="392" y="24"/>
                      <a:pt x="395" y="25"/>
                    </a:cubicBezTo>
                    <a:cubicBezTo>
                      <a:pt x="395" y="25"/>
                      <a:pt x="396" y="26"/>
                      <a:pt x="396" y="26"/>
                    </a:cubicBezTo>
                    <a:cubicBezTo>
                      <a:pt x="396" y="26"/>
                      <a:pt x="396" y="26"/>
                      <a:pt x="396" y="26"/>
                    </a:cubicBezTo>
                    <a:cubicBezTo>
                      <a:pt x="396" y="26"/>
                      <a:pt x="396" y="26"/>
                      <a:pt x="395" y="26"/>
                    </a:cubicBezTo>
                    <a:close/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lose/>
                    <a:moveTo>
                      <a:pt x="333" y="24"/>
                    </a:moveTo>
                    <a:cubicBezTo>
                      <a:pt x="333" y="24"/>
                      <a:pt x="333" y="24"/>
                      <a:pt x="333" y="24"/>
                    </a:cubicBezTo>
                    <a:cubicBezTo>
                      <a:pt x="333" y="24"/>
                      <a:pt x="333" y="24"/>
                      <a:pt x="333" y="24"/>
                    </a:cubicBezTo>
                    <a:cubicBezTo>
                      <a:pt x="333" y="24"/>
                      <a:pt x="333" y="24"/>
                      <a:pt x="333" y="24"/>
                    </a:cubicBezTo>
                    <a:close/>
                    <a:moveTo>
                      <a:pt x="334" y="24"/>
                    </a:moveTo>
                    <a:cubicBezTo>
                      <a:pt x="334" y="24"/>
                      <a:pt x="334" y="24"/>
                      <a:pt x="334" y="24"/>
                    </a:cubicBezTo>
                    <a:cubicBezTo>
                      <a:pt x="334" y="24"/>
                      <a:pt x="334" y="24"/>
                      <a:pt x="334" y="24"/>
                    </a:cubicBezTo>
                    <a:cubicBezTo>
                      <a:pt x="335" y="24"/>
                      <a:pt x="335" y="24"/>
                      <a:pt x="335" y="24"/>
                    </a:cubicBezTo>
                    <a:cubicBezTo>
                      <a:pt x="335" y="23"/>
                      <a:pt x="335" y="23"/>
                      <a:pt x="335" y="23"/>
                    </a:cubicBezTo>
                    <a:cubicBezTo>
                      <a:pt x="335" y="23"/>
                      <a:pt x="335" y="23"/>
                      <a:pt x="335" y="23"/>
                    </a:cubicBezTo>
                    <a:cubicBezTo>
                      <a:pt x="335" y="23"/>
                      <a:pt x="335" y="23"/>
                      <a:pt x="335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5" y="23"/>
                      <a:pt x="335" y="23"/>
                      <a:pt x="335" y="23"/>
                    </a:cubicBezTo>
                    <a:cubicBezTo>
                      <a:pt x="335" y="23"/>
                      <a:pt x="335" y="23"/>
                      <a:pt x="335" y="23"/>
                    </a:cubicBezTo>
                    <a:cubicBezTo>
                      <a:pt x="335" y="24"/>
                      <a:pt x="335" y="24"/>
                      <a:pt x="335" y="24"/>
                    </a:cubicBezTo>
                    <a:cubicBezTo>
                      <a:pt x="335" y="24"/>
                      <a:pt x="335" y="24"/>
                      <a:pt x="335" y="24"/>
                    </a:cubicBezTo>
                    <a:cubicBezTo>
                      <a:pt x="335" y="24"/>
                      <a:pt x="335" y="24"/>
                      <a:pt x="334" y="24"/>
                    </a:cubicBezTo>
                    <a:cubicBezTo>
                      <a:pt x="334" y="24"/>
                      <a:pt x="334" y="24"/>
                      <a:pt x="334" y="24"/>
                    </a:cubicBezTo>
                    <a:close/>
                    <a:moveTo>
                      <a:pt x="338" y="24"/>
                    </a:moveTo>
                    <a:cubicBezTo>
                      <a:pt x="338" y="24"/>
                      <a:pt x="338" y="24"/>
                      <a:pt x="338" y="24"/>
                    </a:cubicBezTo>
                    <a:cubicBezTo>
                      <a:pt x="338" y="24"/>
                      <a:pt x="338" y="24"/>
                      <a:pt x="338" y="24"/>
                    </a:cubicBezTo>
                    <a:cubicBezTo>
                      <a:pt x="338" y="24"/>
                      <a:pt x="338" y="24"/>
                      <a:pt x="338" y="24"/>
                    </a:cubicBezTo>
                    <a:close/>
                    <a:moveTo>
                      <a:pt x="377" y="23"/>
                    </a:moveTo>
                    <a:cubicBezTo>
                      <a:pt x="377" y="23"/>
                      <a:pt x="377" y="23"/>
                      <a:pt x="377" y="23"/>
                    </a:cubicBezTo>
                    <a:cubicBezTo>
                      <a:pt x="377" y="23"/>
                      <a:pt x="378" y="23"/>
                      <a:pt x="378" y="23"/>
                    </a:cubicBezTo>
                    <a:cubicBezTo>
                      <a:pt x="378" y="23"/>
                      <a:pt x="378" y="23"/>
                      <a:pt x="379" y="23"/>
                    </a:cubicBezTo>
                    <a:cubicBezTo>
                      <a:pt x="379" y="23"/>
                      <a:pt x="379" y="23"/>
                      <a:pt x="379" y="23"/>
                    </a:cubicBezTo>
                    <a:cubicBezTo>
                      <a:pt x="379" y="23"/>
                      <a:pt x="379" y="23"/>
                      <a:pt x="378" y="23"/>
                    </a:cubicBezTo>
                    <a:cubicBezTo>
                      <a:pt x="377" y="23"/>
                      <a:pt x="377" y="23"/>
                      <a:pt x="377" y="23"/>
                    </a:cubicBezTo>
                    <a:close/>
                    <a:moveTo>
                      <a:pt x="380" y="23"/>
                    </a:moveTo>
                    <a:cubicBezTo>
                      <a:pt x="380" y="23"/>
                      <a:pt x="380" y="23"/>
                      <a:pt x="380" y="23"/>
                    </a:cubicBezTo>
                    <a:cubicBezTo>
                      <a:pt x="380" y="23"/>
                      <a:pt x="381" y="23"/>
                      <a:pt x="381" y="23"/>
                    </a:cubicBezTo>
                    <a:cubicBezTo>
                      <a:pt x="381" y="23"/>
                      <a:pt x="380" y="23"/>
                      <a:pt x="380" y="23"/>
                    </a:cubicBezTo>
                    <a:close/>
                    <a:moveTo>
                      <a:pt x="333" y="21"/>
                    </a:moveTo>
                    <a:cubicBezTo>
                      <a:pt x="333" y="21"/>
                      <a:pt x="333" y="21"/>
                      <a:pt x="334" y="21"/>
                    </a:cubicBezTo>
                    <a:cubicBezTo>
                      <a:pt x="334" y="21"/>
                      <a:pt x="334" y="21"/>
                      <a:pt x="334" y="21"/>
                    </a:cubicBezTo>
                    <a:cubicBezTo>
                      <a:pt x="334" y="21"/>
                      <a:pt x="334" y="21"/>
                      <a:pt x="334" y="21"/>
                    </a:cubicBezTo>
                    <a:cubicBezTo>
                      <a:pt x="334" y="21"/>
                      <a:pt x="334" y="21"/>
                      <a:pt x="333" y="21"/>
                    </a:cubicBezTo>
                    <a:close/>
                    <a:moveTo>
                      <a:pt x="333" y="21"/>
                    </a:moveTo>
                    <a:cubicBezTo>
                      <a:pt x="332" y="21"/>
                      <a:pt x="332" y="21"/>
                      <a:pt x="333" y="21"/>
                    </a:cubicBezTo>
                    <a:cubicBezTo>
                      <a:pt x="333" y="21"/>
                      <a:pt x="333" y="21"/>
                      <a:pt x="333" y="21"/>
                    </a:cubicBezTo>
                    <a:cubicBezTo>
                      <a:pt x="333" y="21"/>
                      <a:pt x="333" y="21"/>
                      <a:pt x="333" y="21"/>
                    </a:cubicBezTo>
                    <a:close/>
                    <a:moveTo>
                      <a:pt x="348" y="19"/>
                    </a:moveTo>
                    <a:cubicBezTo>
                      <a:pt x="348" y="19"/>
                      <a:pt x="347" y="19"/>
                      <a:pt x="347" y="19"/>
                    </a:cubicBezTo>
                    <a:cubicBezTo>
                      <a:pt x="347" y="18"/>
                      <a:pt x="347" y="18"/>
                      <a:pt x="347" y="18"/>
                    </a:cubicBezTo>
                    <a:cubicBezTo>
                      <a:pt x="346" y="18"/>
                      <a:pt x="346" y="18"/>
                      <a:pt x="345" y="18"/>
                    </a:cubicBezTo>
                    <a:cubicBezTo>
                      <a:pt x="345" y="18"/>
                      <a:pt x="345" y="18"/>
                      <a:pt x="345" y="18"/>
                    </a:cubicBezTo>
                    <a:cubicBezTo>
                      <a:pt x="345" y="18"/>
                      <a:pt x="345" y="18"/>
                      <a:pt x="345" y="18"/>
                    </a:cubicBezTo>
                    <a:cubicBezTo>
                      <a:pt x="345" y="17"/>
                      <a:pt x="345" y="17"/>
                      <a:pt x="344" y="17"/>
                    </a:cubicBezTo>
                    <a:cubicBezTo>
                      <a:pt x="344" y="17"/>
                      <a:pt x="344" y="17"/>
                      <a:pt x="344" y="17"/>
                    </a:cubicBezTo>
                    <a:cubicBezTo>
                      <a:pt x="344" y="17"/>
                      <a:pt x="344" y="17"/>
                      <a:pt x="344" y="17"/>
                    </a:cubicBezTo>
                    <a:cubicBezTo>
                      <a:pt x="343" y="17"/>
                      <a:pt x="343" y="17"/>
                      <a:pt x="343" y="17"/>
                    </a:cubicBezTo>
                    <a:cubicBezTo>
                      <a:pt x="343" y="17"/>
                      <a:pt x="343" y="17"/>
                      <a:pt x="343" y="17"/>
                    </a:cubicBezTo>
                    <a:cubicBezTo>
                      <a:pt x="342" y="17"/>
                      <a:pt x="342" y="17"/>
                      <a:pt x="342" y="17"/>
                    </a:cubicBezTo>
                    <a:cubicBezTo>
                      <a:pt x="342" y="17"/>
                      <a:pt x="342" y="16"/>
                      <a:pt x="343" y="16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43" y="16"/>
                      <a:pt x="345" y="17"/>
                      <a:pt x="345" y="17"/>
                    </a:cubicBezTo>
                    <a:cubicBezTo>
                      <a:pt x="345" y="17"/>
                      <a:pt x="345" y="17"/>
                      <a:pt x="345" y="17"/>
                    </a:cubicBezTo>
                    <a:cubicBezTo>
                      <a:pt x="345" y="17"/>
                      <a:pt x="346" y="17"/>
                      <a:pt x="346" y="17"/>
                    </a:cubicBezTo>
                    <a:cubicBezTo>
                      <a:pt x="346" y="17"/>
                      <a:pt x="346" y="17"/>
                      <a:pt x="346" y="17"/>
                    </a:cubicBezTo>
                    <a:cubicBezTo>
                      <a:pt x="346" y="17"/>
                      <a:pt x="347" y="18"/>
                      <a:pt x="347" y="18"/>
                    </a:cubicBezTo>
                    <a:cubicBezTo>
                      <a:pt x="347" y="18"/>
                      <a:pt x="347" y="18"/>
                      <a:pt x="347" y="18"/>
                    </a:cubicBezTo>
                    <a:cubicBezTo>
                      <a:pt x="347" y="18"/>
                      <a:pt x="348" y="18"/>
                      <a:pt x="348" y="18"/>
                    </a:cubicBezTo>
                    <a:cubicBezTo>
                      <a:pt x="348" y="18"/>
                      <a:pt x="348" y="19"/>
                      <a:pt x="348" y="19"/>
                    </a:cubicBezTo>
                    <a:cubicBezTo>
                      <a:pt x="348" y="19"/>
                      <a:pt x="348" y="19"/>
                      <a:pt x="348" y="19"/>
                    </a:cubicBezTo>
                    <a:cubicBezTo>
                      <a:pt x="348" y="19"/>
                      <a:pt x="348" y="19"/>
                      <a:pt x="348" y="19"/>
                    </a:cubicBezTo>
                    <a:close/>
                    <a:moveTo>
                      <a:pt x="66" y="18"/>
                    </a:move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8"/>
                      <a:pt x="67" y="18"/>
                      <a:pt x="66" y="18"/>
                    </a:cubicBezTo>
                    <a:cubicBezTo>
                      <a:pt x="66" y="19"/>
                      <a:pt x="66" y="19"/>
                      <a:pt x="66" y="18"/>
                    </a:cubicBezTo>
                    <a:close/>
                    <a:moveTo>
                      <a:pt x="62" y="18"/>
                    </a:move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2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7"/>
                      <a:pt x="63" y="17"/>
                      <a:pt x="64" y="17"/>
                    </a:cubicBezTo>
                    <a:cubicBezTo>
                      <a:pt x="64" y="17"/>
                      <a:pt x="64" y="17"/>
                      <a:pt x="65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8"/>
                      <a:pt x="66" y="18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64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2" y="18"/>
                    </a:cubicBezTo>
                    <a:close/>
                    <a:moveTo>
                      <a:pt x="341" y="18"/>
                    </a:moveTo>
                    <a:cubicBezTo>
                      <a:pt x="341" y="18"/>
                      <a:pt x="341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341" y="18"/>
                      <a:pt x="341" y="18"/>
                      <a:pt x="341" y="18"/>
                    </a:cubicBezTo>
                    <a:close/>
                    <a:moveTo>
                      <a:pt x="61" y="18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lose/>
                    <a:moveTo>
                      <a:pt x="380" y="17"/>
                    </a:moveTo>
                    <a:cubicBezTo>
                      <a:pt x="380" y="17"/>
                      <a:pt x="380" y="17"/>
                      <a:pt x="380" y="17"/>
                    </a:cubicBezTo>
                    <a:cubicBezTo>
                      <a:pt x="380" y="17"/>
                      <a:pt x="380" y="17"/>
                      <a:pt x="380" y="17"/>
                    </a:cubicBezTo>
                    <a:cubicBezTo>
                      <a:pt x="380" y="17"/>
                      <a:pt x="380" y="17"/>
                      <a:pt x="380" y="17"/>
                    </a:cubicBezTo>
                    <a:cubicBezTo>
                      <a:pt x="380" y="17"/>
                      <a:pt x="380" y="17"/>
                      <a:pt x="380" y="17"/>
                    </a:cubicBezTo>
                    <a:close/>
                    <a:moveTo>
                      <a:pt x="379" y="16"/>
                    </a:moveTo>
                    <a:cubicBezTo>
                      <a:pt x="378" y="16"/>
                      <a:pt x="378" y="16"/>
                      <a:pt x="379" y="16"/>
                    </a:cubicBezTo>
                    <a:cubicBezTo>
                      <a:pt x="379" y="16"/>
                      <a:pt x="379" y="16"/>
                      <a:pt x="379" y="16"/>
                    </a:cubicBezTo>
                    <a:cubicBezTo>
                      <a:pt x="379" y="16"/>
                      <a:pt x="379" y="16"/>
                      <a:pt x="379" y="16"/>
                    </a:cubicBezTo>
                    <a:close/>
                    <a:moveTo>
                      <a:pt x="371" y="15"/>
                    </a:moveTo>
                    <a:cubicBezTo>
                      <a:pt x="371" y="15"/>
                      <a:pt x="371" y="15"/>
                      <a:pt x="371" y="15"/>
                    </a:cubicBezTo>
                    <a:cubicBezTo>
                      <a:pt x="372" y="15"/>
                      <a:pt x="372" y="15"/>
                      <a:pt x="372" y="15"/>
                    </a:cubicBezTo>
                    <a:cubicBezTo>
                      <a:pt x="372" y="15"/>
                      <a:pt x="372" y="15"/>
                      <a:pt x="372" y="15"/>
                    </a:cubicBezTo>
                    <a:cubicBezTo>
                      <a:pt x="372" y="15"/>
                      <a:pt x="372" y="15"/>
                      <a:pt x="372" y="14"/>
                    </a:cubicBezTo>
                    <a:cubicBezTo>
                      <a:pt x="372" y="14"/>
                      <a:pt x="372" y="14"/>
                      <a:pt x="372" y="14"/>
                    </a:cubicBezTo>
                    <a:cubicBezTo>
                      <a:pt x="372" y="14"/>
                      <a:pt x="372" y="14"/>
                      <a:pt x="372" y="14"/>
                    </a:cubicBezTo>
                    <a:cubicBezTo>
                      <a:pt x="372" y="14"/>
                      <a:pt x="373" y="15"/>
                      <a:pt x="373" y="15"/>
                    </a:cubicBezTo>
                    <a:cubicBezTo>
                      <a:pt x="373" y="15"/>
                      <a:pt x="373" y="15"/>
                      <a:pt x="372" y="15"/>
                    </a:cubicBezTo>
                    <a:cubicBezTo>
                      <a:pt x="372" y="15"/>
                      <a:pt x="372" y="15"/>
                      <a:pt x="372" y="15"/>
                    </a:cubicBezTo>
                    <a:cubicBezTo>
                      <a:pt x="372" y="16"/>
                      <a:pt x="371" y="16"/>
                      <a:pt x="371" y="16"/>
                    </a:cubicBezTo>
                    <a:cubicBezTo>
                      <a:pt x="371" y="16"/>
                      <a:pt x="371" y="16"/>
                      <a:pt x="371" y="15"/>
                    </a:cubicBezTo>
                    <a:close/>
                    <a:moveTo>
                      <a:pt x="374" y="15"/>
                    </a:moveTo>
                    <a:cubicBezTo>
                      <a:pt x="374" y="15"/>
                      <a:pt x="374" y="15"/>
                      <a:pt x="374" y="15"/>
                    </a:cubicBezTo>
                    <a:cubicBezTo>
                      <a:pt x="374" y="15"/>
                      <a:pt x="374" y="15"/>
                      <a:pt x="374" y="15"/>
                    </a:cubicBezTo>
                    <a:cubicBezTo>
                      <a:pt x="374" y="15"/>
                      <a:pt x="375" y="15"/>
                      <a:pt x="375" y="15"/>
                    </a:cubicBezTo>
                    <a:cubicBezTo>
                      <a:pt x="375" y="15"/>
                      <a:pt x="375" y="15"/>
                      <a:pt x="374" y="15"/>
                    </a:cubicBezTo>
                    <a:cubicBezTo>
                      <a:pt x="374" y="15"/>
                      <a:pt x="374" y="16"/>
                      <a:pt x="374" y="16"/>
                    </a:cubicBezTo>
                    <a:cubicBezTo>
                      <a:pt x="374" y="16"/>
                      <a:pt x="374" y="16"/>
                      <a:pt x="374" y="15"/>
                    </a:cubicBezTo>
                    <a:close/>
                    <a:moveTo>
                      <a:pt x="80" y="15"/>
                    </a:move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lose/>
                    <a:moveTo>
                      <a:pt x="177" y="14"/>
                    </a:moveTo>
                    <a:cubicBezTo>
                      <a:pt x="177" y="14"/>
                      <a:pt x="177" y="14"/>
                      <a:pt x="177" y="14"/>
                    </a:cubicBezTo>
                    <a:cubicBezTo>
                      <a:pt x="177" y="14"/>
                      <a:pt x="177" y="14"/>
                      <a:pt x="177" y="14"/>
                    </a:cubicBezTo>
                    <a:cubicBezTo>
                      <a:pt x="177" y="14"/>
                      <a:pt x="177" y="14"/>
                      <a:pt x="177" y="14"/>
                    </a:cubicBezTo>
                    <a:close/>
                    <a:moveTo>
                      <a:pt x="179" y="14"/>
                    </a:moveTo>
                    <a:cubicBezTo>
                      <a:pt x="178" y="14"/>
                      <a:pt x="179" y="14"/>
                      <a:pt x="179" y="14"/>
                    </a:cubicBezTo>
                    <a:cubicBezTo>
                      <a:pt x="179" y="14"/>
                      <a:pt x="179" y="14"/>
                      <a:pt x="179" y="14"/>
                    </a:cubicBezTo>
                    <a:cubicBezTo>
                      <a:pt x="179" y="14"/>
                      <a:pt x="179" y="14"/>
                      <a:pt x="179" y="14"/>
                    </a:cubicBezTo>
                    <a:close/>
                    <a:moveTo>
                      <a:pt x="343" y="14"/>
                    </a:moveTo>
                    <a:cubicBezTo>
                      <a:pt x="343" y="14"/>
                      <a:pt x="343" y="14"/>
                      <a:pt x="343" y="14"/>
                    </a:cubicBezTo>
                    <a:cubicBezTo>
                      <a:pt x="343" y="14"/>
                      <a:pt x="343" y="14"/>
                      <a:pt x="343" y="14"/>
                    </a:cubicBezTo>
                    <a:cubicBezTo>
                      <a:pt x="343" y="14"/>
                      <a:pt x="343" y="14"/>
                      <a:pt x="343" y="14"/>
                    </a:cubicBezTo>
                    <a:close/>
                    <a:moveTo>
                      <a:pt x="88" y="14"/>
                    </a:move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9" y="13"/>
                      <a:pt x="89" y="13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9" y="14"/>
                      <a:pt x="89" y="14"/>
                      <a:pt x="88" y="14"/>
                    </a:cubicBezTo>
                    <a:close/>
                    <a:moveTo>
                      <a:pt x="342" y="14"/>
                    </a:moveTo>
                    <a:cubicBezTo>
                      <a:pt x="342" y="14"/>
                      <a:pt x="342" y="14"/>
                      <a:pt x="342" y="14"/>
                    </a:cubicBezTo>
                    <a:cubicBezTo>
                      <a:pt x="342" y="13"/>
                      <a:pt x="342" y="13"/>
                      <a:pt x="342" y="14"/>
                    </a:cubicBezTo>
                    <a:cubicBezTo>
                      <a:pt x="343" y="14"/>
                      <a:pt x="343" y="14"/>
                      <a:pt x="343" y="14"/>
                    </a:cubicBezTo>
                    <a:cubicBezTo>
                      <a:pt x="343" y="14"/>
                      <a:pt x="343" y="14"/>
                      <a:pt x="342" y="14"/>
                    </a:cubicBezTo>
                    <a:close/>
                    <a:moveTo>
                      <a:pt x="371" y="13"/>
                    </a:moveTo>
                    <a:cubicBezTo>
                      <a:pt x="371" y="13"/>
                      <a:pt x="371" y="13"/>
                      <a:pt x="371" y="13"/>
                    </a:cubicBezTo>
                    <a:cubicBezTo>
                      <a:pt x="371" y="13"/>
                      <a:pt x="371" y="13"/>
                      <a:pt x="371" y="13"/>
                    </a:cubicBezTo>
                    <a:cubicBezTo>
                      <a:pt x="371" y="13"/>
                      <a:pt x="371" y="13"/>
                      <a:pt x="371" y="13"/>
                    </a:cubicBezTo>
                    <a:close/>
                    <a:moveTo>
                      <a:pt x="335" y="12"/>
                    </a:moveTo>
                    <a:cubicBezTo>
                      <a:pt x="335" y="12"/>
                      <a:pt x="335" y="12"/>
                      <a:pt x="335" y="12"/>
                    </a:cubicBezTo>
                    <a:cubicBezTo>
                      <a:pt x="335" y="12"/>
                      <a:pt x="335" y="12"/>
                      <a:pt x="335" y="12"/>
                    </a:cubicBezTo>
                    <a:cubicBezTo>
                      <a:pt x="335" y="12"/>
                      <a:pt x="335" y="12"/>
                      <a:pt x="335" y="12"/>
                    </a:cubicBezTo>
                    <a:close/>
                    <a:moveTo>
                      <a:pt x="86" y="11"/>
                    </a:moveTo>
                    <a:cubicBezTo>
                      <a:pt x="86" y="11"/>
                      <a:pt x="86" y="11"/>
                      <a:pt x="86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6" y="11"/>
                      <a:pt x="86" y="11"/>
                      <a:pt x="86" y="11"/>
                    </a:cubicBezTo>
                    <a:close/>
                    <a:moveTo>
                      <a:pt x="87" y="11"/>
                    </a:move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89" y="11"/>
                      <a:pt x="89" y="11"/>
                      <a:pt x="88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11"/>
                      <a:pt x="87" y="11"/>
                      <a:pt x="87" y="11"/>
                    </a:cubicBezTo>
                    <a:close/>
                    <a:moveTo>
                      <a:pt x="83" y="11"/>
                    </a:moveTo>
                    <a:cubicBezTo>
                      <a:pt x="83" y="11"/>
                      <a:pt x="83" y="11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3" y="11"/>
                      <a:pt x="83" y="11"/>
                      <a:pt x="83" y="11"/>
                    </a:cubicBezTo>
                    <a:close/>
                    <a:moveTo>
                      <a:pt x="84" y="10"/>
                    </a:moveTo>
                    <a:cubicBezTo>
                      <a:pt x="84" y="10"/>
                      <a:pt x="84" y="10"/>
                      <a:pt x="85" y="10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5" y="10"/>
                      <a:pt x="85" y="10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5" y="10"/>
                      <a:pt x="84" y="10"/>
                      <a:pt x="84" y="10"/>
                    </a:cubicBezTo>
                    <a:close/>
                    <a:moveTo>
                      <a:pt x="90" y="9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1" y="9"/>
                      <a:pt x="91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1" y="9"/>
                      <a:pt x="91" y="9"/>
                      <a:pt x="90" y="9"/>
                    </a:cubicBezTo>
                    <a:close/>
                    <a:moveTo>
                      <a:pt x="214" y="9"/>
                    </a:moveTo>
                    <a:cubicBezTo>
                      <a:pt x="214" y="9"/>
                      <a:pt x="214" y="9"/>
                      <a:pt x="214" y="9"/>
                    </a:cubicBezTo>
                    <a:cubicBezTo>
                      <a:pt x="214" y="9"/>
                      <a:pt x="214" y="9"/>
                      <a:pt x="214" y="9"/>
                    </a:cubicBezTo>
                    <a:cubicBezTo>
                      <a:pt x="214" y="9"/>
                      <a:pt x="214" y="9"/>
                      <a:pt x="214" y="9"/>
                    </a:cubicBezTo>
                    <a:cubicBezTo>
                      <a:pt x="214" y="9"/>
                      <a:pt x="214" y="9"/>
                      <a:pt x="214" y="9"/>
                    </a:cubicBezTo>
                    <a:close/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95" y="8"/>
                    </a:move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5" y="8"/>
                    </a:cubicBezTo>
                    <a:close/>
                    <a:moveTo>
                      <a:pt x="339" y="8"/>
                    </a:moveTo>
                    <a:cubicBezTo>
                      <a:pt x="339" y="8"/>
                      <a:pt x="340" y="8"/>
                      <a:pt x="340" y="8"/>
                    </a:cubicBezTo>
                    <a:cubicBezTo>
                      <a:pt x="340" y="8"/>
                      <a:pt x="340" y="8"/>
                      <a:pt x="340" y="8"/>
                    </a:cubicBezTo>
                    <a:cubicBezTo>
                      <a:pt x="340" y="8"/>
                      <a:pt x="339" y="8"/>
                      <a:pt x="339" y="8"/>
                    </a:cubicBezTo>
                    <a:close/>
                    <a:moveTo>
                      <a:pt x="336" y="8"/>
                    </a:moveTo>
                    <a:cubicBezTo>
                      <a:pt x="336" y="8"/>
                      <a:pt x="336" y="8"/>
                      <a:pt x="336" y="8"/>
                    </a:cubicBezTo>
                    <a:cubicBezTo>
                      <a:pt x="336" y="8"/>
                      <a:pt x="336" y="8"/>
                      <a:pt x="336" y="8"/>
                    </a:cubicBezTo>
                    <a:cubicBezTo>
                      <a:pt x="336" y="8"/>
                      <a:pt x="336" y="8"/>
                      <a:pt x="336" y="8"/>
                    </a:cubicBezTo>
                    <a:cubicBezTo>
                      <a:pt x="336" y="8"/>
                      <a:pt x="336" y="8"/>
                      <a:pt x="336" y="8"/>
                    </a:cubicBezTo>
                    <a:close/>
                    <a:moveTo>
                      <a:pt x="342" y="8"/>
                    </a:moveTo>
                    <a:cubicBezTo>
                      <a:pt x="342" y="8"/>
                      <a:pt x="343" y="8"/>
                      <a:pt x="343" y="8"/>
                    </a:cubicBezTo>
                    <a:cubicBezTo>
                      <a:pt x="343" y="7"/>
                      <a:pt x="343" y="8"/>
                      <a:pt x="343" y="8"/>
                    </a:cubicBezTo>
                    <a:cubicBezTo>
                      <a:pt x="343" y="8"/>
                      <a:pt x="342" y="8"/>
                      <a:pt x="342" y="8"/>
                    </a:cubicBezTo>
                    <a:close/>
                    <a:moveTo>
                      <a:pt x="311" y="7"/>
                    </a:moveTo>
                    <a:cubicBezTo>
                      <a:pt x="311" y="7"/>
                      <a:pt x="311" y="7"/>
                      <a:pt x="311" y="7"/>
                    </a:cubicBezTo>
                    <a:cubicBezTo>
                      <a:pt x="311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09" y="7"/>
                      <a:pt x="309" y="7"/>
                      <a:pt x="309" y="7"/>
                    </a:cubicBezTo>
                    <a:cubicBezTo>
                      <a:pt x="308" y="7"/>
                      <a:pt x="308" y="7"/>
                      <a:pt x="308" y="7"/>
                    </a:cubicBezTo>
                    <a:cubicBezTo>
                      <a:pt x="308" y="7"/>
                      <a:pt x="308" y="7"/>
                      <a:pt x="308" y="7"/>
                    </a:cubicBezTo>
                    <a:cubicBezTo>
                      <a:pt x="308" y="7"/>
                      <a:pt x="308" y="7"/>
                      <a:pt x="308" y="7"/>
                    </a:cubicBezTo>
                    <a:cubicBezTo>
                      <a:pt x="308" y="7"/>
                      <a:pt x="308" y="7"/>
                      <a:pt x="309" y="7"/>
                    </a:cubicBezTo>
                    <a:cubicBezTo>
                      <a:pt x="309" y="7"/>
                      <a:pt x="309" y="7"/>
                      <a:pt x="309" y="7"/>
                    </a:cubicBezTo>
                    <a:cubicBezTo>
                      <a:pt x="309" y="7"/>
                      <a:pt x="309" y="7"/>
                      <a:pt x="309" y="7"/>
                    </a:cubicBezTo>
                    <a:cubicBezTo>
                      <a:pt x="309" y="7"/>
                      <a:pt x="309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1" y="7"/>
                    </a:cubicBezTo>
                    <a:cubicBezTo>
                      <a:pt x="311" y="7"/>
                      <a:pt x="311" y="7"/>
                      <a:pt x="311" y="7"/>
                    </a:cubicBezTo>
                    <a:cubicBezTo>
                      <a:pt x="312" y="7"/>
                      <a:pt x="312" y="7"/>
                      <a:pt x="312" y="7"/>
                    </a:cubicBezTo>
                    <a:cubicBezTo>
                      <a:pt x="312" y="7"/>
                      <a:pt x="311" y="7"/>
                      <a:pt x="311" y="7"/>
                    </a:cubicBezTo>
                    <a:cubicBezTo>
                      <a:pt x="311" y="7"/>
                      <a:pt x="311" y="7"/>
                      <a:pt x="311" y="7"/>
                    </a:cubicBezTo>
                    <a:close/>
                    <a:moveTo>
                      <a:pt x="310" y="7"/>
                    </a:move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lose/>
                    <a:moveTo>
                      <a:pt x="164" y="7"/>
                    </a:moveTo>
                    <a:cubicBezTo>
                      <a:pt x="164" y="7"/>
                      <a:pt x="164" y="7"/>
                      <a:pt x="164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4" y="7"/>
                      <a:pt x="164" y="7"/>
                      <a:pt x="164" y="7"/>
                    </a:cubicBezTo>
                    <a:close/>
                    <a:moveTo>
                      <a:pt x="340" y="7"/>
                    </a:moveTo>
                    <a:cubicBezTo>
                      <a:pt x="340" y="7"/>
                      <a:pt x="340" y="7"/>
                      <a:pt x="340" y="7"/>
                    </a:cubicBezTo>
                    <a:cubicBezTo>
                      <a:pt x="340" y="7"/>
                      <a:pt x="340" y="7"/>
                      <a:pt x="340" y="7"/>
                    </a:cubicBezTo>
                    <a:cubicBezTo>
                      <a:pt x="340" y="7"/>
                      <a:pt x="340" y="7"/>
                      <a:pt x="340" y="7"/>
                    </a:cubicBezTo>
                    <a:cubicBezTo>
                      <a:pt x="340" y="7"/>
                      <a:pt x="340" y="7"/>
                      <a:pt x="340" y="7"/>
                    </a:cubicBezTo>
                    <a:close/>
                    <a:moveTo>
                      <a:pt x="188" y="7"/>
                    </a:moveTo>
                    <a:cubicBezTo>
                      <a:pt x="188" y="7"/>
                      <a:pt x="188" y="7"/>
                      <a:pt x="188" y="7"/>
                    </a:cubicBezTo>
                    <a:cubicBezTo>
                      <a:pt x="188" y="7"/>
                      <a:pt x="188" y="7"/>
                      <a:pt x="188" y="7"/>
                    </a:cubicBezTo>
                    <a:cubicBezTo>
                      <a:pt x="188" y="7"/>
                      <a:pt x="188" y="7"/>
                      <a:pt x="188" y="7"/>
                    </a:cubicBezTo>
                    <a:close/>
                    <a:moveTo>
                      <a:pt x="187" y="7"/>
                    </a:moveTo>
                    <a:cubicBezTo>
                      <a:pt x="187" y="7"/>
                      <a:pt x="187" y="7"/>
                      <a:pt x="187" y="7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7" y="7"/>
                      <a:pt x="187" y="7"/>
                      <a:pt x="187" y="7"/>
                    </a:cubicBezTo>
                    <a:close/>
                    <a:moveTo>
                      <a:pt x="185" y="7"/>
                    </a:moveTo>
                    <a:cubicBezTo>
                      <a:pt x="185" y="7"/>
                      <a:pt x="185" y="7"/>
                      <a:pt x="185" y="6"/>
                    </a:cubicBezTo>
                    <a:cubicBezTo>
                      <a:pt x="185" y="6"/>
                      <a:pt x="185" y="6"/>
                      <a:pt x="185" y="7"/>
                    </a:cubicBezTo>
                    <a:cubicBezTo>
                      <a:pt x="185" y="7"/>
                      <a:pt x="185" y="7"/>
                      <a:pt x="185" y="7"/>
                    </a:cubicBezTo>
                    <a:close/>
                    <a:moveTo>
                      <a:pt x="194" y="6"/>
                    </a:moveTo>
                    <a:cubicBezTo>
                      <a:pt x="194" y="6"/>
                      <a:pt x="194" y="6"/>
                      <a:pt x="194" y="6"/>
                    </a:cubicBezTo>
                    <a:cubicBezTo>
                      <a:pt x="194" y="6"/>
                      <a:pt x="194" y="6"/>
                      <a:pt x="194" y="6"/>
                    </a:cubicBezTo>
                    <a:cubicBezTo>
                      <a:pt x="194" y="6"/>
                      <a:pt x="193" y="6"/>
                      <a:pt x="193" y="6"/>
                    </a:cubicBezTo>
                    <a:cubicBezTo>
                      <a:pt x="193" y="5"/>
                      <a:pt x="194" y="5"/>
                      <a:pt x="195" y="5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5" y="6"/>
                      <a:pt x="195" y="6"/>
                      <a:pt x="194" y="6"/>
                    </a:cubicBezTo>
                    <a:close/>
                    <a:moveTo>
                      <a:pt x="303" y="6"/>
                    </a:move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5"/>
                      <a:pt x="303" y="5"/>
                    </a:cubicBezTo>
                    <a:cubicBezTo>
                      <a:pt x="303" y="6"/>
                      <a:pt x="303" y="6"/>
                      <a:pt x="303" y="6"/>
                    </a:cubicBezTo>
                    <a:cubicBezTo>
                      <a:pt x="303" y="6"/>
                      <a:pt x="303" y="6"/>
                      <a:pt x="303" y="6"/>
                    </a:cubicBezTo>
                    <a:cubicBezTo>
                      <a:pt x="303" y="6"/>
                      <a:pt x="303" y="6"/>
                      <a:pt x="303" y="6"/>
                    </a:cubicBezTo>
                    <a:close/>
                    <a:moveTo>
                      <a:pt x="301" y="6"/>
                    </a:moveTo>
                    <a:cubicBezTo>
                      <a:pt x="301" y="6"/>
                      <a:pt x="301" y="6"/>
                      <a:pt x="301" y="6"/>
                    </a:cubicBezTo>
                    <a:cubicBezTo>
                      <a:pt x="301" y="6"/>
                      <a:pt x="301" y="6"/>
                      <a:pt x="301" y="6"/>
                    </a:cubicBezTo>
                    <a:cubicBezTo>
                      <a:pt x="301" y="6"/>
                      <a:pt x="301" y="6"/>
                      <a:pt x="301" y="6"/>
                    </a:cubicBezTo>
                    <a:close/>
                    <a:moveTo>
                      <a:pt x="304" y="6"/>
                    </a:moveTo>
                    <a:cubicBezTo>
                      <a:pt x="304" y="6"/>
                      <a:pt x="304" y="6"/>
                      <a:pt x="304" y="6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4" y="6"/>
                      <a:pt x="304" y="6"/>
                      <a:pt x="304" y="6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6" y="5"/>
                      <a:pt x="196" y="5"/>
                    </a:cubicBezTo>
                    <a:cubicBezTo>
                      <a:pt x="196" y="5"/>
                      <a:pt x="195" y="5"/>
                      <a:pt x="195" y="5"/>
                    </a:cubicBezTo>
                    <a:close/>
                    <a:moveTo>
                      <a:pt x="281" y="5"/>
                    </a:moveTo>
                    <a:cubicBezTo>
                      <a:pt x="281" y="5"/>
                      <a:pt x="282" y="5"/>
                      <a:pt x="282" y="5"/>
                    </a:cubicBezTo>
                    <a:cubicBezTo>
                      <a:pt x="282" y="5"/>
                      <a:pt x="282" y="5"/>
                      <a:pt x="282" y="5"/>
                    </a:cubicBezTo>
                    <a:cubicBezTo>
                      <a:pt x="282" y="5"/>
                      <a:pt x="281" y="5"/>
                      <a:pt x="281" y="5"/>
                    </a:cubicBezTo>
                    <a:close/>
                    <a:moveTo>
                      <a:pt x="284" y="5"/>
                    </a:moveTo>
                    <a:cubicBezTo>
                      <a:pt x="284" y="5"/>
                      <a:pt x="284" y="5"/>
                      <a:pt x="284" y="5"/>
                    </a:cubicBezTo>
                    <a:cubicBezTo>
                      <a:pt x="284" y="4"/>
                      <a:pt x="284" y="4"/>
                      <a:pt x="284" y="4"/>
                    </a:cubicBezTo>
                    <a:cubicBezTo>
                      <a:pt x="284" y="4"/>
                      <a:pt x="284" y="4"/>
                      <a:pt x="284" y="4"/>
                    </a:cubicBezTo>
                    <a:cubicBezTo>
                      <a:pt x="284" y="4"/>
                      <a:pt x="284" y="3"/>
                      <a:pt x="284" y="3"/>
                    </a:cubicBezTo>
                    <a:cubicBezTo>
                      <a:pt x="284" y="3"/>
                      <a:pt x="284" y="3"/>
                      <a:pt x="284" y="3"/>
                    </a:cubicBezTo>
                    <a:cubicBezTo>
                      <a:pt x="284" y="3"/>
                      <a:pt x="284" y="3"/>
                      <a:pt x="284" y="3"/>
                    </a:cubicBezTo>
                    <a:cubicBezTo>
                      <a:pt x="284" y="3"/>
                      <a:pt x="284" y="3"/>
                      <a:pt x="284" y="3"/>
                    </a:cubicBezTo>
                    <a:cubicBezTo>
                      <a:pt x="284" y="4"/>
                      <a:pt x="284" y="5"/>
                      <a:pt x="284" y="5"/>
                    </a:cubicBezTo>
                    <a:cubicBezTo>
                      <a:pt x="284" y="5"/>
                      <a:pt x="284" y="5"/>
                      <a:pt x="284" y="5"/>
                    </a:cubicBezTo>
                    <a:close/>
                    <a:moveTo>
                      <a:pt x="295" y="5"/>
                    </a:moveTo>
                    <a:cubicBezTo>
                      <a:pt x="295" y="5"/>
                      <a:pt x="296" y="5"/>
                      <a:pt x="296" y="5"/>
                    </a:cubicBezTo>
                    <a:cubicBezTo>
                      <a:pt x="296" y="5"/>
                      <a:pt x="296" y="5"/>
                      <a:pt x="296" y="5"/>
                    </a:cubicBezTo>
                    <a:cubicBezTo>
                      <a:pt x="296" y="5"/>
                      <a:pt x="295" y="5"/>
                      <a:pt x="295" y="5"/>
                    </a:cubicBezTo>
                    <a:close/>
                    <a:moveTo>
                      <a:pt x="282" y="5"/>
                    </a:moveTo>
                    <a:cubicBezTo>
                      <a:pt x="282" y="5"/>
                      <a:pt x="282" y="5"/>
                      <a:pt x="283" y="5"/>
                    </a:cubicBezTo>
                    <a:cubicBezTo>
                      <a:pt x="283" y="5"/>
                      <a:pt x="283" y="5"/>
                      <a:pt x="283" y="5"/>
                    </a:cubicBezTo>
                    <a:cubicBezTo>
                      <a:pt x="282" y="5"/>
                      <a:pt x="282" y="5"/>
                      <a:pt x="282" y="5"/>
                    </a:cubicBezTo>
                    <a:close/>
                    <a:moveTo>
                      <a:pt x="293" y="4"/>
                    </a:moveTo>
                    <a:cubicBezTo>
                      <a:pt x="293" y="4"/>
                      <a:pt x="294" y="4"/>
                      <a:pt x="294" y="4"/>
                    </a:cubicBezTo>
                    <a:cubicBezTo>
                      <a:pt x="294" y="4"/>
                      <a:pt x="294" y="4"/>
                      <a:pt x="294" y="4"/>
                    </a:cubicBezTo>
                    <a:cubicBezTo>
                      <a:pt x="294" y="4"/>
                      <a:pt x="294" y="4"/>
                      <a:pt x="293" y="4"/>
                    </a:cubicBezTo>
                    <a:close/>
                    <a:moveTo>
                      <a:pt x="298" y="4"/>
                    </a:moveTo>
                    <a:cubicBezTo>
                      <a:pt x="298" y="4"/>
                      <a:pt x="298" y="4"/>
                      <a:pt x="298" y="4"/>
                    </a:cubicBezTo>
                    <a:cubicBezTo>
                      <a:pt x="298" y="4"/>
                      <a:pt x="298" y="4"/>
                      <a:pt x="297" y="4"/>
                    </a:cubicBezTo>
                    <a:cubicBezTo>
                      <a:pt x="297" y="4"/>
                      <a:pt x="297" y="4"/>
                      <a:pt x="298" y="4"/>
                    </a:cubicBezTo>
                    <a:close/>
                    <a:moveTo>
                      <a:pt x="298" y="4"/>
                    </a:moveTo>
                    <a:cubicBezTo>
                      <a:pt x="298" y="4"/>
                      <a:pt x="298" y="4"/>
                      <a:pt x="298" y="4"/>
                    </a:cubicBezTo>
                    <a:cubicBezTo>
                      <a:pt x="299" y="4"/>
                      <a:pt x="299" y="4"/>
                      <a:pt x="299" y="4"/>
                    </a:cubicBezTo>
                    <a:cubicBezTo>
                      <a:pt x="299" y="4"/>
                      <a:pt x="299" y="4"/>
                      <a:pt x="299" y="4"/>
                    </a:cubicBezTo>
                    <a:cubicBezTo>
                      <a:pt x="299" y="4"/>
                      <a:pt x="299" y="4"/>
                      <a:pt x="299" y="4"/>
                    </a:cubicBezTo>
                    <a:cubicBezTo>
                      <a:pt x="299" y="4"/>
                      <a:pt x="299" y="4"/>
                      <a:pt x="298" y="4"/>
                    </a:cubicBezTo>
                    <a:close/>
                    <a:moveTo>
                      <a:pt x="269" y="4"/>
                    </a:moveTo>
                    <a:cubicBezTo>
                      <a:pt x="269" y="4"/>
                      <a:pt x="269" y="4"/>
                      <a:pt x="269" y="4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8" y="3"/>
                      <a:pt x="268" y="3"/>
                      <a:pt x="268" y="3"/>
                    </a:cubicBezTo>
                    <a:cubicBezTo>
                      <a:pt x="269" y="3"/>
                      <a:pt x="269" y="3"/>
                      <a:pt x="268" y="2"/>
                    </a:cubicBezTo>
                    <a:cubicBezTo>
                      <a:pt x="268" y="2"/>
                      <a:pt x="268" y="2"/>
                      <a:pt x="268" y="2"/>
                    </a:cubicBezTo>
                    <a:cubicBezTo>
                      <a:pt x="269" y="2"/>
                      <a:pt x="269" y="2"/>
                      <a:pt x="269" y="2"/>
                    </a:cubicBezTo>
                    <a:cubicBezTo>
                      <a:pt x="269" y="2"/>
                      <a:pt x="269" y="2"/>
                      <a:pt x="270" y="2"/>
                    </a:cubicBezTo>
                    <a:cubicBezTo>
                      <a:pt x="270" y="2"/>
                      <a:pt x="270" y="2"/>
                      <a:pt x="270" y="2"/>
                    </a:cubicBezTo>
                    <a:cubicBezTo>
                      <a:pt x="271" y="2"/>
                      <a:pt x="271" y="2"/>
                      <a:pt x="271" y="2"/>
                    </a:cubicBezTo>
                    <a:cubicBezTo>
                      <a:pt x="271" y="2"/>
                      <a:pt x="271" y="2"/>
                      <a:pt x="271" y="2"/>
                    </a:cubicBezTo>
                    <a:cubicBezTo>
                      <a:pt x="271" y="2"/>
                      <a:pt x="270" y="2"/>
                      <a:pt x="270" y="2"/>
                    </a:cubicBezTo>
                    <a:cubicBezTo>
                      <a:pt x="270" y="2"/>
                      <a:pt x="270" y="2"/>
                      <a:pt x="270" y="2"/>
                    </a:cubicBezTo>
                    <a:cubicBezTo>
                      <a:pt x="270" y="2"/>
                      <a:pt x="269" y="2"/>
                      <a:pt x="269" y="2"/>
                    </a:cubicBezTo>
                    <a:cubicBezTo>
                      <a:pt x="269" y="2"/>
                      <a:pt x="269" y="2"/>
                      <a:pt x="269" y="3"/>
                    </a:cubicBezTo>
                    <a:cubicBezTo>
                      <a:pt x="269" y="3"/>
                      <a:pt x="269" y="3"/>
                      <a:pt x="270" y="3"/>
                    </a:cubicBezTo>
                    <a:cubicBezTo>
                      <a:pt x="270" y="3"/>
                      <a:pt x="270" y="3"/>
                      <a:pt x="270" y="3"/>
                    </a:cubicBezTo>
                    <a:cubicBezTo>
                      <a:pt x="270" y="3"/>
                      <a:pt x="270" y="3"/>
                      <a:pt x="270" y="3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4"/>
                      <a:pt x="269" y="4"/>
                      <a:pt x="269" y="4"/>
                    </a:cubicBezTo>
                    <a:cubicBezTo>
                      <a:pt x="269" y="4"/>
                      <a:pt x="269" y="4"/>
                      <a:pt x="269" y="4"/>
                    </a:cubicBezTo>
                    <a:close/>
                    <a:moveTo>
                      <a:pt x="300" y="4"/>
                    </a:moveTo>
                    <a:cubicBezTo>
                      <a:pt x="300" y="4"/>
                      <a:pt x="300" y="3"/>
                      <a:pt x="300" y="3"/>
                    </a:cubicBezTo>
                    <a:cubicBezTo>
                      <a:pt x="301" y="3"/>
                      <a:pt x="301" y="3"/>
                      <a:pt x="300" y="3"/>
                    </a:cubicBezTo>
                    <a:cubicBezTo>
                      <a:pt x="300" y="4"/>
                      <a:pt x="300" y="4"/>
                      <a:pt x="300" y="4"/>
                    </a:cubicBezTo>
                    <a:cubicBezTo>
                      <a:pt x="300" y="4"/>
                      <a:pt x="299" y="4"/>
                      <a:pt x="300" y="4"/>
                    </a:cubicBezTo>
                    <a:close/>
                    <a:moveTo>
                      <a:pt x="220" y="4"/>
                    </a:moveTo>
                    <a:cubicBezTo>
                      <a:pt x="220" y="4"/>
                      <a:pt x="220" y="3"/>
                      <a:pt x="220" y="3"/>
                    </a:cubicBezTo>
                    <a:cubicBezTo>
                      <a:pt x="220" y="3"/>
                      <a:pt x="221" y="3"/>
                      <a:pt x="221" y="4"/>
                    </a:cubicBezTo>
                    <a:cubicBezTo>
                      <a:pt x="221" y="4"/>
                      <a:pt x="220" y="4"/>
                      <a:pt x="220" y="4"/>
                    </a:cubicBezTo>
                    <a:close/>
                    <a:moveTo>
                      <a:pt x="250" y="4"/>
                    </a:moveTo>
                    <a:cubicBezTo>
                      <a:pt x="250" y="3"/>
                      <a:pt x="250" y="3"/>
                      <a:pt x="250" y="3"/>
                    </a:cubicBezTo>
                    <a:cubicBezTo>
                      <a:pt x="250" y="3"/>
                      <a:pt x="250" y="3"/>
                      <a:pt x="250" y="4"/>
                    </a:cubicBezTo>
                    <a:cubicBezTo>
                      <a:pt x="250" y="4"/>
                      <a:pt x="250" y="4"/>
                      <a:pt x="250" y="4"/>
                    </a:cubicBezTo>
                    <a:close/>
                    <a:moveTo>
                      <a:pt x="281" y="3"/>
                    </a:moveTo>
                    <a:cubicBezTo>
                      <a:pt x="281" y="3"/>
                      <a:pt x="281" y="3"/>
                      <a:pt x="281" y="3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2" y="3"/>
                      <a:pt x="282" y="2"/>
                      <a:pt x="282" y="3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2" y="3"/>
                      <a:pt x="281" y="3"/>
                      <a:pt x="281" y="3"/>
                    </a:cubicBezTo>
                    <a:close/>
                    <a:moveTo>
                      <a:pt x="286" y="3"/>
                    </a:moveTo>
                    <a:cubicBezTo>
                      <a:pt x="286" y="3"/>
                      <a:pt x="286" y="3"/>
                      <a:pt x="286" y="3"/>
                    </a:cubicBezTo>
                    <a:cubicBezTo>
                      <a:pt x="286" y="3"/>
                      <a:pt x="286" y="3"/>
                      <a:pt x="286" y="3"/>
                    </a:cubicBezTo>
                    <a:cubicBezTo>
                      <a:pt x="286" y="3"/>
                      <a:pt x="286" y="2"/>
                      <a:pt x="285" y="2"/>
                    </a:cubicBezTo>
                    <a:cubicBezTo>
                      <a:pt x="285" y="2"/>
                      <a:pt x="285" y="2"/>
                      <a:pt x="285" y="2"/>
                    </a:cubicBezTo>
                    <a:cubicBezTo>
                      <a:pt x="286" y="2"/>
                      <a:pt x="286" y="2"/>
                      <a:pt x="286" y="2"/>
                    </a:cubicBezTo>
                    <a:cubicBezTo>
                      <a:pt x="286" y="1"/>
                      <a:pt x="286" y="1"/>
                      <a:pt x="286" y="1"/>
                    </a:cubicBezTo>
                    <a:cubicBezTo>
                      <a:pt x="286" y="1"/>
                      <a:pt x="286" y="1"/>
                      <a:pt x="286" y="1"/>
                    </a:cubicBezTo>
                    <a:cubicBezTo>
                      <a:pt x="286" y="1"/>
                      <a:pt x="286" y="1"/>
                      <a:pt x="286" y="1"/>
                    </a:cubicBezTo>
                    <a:cubicBezTo>
                      <a:pt x="286" y="1"/>
                      <a:pt x="286" y="1"/>
                      <a:pt x="287" y="1"/>
                    </a:cubicBezTo>
                    <a:cubicBezTo>
                      <a:pt x="287" y="2"/>
                      <a:pt x="286" y="2"/>
                      <a:pt x="286" y="2"/>
                    </a:cubicBezTo>
                    <a:cubicBezTo>
                      <a:pt x="286" y="2"/>
                      <a:pt x="286" y="3"/>
                      <a:pt x="286" y="3"/>
                    </a:cubicBezTo>
                    <a:cubicBezTo>
                      <a:pt x="286" y="3"/>
                      <a:pt x="286" y="3"/>
                      <a:pt x="286" y="3"/>
                    </a:cubicBezTo>
                    <a:cubicBezTo>
                      <a:pt x="286" y="3"/>
                      <a:pt x="286" y="3"/>
                      <a:pt x="286" y="3"/>
                    </a:cubicBezTo>
                    <a:close/>
                    <a:moveTo>
                      <a:pt x="301" y="3"/>
                    </a:moveTo>
                    <a:cubicBezTo>
                      <a:pt x="301" y="3"/>
                      <a:pt x="301" y="3"/>
                      <a:pt x="302" y="3"/>
                    </a:cubicBezTo>
                    <a:cubicBezTo>
                      <a:pt x="302" y="3"/>
                      <a:pt x="302" y="3"/>
                      <a:pt x="302" y="3"/>
                    </a:cubicBezTo>
                    <a:cubicBezTo>
                      <a:pt x="301" y="3"/>
                      <a:pt x="301" y="3"/>
                      <a:pt x="301" y="3"/>
                    </a:cubicBezTo>
                    <a:close/>
                    <a:moveTo>
                      <a:pt x="240" y="3"/>
                    </a:moveTo>
                    <a:cubicBezTo>
                      <a:pt x="240" y="3"/>
                      <a:pt x="240" y="3"/>
                      <a:pt x="241" y="3"/>
                    </a:cubicBezTo>
                    <a:cubicBezTo>
                      <a:pt x="241" y="3"/>
                      <a:pt x="241" y="3"/>
                      <a:pt x="241" y="3"/>
                    </a:cubicBezTo>
                    <a:cubicBezTo>
                      <a:pt x="240" y="3"/>
                      <a:pt x="240" y="3"/>
                      <a:pt x="240" y="3"/>
                    </a:cubicBezTo>
                    <a:close/>
                    <a:moveTo>
                      <a:pt x="251" y="3"/>
                    </a:moveTo>
                    <a:cubicBezTo>
                      <a:pt x="251" y="3"/>
                      <a:pt x="251" y="3"/>
                      <a:pt x="251" y="3"/>
                    </a:cubicBezTo>
                    <a:cubicBezTo>
                      <a:pt x="251" y="3"/>
                      <a:pt x="251" y="3"/>
                      <a:pt x="251" y="3"/>
                    </a:cubicBezTo>
                    <a:cubicBezTo>
                      <a:pt x="251" y="2"/>
                      <a:pt x="251" y="2"/>
                      <a:pt x="251" y="2"/>
                    </a:cubicBezTo>
                    <a:cubicBezTo>
                      <a:pt x="251" y="2"/>
                      <a:pt x="251" y="3"/>
                      <a:pt x="251" y="3"/>
                    </a:cubicBezTo>
                    <a:cubicBezTo>
                      <a:pt x="251" y="3"/>
                      <a:pt x="251" y="3"/>
                      <a:pt x="251" y="3"/>
                    </a:cubicBezTo>
                    <a:close/>
                    <a:moveTo>
                      <a:pt x="303" y="2"/>
                    </a:moveTo>
                    <a:cubicBezTo>
                      <a:pt x="303" y="2"/>
                      <a:pt x="303" y="2"/>
                      <a:pt x="303" y="2"/>
                    </a:cubicBezTo>
                    <a:cubicBezTo>
                      <a:pt x="303" y="2"/>
                      <a:pt x="303" y="2"/>
                      <a:pt x="303" y="2"/>
                    </a:cubicBezTo>
                    <a:cubicBezTo>
                      <a:pt x="303" y="2"/>
                      <a:pt x="303" y="2"/>
                      <a:pt x="303" y="2"/>
                    </a:cubicBezTo>
                    <a:close/>
                    <a:moveTo>
                      <a:pt x="278" y="2"/>
                    </a:moveTo>
                    <a:cubicBezTo>
                      <a:pt x="278" y="2"/>
                      <a:pt x="278" y="2"/>
                      <a:pt x="278" y="2"/>
                    </a:cubicBezTo>
                    <a:cubicBezTo>
                      <a:pt x="278" y="2"/>
                      <a:pt x="278" y="2"/>
                      <a:pt x="278" y="2"/>
                    </a:cubicBezTo>
                    <a:cubicBezTo>
                      <a:pt x="278" y="2"/>
                      <a:pt x="278" y="2"/>
                      <a:pt x="278" y="2"/>
                    </a:cubicBezTo>
                    <a:cubicBezTo>
                      <a:pt x="277" y="1"/>
                      <a:pt x="277" y="1"/>
                      <a:pt x="278" y="1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279" y="0"/>
                      <a:pt x="279" y="0"/>
                      <a:pt x="279" y="1"/>
                    </a:cubicBezTo>
                    <a:cubicBezTo>
                      <a:pt x="279" y="1"/>
                      <a:pt x="279" y="2"/>
                      <a:pt x="279" y="2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79" y="2"/>
                      <a:pt x="279" y="2"/>
                      <a:pt x="278" y="2"/>
                    </a:cubicBezTo>
                    <a:close/>
                    <a:moveTo>
                      <a:pt x="308" y="2"/>
                    </a:moveTo>
                    <a:cubicBezTo>
                      <a:pt x="308" y="2"/>
                      <a:pt x="308" y="2"/>
                      <a:pt x="308" y="2"/>
                    </a:cubicBezTo>
                    <a:cubicBezTo>
                      <a:pt x="308" y="2"/>
                      <a:pt x="308" y="2"/>
                      <a:pt x="308" y="2"/>
                    </a:cubicBezTo>
                    <a:cubicBezTo>
                      <a:pt x="309" y="2"/>
                      <a:pt x="309" y="2"/>
                      <a:pt x="309" y="2"/>
                    </a:cubicBezTo>
                    <a:cubicBezTo>
                      <a:pt x="309" y="2"/>
                      <a:pt x="309" y="2"/>
                      <a:pt x="309" y="2"/>
                    </a:cubicBezTo>
                    <a:cubicBezTo>
                      <a:pt x="308" y="2"/>
                      <a:pt x="308" y="2"/>
                      <a:pt x="308" y="2"/>
                    </a:cubicBezTo>
                    <a:close/>
                    <a:moveTo>
                      <a:pt x="272" y="2"/>
                    </a:moveTo>
                    <a:cubicBezTo>
                      <a:pt x="272" y="2"/>
                      <a:pt x="272" y="2"/>
                      <a:pt x="272" y="2"/>
                    </a:cubicBezTo>
                    <a:cubicBezTo>
                      <a:pt x="272" y="2"/>
                      <a:pt x="272" y="2"/>
                      <a:pt x="272" y="2"/>
                    </a:cubicBezTo>
                    <a:cubicBezTo>
                      <a:pt x="272" y="2"/>
                      <a:pt x="272" y="2"/>
                      <a:pt x="272" y="1"/>
                    </a:cubicBezTo>
                    <a:cubicBezTo>
                      <a:pt x="272" y="1"/>
                      <a:pt x="273" y="1"/>
                      <a:pt x="272" y="1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3" y="1"/>
                      <a:pt x="273" y="1"/>
                      <a:pt x="273" y="1"/>
                    </a:cubicBezTo>
                    <a:cubicBezTo>
                      <a:pt x="273" y="1"/>
                      <a:pt x="274" y="0"/>
                      <a:pt x="274" y="0"/>
                    </a:cubicBezTo>
                    <a:cubicBezTo>
                      <a:pt x="274" y="0"/>
                      <a:pt x="274" y="0"/>
                      <a:pt x="275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75" y="1"/>
                      <a:pt x="275" y="1"/>
                      <a:pt x="275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75" y="0"/>
                      <a:pt x="275" y="0"/>
                      <a:pt x="276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6" y="1"/>
                      <a:pt x="276" y="1"/>
                      <a:pt x="276" y="1"/>
                    </a:cubicBezTo>
                    <a:cubicBezTo>
                      <a:pt x="276" y="1"/>
                      <a:pt x="276" y="1"/>
                      <a:pt x="276" y="1"/>
                    </a:cubicBezTo>
                    <a:cubicBezTo>
                      <a:pt x="276" y="1"/>
                      <a:pt x="275" y="1"/>
                      <a:pt x="275" y="1"/>
                    </a:cubicBezTo>
                    <a:cubicBezTo>
                      <a:pt x="275" y="1"/>
                      <a:pt x="275" y="1"/>
                      <a:pt x="275" y="1"/>
                    </a:cubicBezTo>
                    <a:cubicBezTo>
                      <a:pt x="275" y="1"/>
                      <a:pt x="275" y="1"/>
                      <a:pt x="275" y="1"/>
                    </a:cubicBezTo>
                    <a:cubicBezTo>
                      <a:pt x="275" y="1"/>
                      <a:pt x="275" y="1"/>
                      <a:pt x="274" y="1"/>
                    </a:cubicBezTo>
                    <a:cubicBezTo>
                      <a:pt x="274" y="1"/>
                      <a:pt x="274" y="1"/>
                      <a:pt x="274" y="1"/>
                    </a:cubicBezTo>
                    <a:cubicBezTo>
                      <a:pt x="274" y="1"/>
                      <a:pt x="274" y="1"/>
                      <a:pt x="273" y="1"/>
                    </a:cubicBezTo>
                    <a:cubicBezTo>
                      <a:pt x="273" y="1"/>
                      <a:pt x="273" y="1"/>
                      <a:pt x="273" y="1"/>
                    </a:cubicBezTo>
                    <a:cubicBezTo>
                      <a:pt x="273" y="1"/>
                      <a:pt x="273" y="2"/>
                      <a:pt x="273" y="2"/>
                    </a:cubicBezTo>
                    <a:cubicBezTo>
                      <a:pt x="273" y="2"/>
                      <a:pt x="273" y="2"/>
                      <a:pt x="272" y="2"/>
                    </a:cubicBezTo>
                    <a:cubicBezTo>
                      <a:pt x="272" y="2"/>
                      <a:pt x="272" y="2"/>
                      <a:pt x="272" y="2"/>
                    </a:cubicBezTo>
                    <a:close/>
                    <a:moveTo>
                      <a:pt x="293" y="2"/>
                    </a:moveTo>
                    <a:cubicBezTo>
                      <a:pt x="292" y="2"/>
                      <a:pt x="292" y="2"/>
                      <a:pt x="292" y="2"/>
                    </a:cubicBezTo>
                    <a:cubicBezTo>
                      <a:pt x="293" y="2"/>
                      <a:pt x="293" y="2"/>
                      <a:pt x="293" y="2"/>
                    </a:cubicBezTo>
                    <a:cubicBezTo>
                      <a:pt x="293" y="2"/>
                      <a:pt x="293" y="2"/>
                      <a:pt x="293" y="2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3" y="2"/>
                      <a:pt x="293" y="2"/>
                      <a:pt x="293" y="2"/>
                    </a:cubicBezTo>
                    <a:cubicBezTo>
                      <a:pt x="293" y="2"/>
                      <a:pt x="293" y="2"/>
                      <a:pt x="293" y="2"/>
                    </a:cubicBezTo>
                    <a:close/>
                    <a:moveTo>
                      <a:pt x="191" y="2"/>
                    </a:moveTo>
                    <a:cubicBezTo>
                      <a:pt x="191" y="2"/>
                      <a:pt x="191" y="2"/>
                      <a:pt x="191" y="2"/>
                    </a:cubicBezTo>
                    <a:cubicBezTo>
                      <a:pt x="191" y="2"/>
                      <a:pt x="191" y="2"/>
                      <a:pt x="191" y="2"/>
                    </a:cubicBezTo>
                    <a:cubicBezTo>
                      <a:pt x="191" y="2"/>
                      <a:pt x="191" y="2"/>
                      <a:pt x="191" y="2"/>
                    </a:cubicBezTo>
                    <a:cubicBezTo>
                      <a:pt x="191" y="2"/>
                      <a:pt x="191" y="2"/>
                      <a:pt x="191" y="2"/>
                    </a:cubicBezTo>
                    <a:close/>
                    <a:moveTo>
                      <a:pt x="304" y="2"/>
                    </a:moveTo>
                    <a:cubicBezTo>
                      <a:pt x="304" y="2"/>
                      <a:pt x="304" y="2"/>
                      <a:pt x="304" y="2"/>
                    </a:cubicBezTo>
                    <a:cubicBezTo>
                      <a:pt x="304" y="2"/>
                      <a:pt x="304" y="2"/>
                      <a:pt x="304" y="2"/>
                    </a:cubicBezTo>
                    <a:cubicBezTo>
                      <a:pt x="304" y="2"/>
                      <a:pt x="304" y="2"/>
                      <a:pt x="304" y="2"/>
                    </a:cubicBezTo>
                    <a:cubicBezTo>
                      <a:pt x="305" y="2"/>
                      <a:pt x="305" y="2"/>
                      <a:pt x="305" y="1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305" y="2"/>
                      <a:pt x="305" y="2"/>
                      <a:pt x="305" y="2"/>
                    </a:cubicBezTo>
                    <a:cubicBezTo>
                      <a:pt x="305" y="2"/>
                      <a:pt x="304" y="2"/>
                      <a:pt x="304" y="2"/>
                    </a:cubicBezTo>
                    <a:cubicBezTo>
                      <a:pt x="304" y="2"/>
                      <a:pt x="304" y="2"/>
                      <a:pt x="304" y="2"/>
                    </a:cubicBezTo>
                    <a:close/>
                    <a:moveTo>
                      <a:pt x="269" y="1"/>
                    </a:moveTo>
                    <a:cubicBezTo>
                      <a:pt x="269" y="1"/>
                      <a:pt x="270" y="1"/>
                      <a:pt x="270" y="1"/>
                    </a:cubicBezTo>
                    <a:cubicBezTo>
                      <a:pt x="270" y="1"/>
                      <a:pt x="270" y="1"/>
                      <a:pt x="270" y="1"/>
                    </a:cubicBezTo>
                    <a:cubicBezTo>
                      <a:pt x="270" y="2"/>
                      <a:pt x="269" y="2"/>
                      <a:pt x="269" y="1"/>
                    </a:cubicBezTo>
                    <a:close/>
                    <a:moveTo>
                      <a:pt x="277" y="1"/>
                    </a:moveTo>
                    <a:cubicBezTo>
                      <a:pt x="276" y="1"/>
                      <a:pt x="276" y="1"/>
                      <a:pt x="276" y="1"/>
                    </a:cubicBezTo>
                    <a:cubicBezTo>
                      <a:pt x="276" y="1"/>
                      <a:pt x="277" y="1"/>
                      <a:pt x="277" y="1"/>
                    </a:cubicBezTo>
                    <a:cubicBezTo>
                      <a:pt x="277" y="1"/>
                      <a:pt x="277" y="1"/>
                      <a:pt x="277" y="1"/>
                    </a:cubicBezTo>
                    <a:close/>
                    <a:moveTo>
                      <a:pt x="268" y="1"/>
                    </a:moveTo>
                    <a:cubicBezTo>
                      <a:pt x="268" y="1"/>
                      <a:pt x="268" y="1"/>
                      <a:pt x="268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7" y="1"/>
                      <a:pt x="268" y="0"/>
                      <a:pt x="268" y="0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268" y="0"/>
                      <a:pt x="270" y="0"/>
                      <a:pt x="270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9" y="1"/>
                      <a:pt x="269" y="1"/>
                      <a:pt x="269" y="1"/>
                    </a:cubicBezTo>
                    <a:cubicBezTo>
                      <a:pt x="269" y="1"/>
                      <a:pt x="269" y="1"/>
                      <a:pt x="268" y="1"/>
                    </a:cubicBezTo>
                    <a:close/>
                    <a:moveTo>
                      <a:pt x="291" y="1"/>
                    </a:moveTo>
                    <a:cubicBezTo>
                      <a:pt x="290" y="1"/>
                      <a:pt x="290" y="1"/>
                      <a:pt x="291" y="1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1" y="0"/>
                      <a:pt x="291" y="1"/>
                      <a:pt x="291" y="1"/>
                    </a:cubicBezTo>
                    <a:cubicBezTo>
                      <a:pt x="291" y="1"/>
                      <a:pt x="291" y="1"/>
                      <a:pt x="291" y="1"/>
                    </a:cubicBezTo>
                    <a:close/>
                    <a:moveTo>
                      <a:pt x="304" y="1"/>
                    </a:moveTo>
                    <a:cubicBezTo>
                      <a:pt x="304" y="1"/>
                      <a:pt x="304" y="1"/>
                      <a:pt x="304" y="1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5" y="0"/>
                      <a:pt x="305" y="1"/>
                    </a:cubicBezTo>
                    <a:cubicBezTo>
                      <a:pt x="305" y="1"/>
                      <a:pt x="304" y="1"/>
                      <a:pt x="304" y="1"/>
                    </a:cubicBezTo>
                    <a:close/>
                    <a:moveTo>
                      <a:pt x="255" y="1"/>
                    </a:moveTo>
                    <a:cubicBezTo>
                      <a:pt x="255" y="1"/>
                      <a:pt x="255" y="0"/>
                      <a:pt x="255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56" y="1"/>
                      <a:pt x="256" y="1"/>
                      <a:pt x="256" y="1"/>
                    </a:cubicBezTo>
                    <a:cubicBezTo>
                      <a:pt x="256" y="1"/>
                      <a:pt x="256" y="1"/>
                      <a:pt x="255" y="1"/>
                    </a:cubicBezTo>
                    <a:close/>
                    <a:moveTo>
                      <a:pt x="258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0"/>
                      <a:pt x="258" y="1"/>
                      <a:pt x="258" y="1"/>
                    </a:cubicBezTo>
                    <a:cubicBezTo>
                      <a:pt x="258" y="1"/>
                      <a:pt x="258" y="1"/>
                      <a:pt x="258" y="0"/>
                    </a:cubicBezTo>
                    <a:close/>
                    <a:moveTo>
                      <a:pt x="305" y="0"/>
                    </a:moveTo>
                    <a:cubicBezTo>
                      <a:pt x="305" y="0"/>
                      <a:pt x="305" y="0"/>
                      <a:pt x="306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06" y="0"/>
                      <a:pt x="306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23"/>
                </p:custDataLst>
              </p:nvPr>
            </p:nvSpPr>
            <p:spPr>
              <a:xfrm rot="21376362" flipV="1">
                <a:off x="5274929" y="3243687"/>
                <a:ext cx="529961" cy="219490"/>
              </a:xfrm>
              <a:custGeom>
                <a:gdLst>
                  <a:gd name="connsiteX0" fmla="*/ 153468 w 282631"/>
                  <a:gd name="connsiteY0" fmla="*/ 122059 h 135275"/>
                  <a:gd name="connsiteX1" fmla="*/ 6168 w 282631"/>
                  <a:gd name="connsiteY1" fmla="*/ 47400 h 135275"/>
                  <a:gd name="connsiteX2" fmla="*/ 14239 w 282631"/>
                  <a:gd name="connsiteY2" fmla="*/ 27894 h 135275"/>
                  <a:gd name="connsiteX3" fmla="*/ 47196 w 282631"/>
                  <a:gd name="connsiteY3" fmla="*/ 14442 h 135275"/>
                  <a:gd name="connsiteX4" fmla="*/ 256376 w 282631"/>
                  <a:gd name="connsiteY4" fmla="*/ 52781 h 135275"/>
                  <a:gd name="connsiteX5" fmla="*/ 267810 w 282631"/>
                  <a:gd name="connsiteY5" fmla="*/ 111297 h 135275"/>
                  <a:gd name="connsiteX6" fmla="*/ 153468 w 282631"/>
                  <a:gd name="connsiteY6" fmla="*/ 122059 h 1352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631" h="135275">
                    <a:moveTo>
                      <a:pt x="153468" y="122059"/>
                    </a:moveTo>
                    <a:cubicBezTo>
                      <a:pt x="105713" y="107934"/>
                      <a:pt x="23655" y="66233"/>
                      <a:pt x="6168" y="47400"/>
                    </a:cubicBezTo>
                    <a:cubicBezTo>
                      <a:pt x="-4594" y="35293"/>
                      <a:pt x="-3921" y="34621"/>
                      <a:pt x="14239" y="27894"/>
                    </a:cubicBezTo>
                    <a:cubicBezTo>
                      <a:pt x="25001" y="23859"/>
                      <a:pt x="39798" y="17805"/>
                      <a:pt x="47196" y="14442"/>
                    </a:cubicBezTo>
                    <a:cubicBezTo>
                      <a:pt x="103695" y="-12462"/>
                      <a:pt x="123873" y="-9099"/>
                      <a:pt x="256376" y="52781"/>
                    </a:cubicBezTo>
                    <a:cubicBezTo>
                      <a:pt x="285298" y="65560"/>
                      <a:pt x="290006" y="91792"/>
                      <a:pt x="267810" y="111297"/>
                    </a:cubicBezTo>
                    <a:cubicBezTo>
                      <a:pt x="237543" y="137529"/>
                      <a:pt x="213329" y="140219"/>
                      <a:pt x="153468" y="122059"/>
                    </a:cubicBezTo>
                    <a:close/>
                  </a:path>
                </a:pathLst>
              </a:custGeom>
              <a:grpFill/>
              <a:ln w="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>
              <p:custDataLst>
                <p:tags r:id="rId24"/>
              </p:custDataLst>
            </p:nvPr>
          </p:nvGrpSpPr>
          <p:grpSpPr>
            <a:xfrm>
              <a:off x="14315" y="4880"/>
              <a:ext cx="2454" cy="2321"/>
              <a:chOff x="9193681" y="3722886"/>
              <a:chExt cx="2096010" cy="1982491"/>
            </a:xfrm>
          </p:grpSpPr>
          <p:pic>
            <p:nvPicPr>
              <p:cNvPr id="36" name="图片 35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rightnessContrast bright="-2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0134092">
                <a:off x="9193681" y="3722886"/>
                <a:ext cx="2096010" cy="1982491"/>
              </a:xfrm>
              <a:prstGeom prst="rect">
                <a:avLst/>
              </a:prstGeom>
            </p:spPr>
          </p:pic>
          <p:grpSp>
            <p:nvGrpSpPr>
              <p:cNvPr id="37" name="组合 36"/>
              <p:cNvGrpSpPr/>
              <p:nvPr>
                <p:custDataLst>
                  <p:tags r:id="rId28"/>
                </p:custDataLst>
              </p:nvPr>
            </p:nvGrpSpPr>
            <p:grpSpPr>
              <a:xfrm>
                <a:off x="10015864" y="4349867"/>
                <a:ext cx="308448" cy="783616"/>
                <a:chOff x="3341806" y="3247159"/>
                <a:chExt cx="319948" cy="812833"/>
              </a:xfrm>
            </p:grpSpPr>
            <p:grpSp>
              <p:nvGrpSpPr>
                <p:cNvPr id="38" name="图形 38"/>
                <p:cNvGrpSpPr/>
                <p:nvPr>
                  <p:custDataLst>
                    <p:tags r:id="rId29"/>
                  </p:custDataLst>
                </p:nvPr>
              </p:nvGrpSpPr>
              <p:grpSpPr>
                <a:xfrm>
                  <a:off x="3341806" y="3712453"/>
                  <a:ext cx="280671" cy="347539"/>
                  <a:chOff x="947406" y="5343578"/>
                  <a:chExt cx="879496" cy="1089031"/>
                </a:xfrm>
                <a:solidFill>
                  <a:srgbClr val="EFE4D4"/>
                </a:solidFill>
              </p:grpSpPr>
              <p:sp>
                <p:nvSpPr>
                  <p:cNvPr id="42" name="任意多边形: 形状 41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1139064" y="5343578"/>
                    <a:ext cx="687838" cy="798663"/>
                  </a:xfrm>
                  <a:custGeom>
                    <a:gdLst>
                      <a:gd name="connsiteX0" fmla="*/ 429010 w 687838"/>
                      <a:gd name="connsiteY0" fmla="*/ -149 h 798663"/>
                      <a:gd name="connsiteX1" fmla="*/ 569504 w 687838"/>
                      <a:gd name="connsiteY1" fmla="*/ 88915 h 798663"/>
                      <a:gd name="connsiteX2" fmla="*/ 602174 w 687838"/>
                      <a:gd name="connsiteY2" fmla="*/ 127271 h 798663"/>
                      <a:gd name="connsiteX3" fmla="*/ 539864 w 687838"/>
                      <a:gd name="connsiteY3" fmla="*/ 179451 h 798663"/>
                      <a:gd name="connsiteX4" fmla="*/ 489588 w 687838"/>
                      <a:gd name="connsiteY4" fmla="*/ 179134 h 798663"/>
                      <a:gd name="connsiteX5" fmla="*/ 433223 w 687838"/>
                      <a:gd name="connsiteY5" fmla="*/ 218818 h 798663"/>
                      <a:gd name="connsiteX6" fmla="*/ 333394 w 687838"/>
                      <a:gd name="connsiteY6" fmla="*/ 276135 h 798663"/>
                      <a:gd name="connsiteX7" fmla="*/ 136564 w 687838"/>
                      <a:gd name="connsiteY7" fmla="*/ 448780 h 798663"/>
                      <a:gd name="connsiteX8" fmla="*/ 88106 w 687838"/>
                      <a:gd name="connsiteY8" fmla="*/ 496112 h 798663"/>
                      <a:gd name="connsiteX9" fmla="*/ 99449 w 687838"/>
                      <a:gd name="connsiteY9" fmla="*/ 502490 h 798663"/>
                      <a:gd name="connsiteX10" fmla="*/ 182539 w 687838"/>
                      <a:gd name="connsiteY10" fmla="*/ 477208 h 798663"/>
                      <a:gd name="connsiteX11" fmla="*/ 286899 w 687838"/>
                      <a:gd name="connsiteY11" fmla="*/ 437640 h 798663"/>
                      <a:gd name="connsiteX12" fmla="*/ 333307 w 687838"/>
                      <a:gd name="connsiteY12" fmla="*/ 417351 h 798663"/>
                      <a:gd name="connsiteX13" fmla="*/ 393655 w 687838"/>
                      <a:gd name="connsiteY13" fmla="*/ 301879 h 798663"/>
                      <a:gd name="connsiteX14" fmla="*/ 445720 w 687838"/>
                      <a:gd name="connsiteY14" fmla="*/ 264764 h 798663"/>
                      <a:gd name="connsiteX15" fmla="*/ 501623 w 687838"/>
                      <a:gd name="connsiteY15" fmla="*/ 269122 h 798663"/>
                      <a:gd name="connsiteX16" fmla="*/ 491031 w 687838"/>
                      <a:gd name="connsiteY16" fmla="*/ 318993 h 798663"/>
                      <a:gd name="connsiteX17" fmla="*/ 517699 w 687838"/>
                      <a:gd name="connsiteY17" fmla="*/ 321966 h 798663"/>
                      <a:gd name="connsiteX18" fmla="*/ 592390 w 687838"/>
                      <a:gd name="connsiteY18" fmla="*/ 338099 h 798663"/>
                      <a:gd name="connsiteX19" fmla="*/ 655826 w 687838"/>
                      <a:gd name="connsiteY19" fmla="*/ 353135 h 798663"/>
                      <a:gd name="connsiteX20" fmla="*/ 660848 w 687838"/>
                      <a:gd name="connsiteY20" fmla="*/ 384190 h 798663"/>
                      <a:gd name="connsiteX21" fmla="*/ 640559 w 687838"/>
                      <a:gd name="connsiteY21" fmla="*/ 391001 h 798663"/>
                      <a:gd name="connsiteX22" fmla="*/ 647716 w 687838"/>
                      <a:gd name="connsiteY22" fmla="*/ 415013 h 798663"/>
                      <a:gd name="connsiteX23" fmla="*/ 560124 w 687838"/>
                      <a:gd name="connsiteY23" fmla="*/ 441709 h 798663"/>
                      <a:gd name="connsiteX24" fmla="*/ 475879 w 687838"/>
                      <a:gd name="connsiteY24" fmla="*/ 458795 h 798663"/>
                      <a:gd name="connsiteX25" fmla="*/ 460785 w 687838"/>
                      <a:gd name="connsiteY25" fmla="*/ 468982 h 798663"/>
                      <a:gd name="connsiteX26" fmla="*/ 444537 w 687838"/>
                      <a:gd name="connsiteY26" fmla="*/ 533919 h 798663"/>
                      <a:gd name="connsiteX27" fmla="*/ 521681 w 687838"/>
                      <a:gd name="connsiteY27" fmla="*/ 504972 h 798663"/>
                      <a:gd name="connsiteX28" fmla="*/ 566646 w 687838"/>
                      <a:gd name="connsiteY28" fmla="*/ 493601 h 798663"/>
                      <a:gd name="connsiteX29" fmla="*/ 617903 w 687838"/>
                      <a:gd name="connsiteY29" fmla="*/ 498622 h 798663"/>
                      <a:gd name="connsiteX30" fmla="*/ 684485 w 687838"/>
                      <a:gd name="connsiteY30" fmla="*/ 515766 h 798663"/>
                      <a:gd name="connsiteX31" fmla="*/ 676693 w 687838"/>
                      <a:gd name="connsiteY31" fmla="*/ 538623 h 798663"/>
                      <a:gd name="connsiteX32" fmla="*/ 607831 w 687838"/>
                      <a:gd name="connsiteY32" fmla="*/ 648208 h 798663"/>
                      <a:gd name="connsiteX33" fmla="*/ 679492 w 687838"/>
                      <a:gd name="connsiteY33" fmla="*/ 658396 h 798663"/>
                      <a:gd name="connsiteX34" fmla="*/ 676635 w 687838"/>
                      <a:gd name="connsiteY34" fmla="*/ 724083 h 798663"/>
                      <a:gd name="connsiteX35" fmla="*/ 637153 w 687838"/>
                      <a:gd name="connsiteY35" fmla="*/ 747489 h 798663"/>
                      <a:gd name="connsiteX36" fmla="*/ 535823 w 687838"/>
                      <a:gd name="connsiteY36" fmla="*/ 753694 h 798663"/>
                      <a:gd name="connsiteX37" fmla="*/ 478968 w 687838"/>
                      <a:gd name="connsiteY37" fmla="*/ 658020 h 798663"/>
                      <a:gd name="connsiteX38" fmla="*/ 506039 w 687838"/>
                      <a:gd name="connsiteY38" fmla="*/ 608322 h 798663"/>
                      <a:gd name="connsiteX39" fmla="*/ 509416 w 687838"/>
                      <a:gd name="connsiteY39" fmla="*/ 571785 h 798663"/>
                      <a:gd name="connsiteX40" fmla="*/ 446124 w 687838"/>
                      <a:gd name="connsiteY40" fmla="*/ 611237 h 798663"/>
                      <a:gd name="connsiteX41" fmla="*/ 427134 w 687838"/>
                      <a:gd name="connsiteY41" fmla="*/ 657530 h 798663"/>
                      <a:gd name="connsiteX42" fmla="*/ 433541 w 687838"/>
                      <a:gd name="connsiteY42" fmla="*/ 729076 h 798663"/>
                      <a:gd name="connsiteX43" fmla="*/ 395242 w 687838"/>
                      <a:gd name="connsiteY43" fmla="*/ 780246 h 798663"/>
                      <a:gd name="connsiteX44" fmla="*/ 352644 w 687838"/>
                      <a:gd name="connsiteY44" fmla="*/ 798515 h 798663"/>
                      <a:gd name="connsiteX45" fmla="*/ 306842 w 687838"/>
                      <a:gd name="connsiteY45" fmla="*/ 769279 h 798663"/>
                      <a:gd name="connsiteX46" fmla="*/ 277520 w 687838"/>
                      <a:gd name="connsiteY46" fmla="*/ 717358 h 798663"/>
                      <a:gd name="connsiteX47" fmla="*/ 282108 w 687838"/>
                      <a:gd name="connsiteY47" fmla="*/ 641426 h 798663"/>
                      <a:gd name="connsiteX48" fmla="*/ 303090 w 687838"/>
                      <a:gd name="connsiteY48" fmla="*/ 535391 h 798663"/>
                      <a:gd name="connsiteX49" fmla="*/ 252064 w 687838"/>
                      <a:gd name="connsiteY49" fmla="*/ 546993 h 798663"/>
                      <a:gd name="connsiteX50" fmla="*/ 61295 w 687838"/>
                      <a:gd name="connsiteY50" fmla="*/ 594094 h 798663"/>
                      <a:gd name="connsiteX51" fmla="*/ -208 w 687838"/>
                      <a:gd name="connsiteY51" fmla="*/ 527887 h 798663"/>
                      <a:gd name="connsiteX52" fmla="*/ 30962 w 687838"/>
                      <a:gd name="connsiteY52" fmla="*/ 479026 h 798663"/>
                      <a:gd name="connsiteX53" fmla="*/ 82507 w 687838"/>
                      <a:gd name="connsiteY53" fmla="*/ 462056 h 798663"/>
                      <a:gd name="connsiteX54" fmla="*/ 258645 w 687838"/>
                      <a:gd name="connsiteY54" fmla="*/ 288026 h 798663"/>
                      <a:gd name="connsiteX55" fmla="*/ 336020 w 687838"/>
                      <a:gd name="connsiteY55" fmla="*/ 194921 h 798663"/>
                      <a:gd name="connsiteX56" fmla="*/ 360552 w 687838"/>
                      <a:gd name="connsiteY56" fmla="*/ 174632 h 798663"/>
                      <a:gd name="connsiteX57" fmla="*/ 371461 w 687838"/>
                      <a:gd name="connsiteY57" fmla="*/ 144155 h 798663"/>
                      <a:gd name="connsiteX58" fmla="*/ 417523 w 687838"/>
                      <a:gd name="connsiteY58" fmla="*/ 86116 h 798663"/>
                      <a:gd name="connsiteX59" fmla="*/ 423555 w 687838"/>
                      <a:gd name="connsiteY59" fmla="*/ 38380 h 798663"/>
                      <a:gd name="connsiteX60" fmla="*/ 429010 w 687838"/>
                      <a:gd name="connsiteY60" fmla="*/ -149 h 79866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687838" h="798663">
                        <a:moveTo>
                          <a:pt x="429010" y="-149"/>
                        </a:moveTo>
                        <a:cubicBezTo>
                          <a:pt x="473369" y="32695"/>
                          <a:pt x="515101" y="73359"/>
                          <a:pt x="569504" y="88915"/>
                        </a:cubicBezTo>
                        <a:cubicBezTo>
                          <a:pt x="582578" y="99594"/>
                          <a:pt x="592592" y="113505"/>
                          <a:pt x="602174" y="127271"/>
                        </a:cubicBezTo>
                        <a:cubicBezTo>
                          <a:pt x="582318" y="145655"/>
                          <a:pt x="563789" y="166233"/>
                          <a:pt x="539864" y="179451"/>
                        </a:cubicBezTo>
                        <a:cubicBezTo>
                          <a:pt x="523731" y="186032"/>
                          <a:pt x="506212" y="177980"/>
                          <a:pt x="489588" y="179134"/>
                        </a:cubicBezTo>
                        <a:cubicBezTo>
                          <a:pt x="469328" y="190216"/>
                          <a:pt x="455446" y="210939"/>
                          <a:pt x="433223" y="218818"/>
                        </a:cubicBezTo>
                        <a:cubicBezTo>
                          <a:pt x="396397" y="230737"/>
                          <a:pt x="362428" y="250593"/>
                          <a:pt x="333394" y="276135"/>
                        </a:cubicBezTo>
                        <a:cubicBezTo>
                          <a:pt x="267765" y="333683"/>
                          <a:pt x="203059" y="392242"/>
                          <a:pt x="136564" y="448780"/>
                        </a:cubicBezTo>
                        <a:cubicBezTo>
                          <a:pt x="120084" y="464163"/>
                          <a:pt x="101296" y="477583"/>
                          <a:pt x="88106" y="496112"/>
                        </a:cubicBezTo>
                        <a:cubicBezTo>
                          <a:pt x="91887" y="498218"/>
                          <a:pt x="95668" y="500354"/>
                          <a:pt x="99449" y="502490"/>
                        </a:cubicBezTo>
                        <a:cubicBezTo>
                          <a:pt x="126549" y="492042"/>
                          <a:pt x="156073" y="489474"/>
                          <a:pt x="182539" y="477208"/>
                        </a:cubicBezTo>
                        <a:cubicBezTo>
                          <a:pt x="216046" y="460728"/>
                          <a:pt x="254373" y="456457"/>
                          <a:pt x="286899" y="437640"/>
                        </a:cubicBezTo>
                        <a:cubicBezTo>
                          <a:pt x="301041" y="427885"/>
                          <a:pt x="319137" y="426788"/>
                          <a:pt x="333307" y="417351"/>
                        </a:cubicBezTo>
                        <a:cubicBezTo>
                          <a:pt x="365227" y="385575"/>
                          <a:pt x="365227" y="335992"/>
                          <a:pt x="393655" y="301879"/>
                        </a:cubicBezTo>
                        <a:cubicBezTo>
                          <a:pt x="406845" y="284591"/>
                          <a:pt x="426123" y="273364"/>
                          <a:pt x="445720" y="264764"/>
                        </a:cubicBezTo>
                        <a:cubicBezTo>
                          <a:pt x="464220" y="260406"/>
                          <a:pt x="483470" y="264850"/>
                          <a:pt x="501623" y="269122"/>
                        </a:cubicBezTo>
                        <a:cubicBezTo>
                          <a:pt x="498708" y="285861"/>
                          <a:pt x="494495" y="302341"/>
                          <a:pt x="491031" y="318993"/>
                        </a:cubicBezTo>
                        <a:cubicBezTo>
                          <a:pt x="499805" y="319859"/>
                          <a:pt x="508810" y="321475"/>
                          <a:pt x="517699" y="321966"/>
                        </a:cubicBezTo>
                        <a:cubicBezTo>
                          <a:pt x="543731" y="321331"/>
                          <a:pt x="566012" y="343929"/>
                          <a:pt x="592390" y="338099"/>
                        </a:cubicBezTo>
                        <a:cubicBezTo>
                          <a:pt x="614757" y="332875"/>
                          <a:pt x="636288" y="343438"/>
                          <a:pt x="655826" y="353135"/>
                        </a:cubicBezTo>
                        <a:cubicBezTo>
                          <a:pt x="657385" y="363468"/>
                          <a:pt x="659087" y="373829"/>
                          <a:pt x="660848" y="384190"/>
                        </a:cubicBezTo>
                        <a:cubicBezTo>
                          <a:pt x="654037" y="386296"/>
                          <a:pt x="647283" y="388605"/>
                          <a:pt x="640559" y="391001"/>
                        </a:cubicBezTo>
                        <a:cubicBezTo>
                          <a:pt x="642752" y="399053"/>
                          <a:pt x="645177" y="407047"/>
                          <a:pt x="647716" y="415013"/>
                        </a:cubicBezTo>
                        <a:cubicBezTo>
                          <a:pt x="619202" y="426038"/>
                          <a:pt x="589649" y="433974"/>
                          <a:pt x="560124" y="441709"/>
                        </a:cubicBezTo>
                        <a:cubicBezTo>
                          <a:pt x="532389" y="449069"/>
                          <a:pt x="502778" y="448203"/>
                          <a:pt x="475879" y="458795"/>
                        </a:cubicBezTo>
                        <a:cubicBezTo>
                          <a:pt x="470454" y="461334"/>
                          <a:pt x="464075" y="463701"/>
                          <a:pt x="460785" y="468982"/>
                        </a:cubicBezTo>
                        <a:cubicBezTo>
                          <a:pt x="455186" y="490570"/>
                          <a:pt x="448260" y="511870"/>
                          <a:pt x="444537" y="533919"/>
                        </a:cubicBezTo>
                        <a:cubicBezTo>
                          <a:pt x="470684" y="525348"/>
                          <a:pt x="494495" y="510484"/>
                          <a:pt x="521681" y="504972"/>
                        </a:cubicBezTo>
                        <a:cubicBezTo>
                          <a:pt x="536920" y="502317"/>
                          <a:pt x="551148" y="494871"/>
                          <a:pt x="566646" y="493601"/>
                        </a:cubicBezTo>
                        <a:cubicBezTo>
                          <a:pt x="583703" y="494640"/>
                          <a:pt x="600673" y="503269"/>
                          <a:pt x="617903" y="498622"/>
                        </a:cubicBezTo>
                        <a:cubicBezTo>
                          <a:pt x="641684" y="490282"/>
                          <a:pt x="665581" y="502345"/>
                          <a:pt x="684485" y="515766"/>
                        </a:cubicBezTo>
                        <a:cubicBezTo>
                          <a:pt x="693345" y="522548"/>
                          <a:pt x="681137" y="533227"/>
                          <a:pt x="676693" y="538623"/>
                        </a:cubicBezTo>
                        <a:cubicBezTo>
                          <a:pt x="644426" y="568466"/>
                          <a:pt x="626013" y="609101"/>
                          <a:pt x="607831" y="648208"/>
                        </a:cubicBezTo>
                        <a:cubicBezTo>
                          <a:pt x="631381" y="653432"/>
                          <a:pt x="655364" y="657443"/>
                          <a:pt x="679492" y="658396"/>
                        </a:cubicBezTo>
                        <a:cubicBezTo>
                          <a:pt x="680271" y="680099"/>
                          <a:pt x="687486" y="703851"/>
                          <a:pt x="676635" y="724083"/>
                        </a:cubicBezTo>
                        <a:cubicBezTo>
                          <a:pt x="666476" y="735916"/>
                          <a:pt x="653171" y="745988"/>
                          <a:pt x="637153" y="747489"/>
                        </a:cubicBezTo>
                        <a:cubicBezTo>
                          <a:pt x="603877" y="753117"/>
                          <a:pt x="569504" y="756897"/>
                          <a:pt x="535823" y="753694"/>
                        </a:cubicBezTo>
                        <a:cubicBezTo>
                          <a:pt x="496659" y="742582"/>
                          <a:pt x="468809" y="698079"/>
                          <a:pt x="478968" y="658020"/>
                        </a:cubicBezTo>
                        <a:cubicBezTo>
                          <a:pt x="488376" y="641714"/>
                          <a:pt x="500353" y="626591"/>
                          <a:pt x="506039" y="608322"/>
                        </a:cubicBezTo>
                        <a:cubicBezTo>
                          <a:pt x="508059" y="596230"/>
                          <a:pt x="508492" y="583964"/>
                          <a:pt x="509416" y="571785"/>
                        </a:cubicBezTo>
                        <a:cubicBezTo>
                          <a:pt x="487770" y="584021"/>
                          <a:pt x="466615" y="597153"/>
                          <a:pt x="446124" y="611237"/>
                        </a:cubicBezTo>
                        <a:cubicBezTo>
                          <a:pt x="432011" y="621858"/>
                          <a:pt x="429500" y="641368"/>
                          <a:pt x="427134" y="657530"/>
                        </a:cubicBezTo>
                        <a:cubicBezTo>
                          <a:pt x="427422" y="681484"/>
                          <a:pt x="441189" y="705265"/>
                          <a:pt x="433541" y="729076"/>
                        </a:cubicBezTo>
                        <a:cubicBezTo>
                          <a:pt x="420669" y="746046"/>
                          <a:pt x="415618" y="770058"/>
                          <a:pt x="395242" y="780246"/>
                        </a:cubicBezTo>
                        <a:cubicBezTo>
                          <a:pt x="382342" y="788731"/>
                          <a:pt x="367911" y="795888"/>
                          <a:pt x="352644" y="798515"/>
                        </a:cubicBezTo>
                        <a:cubicBezTo>
                          <a:pt x="336482" y="791155"/>
                          <a:pt x="316482" y="785787"/>
                          <a:pt x="306842" y="769279"/>
                        </a:cubicBezTo>
                        <a:cubicBezTo>
                          <a:pt x="296279" y="752482"/>
                          <a:pt x="279309" y="738340"/>
                          <a:pt x="277520" y="717358"/>
                        </a:cubicBezTo>
                        <a:cubicBezTo>
                          <a:pt x="273479" y="692220"/>
                          <a:pt x="273739" y="665697"/>
                          <a:pt x="282108" y="641426"/>
                        </a:cubicBezTo>
                        <a:cubicBezTo>
                          <a:pt x="293306" y="607023"/>
                          <a:pt x="296798" y="570861"/>
                          <a:pt x="303090" y="535391"/>
                        </a:cubicBezTo>
                        <a:cubicBezTo>
                          <a:pt x="285976" y="538768"/>
                          <a:pt x="268024" y="539085"/>
                          <a:pt x="252064" y="546993"/>
                        </a:cubicBezTo>
                        <a:cubicBezTo>
                          <a:pt x="192611" y="576142"/>
                          <a:pt x="125827" y="583300"/>
                          <a:pt x="61295" y="594094"/>
                        </a:cubicBezTo>
                        <a:cubicBezTo>
                          <a:pt x="38552" y="574065"/>
                          <a:pt x="19533" y="550630"/>
                          <a:pt x="-208" y="527887"/>
                        </a:cubicBezTo>
                        <a:cubicBezTo>
                          <a:pt x="10904" y="512129"/>
                          <a:pt x="17859" y="493283"/>
                          <a:pt x="30962" y="479026"/>
                        </a:cubicBezTo>
                        <a:cubicBezTo>
                          <a:pt x="47038" y="470570"/>
                          <a:pt x="65306" y="467511"/>
                          <a:pt x="82507" y="462056"/>
                        </a:cubicBezTo>
                        <a:cubicBezTo>
                          <a:pt x="144904" y="407884"/>
                          <a:pt x="195642" y="341678"/>
                          <a:pt x="258645" y="288026"/>
                        </a:cubicBezTo>
                        <a:cubicBezTo>
                          <a:pt x="290045" y="262051"/>
                          <a:pt x="311604" y="227043"/>
                          <a:pt x="336020" y="194921"/>
                        </a:cubicBezTo>
                        <a:cubicBezTo>
                          <a:pt x="342398" y="186118"/>
                          <a:pt x="353568" y="182684"/>
                          <a:pt x="360552" y="174632"/>
                        </a:cubicBezTo>
                        <a:cubicBezTo>
                          <a:pt x="364246" y="164559"/>
                          <a:pt x="362774" y="151947"/>
                          <a:pt x="371461" y="144155"/>
                        </a:cubicBezTo>
                        <a:cubicBezTo>
                          <a:pt x="388807" y="126521"/>
                          <a:pt x="406671" y="108743"/>
                          <a:pt x="417523" y="86116"/>
                        </a:cubicBezTo>
                        <a:cubicBezTo>
                          <a:pt x="423757" y="71108"/>
                          <a:pt x="423930" y="54369"/>
                          <a:pt x="423555" y="38380"/>
                        </a:cubicBezTo>
                        <a:cubicBezTo>
                          <a:pt x="424450" y="25422"/>
                          <a:pt x="426932" y="12636"/>
                          <a:pt x="429010" y="-149"/>
                        </a:cubicBezTo>
                        <a:close/>
                      </a:path>
                    </a:pathLst>
                  </a:custGeom>
                  <a:grpFill/>
                  <a:ln w="28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solidFill>
                        <a:srgbClr val="EFE4D4"/>
                      </a:solidFill>
                      <a:latin typeface="微软雅黑" panose="020b0503020204020204" charset="-122"/>
                      <a:ea typeface="微软雅黑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43" name="任意多边形: 形状 42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947406" y="5668002"/>
                    <a:ext cx="809710" cy="764607"/>
                  </a:xfrm>
                  <a:custGeom>
                    <a:gdLst>
                      <a:gd name="connsiteX0" fmla="*/ 86053 w 809710"/>
                      <a:gd name="connsiteY0" fmla="*/ 35333 h 764607"/>
                      <a:gd name="connsiteX1" fmla="*/ 189577 w 809710"/>
                      <a:gd name="connsiteY1" fmla="*/ -223 h 764607"/>
                      <a:gd name="connsiteX2" fmla="*/ 240401 w 809710"/>
                      <a:gd name="connsiteY2" fmla="*/ 78711 h 764607"/>
                      <a:gd name="connsiteX3" fmla="*/ 196013 w 809710"/>
                      <a:gd name="connsiteY3" fmla="*/ 113604 h 764607"/>
                      <a:gd name="connsiteX4" fmla="*/ 181323 w 809710"/>
                      <a:gd name="connsiteY4" fmla="*/ 65868 h 764607"/>
                      <a:gd name="connsiteX5" fmla="*/ 123688 w 809710"/>
                      <a:gd name="connsiteY5" fmla="*/ 95566 h 764607"/>
                      <a:gd name="connsiteX6" fmla="*/ 94048 w 809710"/>
                      <a:gd name="connsiteY6" fmla="*/ 157558 h 764607"/>
                      <a:gd name="connsiteX7" fmla="*/ 62878 w 809710"/>
                      <a:gd name="connsiteY7" fmla="*/ 222611 h 764607"/>
                      <a:gd name="connsiteX8" fmla="*/ 53643 w 809710"/>
                      <a:gd name="connsiteY8" fmla="*/ 322007 h 764607"/>
                      <a:gd name="connsiteX9" fmla="*/ 64090 w 809710"/>
                      <a:gd name="connsiteY9" fmla="*/ 393639 h 764607"/>
                      <a:gd name="connsiteX10" fmla="*/ 86977 w 809710"/>
                      <a:gd name="connsiteY10" fmla="*/ 475431 h 764607"/>
                      <a:gd name="connsiteX11" fmla="*/ 134828 w 809710"/>
                      <a:gd name="connsiteY11" fmla="*/ 543023 h 764607"/>
                      <a:gd name="connsiteX12" fmla="*/ 189317 w 809710"/>
                      <a:gd name="connsiteY12" fmla="*/ 586516 h 764607"/>
                      <a:gd name="connsiteX13" fmla="*/ 253042 w 809710"/>
                      <a:gd name="connsiteY13" fmla="*/ 627642 h 764607"/>
                      <a:gd name="connsiteX14" fmla="*/ 329667 w 809710"/>
                      <a:gd name="connsiteY14" fmla="*/ 647383 h 764607"/>
                      <a:gd name="connsiteX15" fmla="*/ 379365 w 809710"/>
                      <a:gd name="connsiteY15" fmla="*/ 672694 h 764607"/>
                      <a:gd name="connsiteX16" fmla="*/ 449179 w 809710"/>
                      <a:gd name="connsiteY16" fmla="*/ 689289 h 764607"/>
                      <a:gd name="connsiteX17" fmla="*/ 518734 w 809710"/>
                      <a:gd name="connsiteY17" fmla="*/ 689578 h 764607"/>
                      <a:gd name="connsiteX18" fmla="*/ 608144 w 809710"/>
                      <a:gd name="connsiteY18" fmla="*/ 686057 h 764607"/>
                      <a:gd name="connsiteX19" fmla="*/ 729504 w 809710"/>
                      <a:gd name="connsiteY19" fmla="*/ 672579 h 764607"/>
                      <a:gd name="connsiteX20" fmla="*/ 764627 w 809710"/>
                      <a:gd name="connsiteY20" fmla="*/ 663661 h 764607"/>
                      <a:gd name="connsiteX21" fmla="*/ 809535 w 809710"/>
                      <a:gd name="connsiteY21" fmla="*/ 741931 h 764607"/>
                      <a:gd name="connsiteX22" fmla="*/ 774844 w 809710"/>
                      <a:gd name="connsiteY22" fmla="*/ 759536 h 764607"/>
                      <a:gd name="connsiteX23" fmla="*/ 671753 w 809710"/>
                      <a:gd name="connsiteY23" fmla="*/ 759623 h 764607"/>
                      <a:gd name="connsiteX24" fmla="*/ 550740 w 809710"/>
                      <a:gd name="connsiteY24" fmla="*/ 762711 h 764607"/>
                      <a:gd name="connsiteX25" fmla="*/ 470392 w 809710"/>
                      <a:gd name="connsiteY25" fmla="*/ 764385 h 764607"/>
                      <a:gd name="connsiteX26" fmla="*/ 372814 w 809710"/>
                      <a:gd name="connsiteY26" fmla="*/ 720343 h 764607"/>
                      <a:gd name="connsiteX27" fmla="*/ 314717 w 809710"/>
                      <a:gd name="connsiteY27" fmla="*/ 671453 h 764607"/>
                      <a:gd name="connsiteX28" fmla="*/ 254138 w 809710"/>
                      <a:gd name="connsiteY28" fmla="*/ 665767 h 764607"/>
                      <a:gd name="connsiteX29" fmla="*/ 192290 w 809710"/>
                      <a:gd name="connsiteY29" fmla="*/ 629432 h 764607"/>
                      <a:gd name="connsiteX30" fmla="*/ 140744 w 809710"/>
                      <a:gd name="connsiteY30" fmla="*/ 591595 h 764607"/>
                      <a:gd name="connsiteX31" fmla="*/ 113500 w 809710"/>
                      <a:gd name="connsiteY31" fmla="*/ 555029 h 764607"/>
                      <a:gd name="connsiteX32" fmla="*/ 53931 w 809710"/>
                      <a:gd name="connsiteY32" fmla="*/ 453323 h 764607"/>
                      <a:gd name="connsiteX33" fmla="*/ 33498 w 809710"/>
                      <a:gd name="connsiteY33" fmla="*/ 395833 h 764607"/>
                      <a:gd name="connsiteX34" fmla="*/ 3165 w 809710"/>
                      <a:gd name="connsiteY34" fmla="*/ 281285 h 764607"/>
                      <a:gd name="connsiteX35" fmla="*/ 6311 w 809710"/>
                      <a:gd name="connsiteY35" fmla="*/ 218541 h 764607"/>
                      <a:gd name="connsiteX36" fmla="*/ 36875 w 809710"/>
                      <a:gd name="connsiteY36" fmla="*/ 115710 h 764607"/>
                      <a:gd name="connsiteX37" fmla="*/ 86053 w 809710"/>
                      <a:gd name="connsiteY37" fmla="*/ 35333 h 76460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09710" h="764607">
                        <a:moveTo>
                          <a:pt x="86053" y="35333"/>
                        </a:moveTo>
                        <a:cubicBezTo>
                          <a:pt x="119445" y="20528"/>
                          <a:pt x="154655" y="10340"/>
                          <a:pt x="189577" y="-223"/>
                        </a:cubicBezTo>
                        <a:cubicBezTo>
                          <a:pt x="210559" y="23327"/>
                          <a:pt x="226374" y="50601"/>
                          <a:pt x="240401" y="78711"/>
                        </a:cubicBezTo>
                        <a:cubicBezTo>
                          <a:pt x="225884" y="90313"/>
                          <a:pt x="214715" y="108611"/>
                          <a:pt x="196013" y="113604"/>
                        </a:cubicBezTo>
                        <a:cubicBezTo>
                          <a:pt x="188826" y="98509"/>
                          <a:pt x="186662" y="81626"/>
                          <a:pt x="181323" y="65868"/>
                        </a:cubicBezTo>
                        <a:cubicBezTo>
                          <a:pt x="161726" y="74757"/>
                          <a:pt x="139215" y="79894"/>
                          <a:pt x="123688" y="95566"/>
                        </a:cubicBezTo>
                        <a:cubicBezTo>
                          <a:pt x="110787" y="114556"/>
                          <a:pt x="101234" y="135769"/>
                          <a:pt x="94048" y="157558"/>
                        </a:cubicBezTo>
                        <a:cubicBezTo>
                          <a:pt x="82590" y="178713"/>
                          <a:pt x="70036" y="199407"/>
                          <a:pt x="62878" y="222611"/>
                        </a:cubicBezTo>
                        <a:cubicBezTo>
                          <a:pt x="51392" y="253665"/>
                          <a:pt x="37019" y="289798"/>
                          <a:pt x="53643" y="322007"/>
                        </a:cubicBezTo>
                        <a:cubicBezTo>
                          <a:pt x="67900" y="343653"/>
                          <a:pt x="56182" y="370205"/>
                          <a:pt x="64090" y="393639"/>
                        </a:cubicBezTo>
                        <a:cubicBezTo>
                          <a:pt x="71363" y="420942"/>
                          <a:pt x="72171" y="450582"/>
                          <a:pt x="86977" y="475431"/>
                        </a:cubicBezTo>
                        <a:cubicBezTo>
                          <a:pt x="101436" y="498981"/>
                          <a:pt x="118810" y="520540"/>
                          <a:pt x="134828" y="543023"/>
                        </a:cubicBezTo>
                        <a:cubicBezTo>
                          <a:pt x="148595" y="562619"/>
                          <a:pt x="174165" y="568247"/>
                          <a:pt x="189317" y="586516"/>
                        </a:cubicBezTo>
                        <a:cubicBezTo>
                          <a:pt x="206836" y="604698"/>
                          <a:pt x="226519" y="624727"/>
                          <a:pt x="253042" y="627642"/>
                        </a:cubicBezTo>
                        <a:cubicBezTo>
                          <a:pt x="278959" y="632693"/>
                          <a:pt x="304818" y="638234"/>
                          <a:pt x="329667" y="647383"/>
                        </a:cubicBezTo>
                        <a:cubicBezTo>
                          <a:pt x="346089" y="655782"/>
                          <a:pt x="360230" y="670414"/>
                          <a:pt x="379365" y="672694"/>
                        </a:cubicBezTo>
                        <a:cubicBezTo>
                          <a:pt x="403464" y="674108"/>
                          <a:pt x="426466" y="681756"/>
                          <a:pt x="449179" y="689289"/>
                        </a:cubicBezTo>
                        <a:cubicBezTo>
                          <a:pt x="471720" y="697659"/>
                          <a:pt x="495703" y="691396"/>
                          <a:pt x="518734" y="689578"/>
                        </a:cubicBezTo>
                        <a:cubicBezTo>
                          <a:pt x="548316" y="685018"/>
                          <a:pt x="578302" y="685797"/>
                          <a:pt x="608144" y="686057"/>
                        </a:cubicBezTo>
                        <a:cubicBezTo>
                          <a:pt x="648751" y="683055"/>
                          <a:pt x="688810" y="674859"/>
                          <a:pt x="729504" y="672579"/>
                        </a:cubicBezTo>
                        <a:cubicBezTo>
                          <a:pt x="742000" y="673242"/>
                          <a:pt x="753574" y="668769"/>
                          <a:pt x="764627" y="663661"/>
                        </a:cubicBezTo>
                        <a:cubicBezTo>
                          <a:pt x="781049" y="688827"/>
                          <a:pt x="795912" y="715090"/>
                          <a:pt x="809535" y="741931"/>
                        </a:cubicBezTo>
                        <a:cubicBezTo>
                          <a:pt x="798914" y="748973"/>
                          <a:pt x="788784" y="760460"/>
                          <a:pt x="774844" y="759536"/>
                        </a:cubicBezTo>
                        <a:cubicBezTo>
                          <a:pt x="740529" y="757141"/>
                          <a:pt x="705982" y="754774"/>
                          <a:pt x="671753" y="759623"/>
                        </a:cubicBezTo>
                        <a:cubicBezTo>
                          <a:pt x="631637" y="764846"/>
                          <a:pt x="591030" y="764731"/>
                          <a:pt x="550740" y="762711"/>
                        </a:cubicBezTo>
                        <a:cubicBezTo>
                          <a:pt x="524073" y="757833"/>
                          <a:pt x="496078" y="752581"/>
                          <a:pt x="470392" y="764385"/>
                        </a:cubicBezTo>
                        <a:cubicBezTo>
                          <a:pt x="441820" y="742248"/>
                          <a:pt x="407071" y="730358"/>
                          <a:pt x="372814" y="720343"/>
                        </a:cubicBezTo>
                        <a:cubicBezTo>
                          <a:pt x="347849" y="712435"/>
                          <a:pt x="329407" y="692233"/>
                          <a:pt x="314717" y="671453"/>
                        </a:cubicBezTo>
                        <a:cubicBezTo>
                          <a:pt x="297920" y="657167"/>
                          <a:pt x="273850" y="659764"/>
                          <a:pt x="254138" y="665767"/>
                        </a:cubicBezTo>
                        <a:cubicBezTo>
                          <a:pt x="232781" y="654945"/>
                          <a:pt x="212204" y="642679"/>
                          <a:pt x="192290" y="629432"/>
                        </a:cubicBezTo>
                        <a:cubicBezTo>
                          <a:pt x="176445" y="615088"/>
                          <a:pt x="159446" y="602014"/>
                          <a:pt x="140744" y="591595"/>
                        </a:cubicBezTo>
                        <a:cubicBezTo>
                          <a:pt x="126891" y="583861"/>
                          <a:pt x="121667" y="567670"/>
                          <a:pt x="113500" y="555029"/>
                        </a:cubicBezTo>
                        <a:cubicBezTo>
                          <a:pt x="95549" y="519992"/>
                          <a:pt x="67900" y="490496"/>
                          <a:pt x="53931" y="453323"/>
                        </a:cubicBezTo>
                        <a:cubicBezTo>
                          <a:pt x="45850" y="434622"/>
                          <a:pt x="42820" y="414102"/>
                          <a:pt x="33498" y="395833"/>
                        </a:cubicBezTo>
                        <a:cubicBezTo>
                          <a:pt x="15835" y="360074"/>
                          <a:pt x="10236" y="320073"/>
                          <a:pt x="3165" y="281285"/>
                        </a:cubicBezTo>
                        <a:cubicBezTo>
                          <a:pt x="-96" y="260447"/>
                          <a:pt x="-3530" y="238167"/>
                          <a:pt x="6311" y="218541"/>
                        </a:cubicBezTo>
                        <a:cubicBezTo>
                          <a:pt x="20251" y="185380"/>
                          <a:pt x="21925" y="148583"/>
                          <a:pt x="36875" y="115710"/>
                        </a:cubicBezTo>
                        <a:cubicBezTo>
                          <a:pt x="49891" y="87571"/>
                          <a:pt x="57510" y="52505"/>
                          <a:pt x="86053" y="35333"/>
                        </a:cubicBezTo>
                        <a:close/>
                      </a:path>
                    </a:pathLst>
                  </a:custGeom>
                  <a:grpFill/>
                  <a:ln w="28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solidFill>
                        <a:srgbClr val="EFE4D4"/>
                      </a:solidFill>
                    </a:endParaRPr>
                  </a:p>
                </p:txBody>
              </p:sp>
            </p:grpSp>
            <p:grpSp>
              <p:nvGrpSpPr>
                <p:cNvPr id="39" name="图形 40"/>
                <p:cNvGrpSpPr/>
                <p:nvPr>
                  <p:custDataLst>
                    <p:tags r:id="rId32"/>
                  </p:custDataLst>
                </p:nvPr>
              </p:nvGrpSpPr>
              <p:grpSpPr>
                <a:xfrm>
                  <a:off x="3346377" y="3247159"/>
                  <a:ext cx="315377" cy="377847"/>
                  <a:chOff x="693510" y="3246679"/>
                  <a:chExt cx="988249" cy="1184002"/>
                </a:xfrm>
                <a:solidFill>
                  <a:srgbClr val="EFE4D4"/>
                </a:solidFill>
              </p:grpSpPr>
              <p:sp>
                <p:nvSpPr>
                  <p:cNvPr id="40" name="任意多边形: 形状 38"/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 flipV="1">
                    <a:off x="987145" y="3246679"/>
                    <a:ext cx="240688" cy="166598"/>
                  </a:xfrm>
                  <a:custGeom>
                    <a:gdLst>
                      <a:gd name="connsiteX0" fmla="*/ 23008 w 240688"/>
                      <a:gd name="connsiteY0" fmla="*/ 160560 h 166598"/>
                      <a:gd name="connsiteX1" fmla="*/ -517 w 240688"/>
                      <a:gd name="connsiteY1" fmla="*/ 148441 h 166598"/>
                      <a:gd name="connsiteX2" fmla="*/ 31562 w 240688"/>
                      <a:gd name="connsiteY2" fmla="*/ 111372 h 166598"/>
                      <a:gd name="connsiteX3" fmla="*/ 59365 w 240688"/>
                      <a:gd name="connsiteY3" fmla="*/ 50777 h 166598"/>
                      <a:gd name="connsiteX4" fmla="*/ 42968 w 240688"/>
                      <a:gd name="connsiteY4" fmla="*/ 8717 h 166598"/>
                      <a:gd name="connsiteX5" fmla="*/ 48671 w 240688"/>
                      <a:gd name="connsiteY5" fmla="*/ 4440 h 166598"/>
                      <a:gd name="connsiteX6" fmla="*/ 191960 w 240688"/>
                      <a:gd name="connsiteY6" fmla="*/ 2301 h 166598"/>
                      <a:gd name="connsiteX7" fmla="*/ 230455 w 240688"/>
                      <a:gd name="connsiteY7" fmla="*/ 20123 h 166598"/>
                      <a:gd name="connsiteX8" fmla="*/ 234733 w 240688"/>
                      <a:gd name="connsiteY8" fmla="*/ 36520 h 166598"/>
                      <a:gd name="connsiteX9" fmla="*/ 235445 w 240688"/>
                      <a:gd name="connsiteY9" fmla="*/ 57193 h 166598"/>
                      <a:gd name="connsiteX10" fmla="*/ 234733 w 240688"/>
                      <a:gd name="connsiteY10" fmla="*/ 72163 h 166598"/>
                      <a:gd name="connsiteX11" fmla="*/ 167009 w 240688"/>
                      <a:gd name="connsiteY11" fmla="*/ 153432 h 166598"/>
                      <a:gd name="connsiteX12" fmla="*/ 23008 w 240688"/>
                      <a:gd name="connsiteY12" fmla="*/ 160560 h 16659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0685" h="166598">
                        <a:moveTo>
                          <a:pt x="23008" y="160560"/>
                        </a:moveTo>
                        <a:cubicBezTo>
                          <a:pt x="10176" y="156996"/>
                          <a:pt x="-517" y="151293"/>
                          <a:pt x="-517" y="148441"/>
                        </a:cubicBezTo>
                        <a:cubicBezTo>
                          <a:pt x="-517" y="145590"/>
                          <a:pt x="13740" y="128481"/>
                          <a:pt x="31562" y="111372"/>
                        </a:cubicBezTo>
                        <a:cubicBezTo>
                          <a:pt x="62216" y="81431"/>
                          <a:pt x="64355" y="77867"/>
                          <a:pt x="59365" y="50777"/>
                        </a:cubicBezTo>
                        <a:cubicBezTo>
                          <a:pt x="57226" y="35094"/>
                          <a:pt x="49384" y="15846"/>
                          <a:pt x="42968" y="8717"/>
                        </a:cubicBezTo>
                        <a:cubicBezTo>
                          <a:pt x="32275" y="-4114"/>
                          <a:pt x="32275" y="-4114"/>
                          <a:pt x="48671" y="4440"/>
                        </a:cubicBezTo>
                        <a:cubicBezTo>
                          <a:pt x="65068" y="12995"/>
                          <a:pt x="104989" y="12282"/>
                          <a:pt x="191960" y="2301"/>
                        </a:cubicBezTo>
                        <a:cubicBezTo>
                          <a:pt x="217623" y="-550"/>
                          <a:pt x="237584" y="8004"/>
                          <a:pt x="230455" y="20123"/>
                        </a:cubicBezTo>
                        <a:cubicBezTo>
                          <a:pt x="228317" y="23688"/>
                          <a:pt x="230455" y="30817"/>
                          <a:pt x="234733" y="36520"/>
                        </a:cubicBezTo>
                        <a:cubicBezTo>
                          <a:pt x="241861" y="45074"/>
                          <a:pt x="241861" y="49351"/>
                          <a:pt x="235445" y="57193"/>
                        </a:cubicBezTo>
                        <a:cubicBezTo>
                          <a:pt x="229030" y="64322"/>
                          <a:pt x="229030" y="68599"/>
                          <a:pt x="234733" y="72163"/>
                        </a:cubicBezTo>
                        <a:cubicBezTo>
                          <a:pt x="250416" y="82144"/>
                          <a:pt x="205505" y="135610"/>
                          <a:pt x="167009" y="153432"/>
                        </a:cubicBezTo>
                        <a:cubicBezTo>
                          <a:pt x="140633" y="164838"/>
                          <a:pt x="53662" y="169115"/>
                          <a:pt x="23008" y="160560"/>
                        </a:cubicBezTo>
                        <a:close/>
                      </a:path>
                    </a:pathLst>
                  </a:custGeom>
                  <a:grpFill/>
                  <a:ln w="7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任意多边形: 形状 39"/>
                  <p:cNvSpPr/>
                  <p:nvPr>
                    <p:custDataLst>
                      <p:tags r:id="rId34"/>
                    </p:custDataLst>
                  </p:nvPr>
                </p:nvSpPr>
                <p:spPr>
                  <a:xfrm flipV="1">
                    <a:off x="693510" y="3390524"/>
                    <a:ext cx="988249" cy="1040157"/>
                  </a:xfrm>
                  <a:custGeom>
                    <a:gdLst>
                      <a:gd name="connsiteX0" fmla="*/ 588858 w 988249"/>
                      <a:gd name="connsiteY0" fmla="*/ 1029848 h 1040157"/>
                      <a:gd name="connsiteX1" fmla="*/ 86279 w 988249"/>
                      <a:gd name="connsiteY1" fmla="*/ 835945 h 1040157"/>
                      <a:gd name="connsiteX2" fmla="*/ 734 w 988249"/>
                      <a:gd name="connsiteY2" fmla="*/ 800302 h 1040157"/>
                      <a:gd name="connsiteX3" fmla="*/ 29249 w 988249"/>
                      <a:gd name="connsiteY3" fmla="*/ 781767 h 1040157"/>
                      <a:gd name="connsiteX4" fmla="*/ 96972 w 988249"/>
                      <a:gd name="connsiteY4" fmla="*/ 741846 h 1040157"/>
                      <a:gd name="connsiteX5" fmla="*/ 176815 w 988249"/>
                      <a:gd name="connsiteY5" fmla="*/ 755390 h 1040157"/>
                      <a:gd name="connsiteX6" fmla="*/ 253805 w 988249"/>
                      <a:gd name="connsiteY6" fmla="*/ 808856 h 1040157"/>
                      <a:gd name="connsiteX7" fmla="*/ 296578 w 988249"/>
                      <a:gd name="connsiteY7" fmla="*/ 836658 h 1040157"/>
                      <a:gd name="connsiteX8" fmla="*/ 301568 w 988249"/>
                      <a:gd name="connsiteY8" fmla="*/ 771074 h 1040157"/>
                      <a:gd name="connsiteX9" fmla="*/ 295152 w 988249"/>
                      <a:gd name="connsiteY9" fmla="*/ 522279 h 1040157"/>
                      <a:gd name="connsiteX10" fmla="*/ 297291 w 988249"/>
                      <a:gd name="connsiteY10" fmla="*/ 502319 h 1040157"/>
                      <a:gd name="connsiteX11" fmla="*/ 305845 w 988249"/>
                      <a:gd name="connsiteY11" fmla="*/ 475942 h 1040157"/>
                      <a:gd name="connsiteX12" fmla="*/ 341489 w 988249"/>
                      <a:gd name="connsiteY12" fmla="*/ 392535 h 1040157"/>
                      <a:gd name="connsiteX13" fmla="*/ 307271 w 988249"/>
                      <a:gd name="connsiteY13" fmla="*/ 371149 h 1040157"/>
                      <a:gd name="connsiteX14" fmla="*/ 250241 w 988249"/>
                      <a:gd name="connsiteY14" fmla="*/ 334079 h 1040157"/>
                      <a:gd name="connsiteX15" fmla="*/ 268063 w 988249"/>
                      <a:gd name="connsiteY15" fmla="*/ 326951 h 1040157"/>
                      <a:gd name="connsiteX16" fmla="*/ 342915 w 988249"/>
                      <a:gd name="connsiteY16" fmla="*/ 349763 h 1040157"/>
                      <a:gd name="connsiteX17" fmla="*/ 751394 w 988249"/>
                      <a:gd name="connsiteY17" fmla="*/ 436021 h 1040157"/>
                      <a:gd name="connsiteX18" fmla="*/ 839078 w 988249"/>
                      <a:gd name="connsiteY18" fmla="*/ 379704 h 1040157"/>
                      <a:gd name="connsiteX19" fmla="*/ 787038 w 988249"/>
                      <a:gd name="connsiteY19" fmla="*/ 194355 h 1040157"/>
                      <a:gd name="connsiteX20" fmla="*/ 715037 w 988249"/>
                      <a:gd name="connsiteY20" fmla="*/ 134474 h 1040157"/>
                      <a:gd name="connsiteX21" fmla="*/ 677968 w 988249"/>
                      <a:gd name="connsiteY21" fmla="*/ 142315 h 1040157"/>
                      <a:gd name="connsiteX22" fmla="*/ 588858 w 988249"/>
                      <a:gd name="connsiteY22" fmla="*/ 166553 h 1040157"/>
                      <a:gd name="connsiteX23" fmla="*/ 615947 w 988249"/>
                      <a:gd name="connsiteY23" fmla="*/ 203623 h 1040157"/>
                      <a:gd name="connsiteX24" fmla="*/ 643037 w 988249"/>
                      <a:gd name="connsiteY24" fmla="*/ 289168 h 1040157"/>
                      <a:gd name="connsiteX25" fmla="*/ 547511 w 988249"/>
                      <a:gd name="connsiteY25" fmla="*/ 324099 h 1040157"/>
                      <a:gd name="connsiteX26" fmla="*/ 414916 w 988249"/>
                      <a:gd name="connsiteY26" fmla="*/ 268495 h 1040157"/>
                      <a:gd name="connsiteX27" fmla="*/ 350044 w 988249"/>
                      <a:gd name="connsiteY27" fmla="*/ 258514 h 1040157"/>
                      <a:gd name="connsiteX28" fmla="*/ 299430 w 988249"/>
                      <a:gd name="connsiteY28" fmla="*/ 213603 h 1040157"/>
                      <a:gd name="connsiteX29" fmla="*/ 325093 w 988249"/>
                      <a:gd name="connsiteY29" fmla="*/ 140177 h 1040157"/>
                      <a:gd name="connsiteX30" fmla="*/ 350044 w 988249"/>
                      <a:gd name="connsiteY30" fmla="*/ 88849 h 1040157"/>
                      <a:gd name="connsiteX31" fmla="*/ 394242 w 988249"/>
                      <a:gd name="connsiteY31" fmla="*/ 81721 h 1040157"/>
                      <a:gd name="connsiteX32" fmla="*/ 435589 w 988249"/>
                      <a:gd name="connsiteY32" fmla="*/ 92414 h 1040157"/>
                      <a:gd name="connsiteX33" fmla="*/ 608106 w 988249"/>
                      <a:gd name="connsiteY33" fmla="*/ 118790 h 1040157"/>
                      <a:gd name="connsiteX34" fmla="*/ 637334 w 988249"/>
                      <a:gd name="connsiteY34" fmla="*/ 123780 h 1040157"/>
                      <a:gd name="connsiteX35" fmla="*/ 724305 w 988249"/>
                      <a:gd name="connsiteY35" fmla="*/ 32532 h 1040157"/>
                      <a:gd name="connsiteX36" fmla="*/ 753533 w 988249"/>
                      <a:gd name="connsiteY36" fmla="*/ 7581 h 1040157"/>
                      <a:gd name="connsiteX37" fmla="*/ 793454 w 988249"/>
                      <a:gd name="connsiteY37" fmla="*/ 10433 h 1040157"/>
                      <a:gd name="connsiteX38" fmla="*/ 817692 w 988249"/>
                      <a:gd name="connsiteY38" fmla="*/ 24690 h 1040157"/>
                      <a:gd name="connsiteX39" fmla="*/ 851910 w 988249"/>
                      <a:gd name="connsiteY39" fmla="*/ 62473 h 1040157"/>
                      <a:gd name="connsiteX40" fmla="*/ 887554 w 988249"/>
                      <a:gd name="connsiteY40" fmla="*/ 109523 h 1040157"/>
                      <a:gd name="connsiteX41" fmla="*/ 898960 w 988249"/>
                      <a:gd name="connsiteY41" fmla="*/ 135899 h 1040157"/>
                      <a:gd name="connsiteX42" fmla="*/ 908227 w 988249"/>
                      <a:gd name="connsiteY42" fmla="*/ 161563 h 1040157"/>
                      <a:gd name="connsiteX43" fmla="*/ 934604 w 988249"/>
                      <a:gd name="connsiteY43" fmla="*/ 240692 h 1040157"/>
                      <a:gd name="connsiteX44" fmla="*/ 941020 w 988249"/>
                      <a:gd name="connsiteY44" fmla="*/ 262792 h 1040157"/>
                      <a:gd name="connsiteX45" fmla="*/ 946010 w 988249"/>
                      <a:gd name="connsiteY45" fmla="*/ 288455 h 1040157"/>
                      <a:gd name="connsiteX46" fmla="*/ 948861 w 988249"/>
                      <a:gd name="connsiteY46" fmla="*/ 309842 h 1040157"/>
                      <a:gd name="connsiteX47" fmla="*/ 985218 w 988249"/>
                      <a:gd name="connsiteY47" fmla="*/ 386832 h 1040157"/>
                      <a:gd name="connsiteX48" fmla="*/ 965257 w 988249"/>
                      <a:gd name="connsiteY48" fmla="*/ 435308 h 1040157"/>
                      <a:gd name="connsiteX49" fmla="*/ 837652 w 988249"/>
                      <a:gd name="connsiteY49" fmla="*/ 513012 h 1040157"/>
                      <a:gd name="connsiteX50" fmla="*/ 613096 w 988249"/>
                      <a:gd name="connsiteY50" fmla="*/ 484497 h 1040157"/>
                      <a:gd name="connsiteX51" fmla="*/ 543947 w 988249"/>
                      <a:gd name="connsiteY51" fmla="*/ 470239 h 1040157"/>
                      <a:gd name="connsiteX52" fmla="*/ 539669 w 988249"/>
                      <a:gd name="connsiteY52" fmla="*/ 708340 h 1040157"/>
                      <a:gd name="connsiteX53" fmla="*/ 538957 w 988249"/>
                      <a:gd name="connsiteY53" fmla="*/ 944303 h 1040157"/>
                      <a:gd name="connsiteX54" fmla="*/ 569610 w 988249"/>
                      <a:gd name="connsiteY54" fmla="*/ 948580 h 1040157"/>
                      <a:gd name="connsiteX55" fmla="*/ 626641 w 988249"/>
                      <a:gd name="connsiteY55" fmla="*/ 947154 h 1040157"/>
                      <a:gd name="connsiteX56" fmla="*/ 735711 w 988249"/>
                      <a:gd name="connsiteY56" fmla="*/ 952145 h 1040157"/>
                      <a:gd name="connsiteX57" fmla="*/ 728582 w 988249"/>
                      <a:gd name="connsiteY57" fmla="*/ 1009888 h 1040157"/>
                      <a:gd name="connsiteX58" fmla="*/ 588858 w 988249"/>
                      <a:gd name="connsiteY58" fmla="*/ 1029848 h 1040157"/>
                      <a:gd name="connsiteX59" fmla="*/ 487629 w 988249"/>
                      <a:gd name="connsiteY59" fmla="*/ 853767 h 1040157"/>
                      <a:gd name="connsiteX60" fmla="*/ 488342 w 988249"/>
                      <a:gd name="connsiteY60" fmla="*/ 773212 h 1040157"/>
                      <a:gd name="connsiteX61" fmla="*/ 469094 w 988249"/>
                      <a:gd name="connsiteY61" fmla="*/ 780341 h 1040157"/>
                      <a:gd name="connsiteX62" fmla="*/ 355034 w 988249"/>
                      <a:gd name="connsiteY62" fmla="*/ 776777 h 1040157"/>
                      <a:gd name="connsiteX63" fmla="*/ 328658 w 988249"/>
                      <a:gd name="connsiteY63" fmla="*/ 766083 h 1040157"/>
                      <a:gd name="connsiteX64" fmla="*/ 327232 w 988249"/>
                      <a:gd name="connsiteY64" fmla="*/ 798163 h 1040157"/>
                      <a:gd name="connsiteX65" fmla="*/ 325806 w 988249"/>
                      <a:gd name="connsiteY65" fmla="*/ 842361 h 1040157"/>
                      <a:gd name="connsiteX66" fmla="*/ 479075 w 988249"/>
                      <a:gd name="connsiteY66" fmla="*/ 929332 h 1040157"/>
                      <a:gd name="connsiteX67" fmla="*/ 487629 w 988249"/>
                      <a:gd name="connsiteY67" fmla="*/ 853767 h 1040157"/>
                      <a:gd name="connsiteX68" fmla="*/ 385688 w 988249"/>
                      <a:gd name="connsiteY68" fmla="*/ 735430 h 1040157"/>
                      <a:gd name="connsiteX69" fmla="*/ 366440 w 988249"/>
                      <a:gd name="connsiteY69" fmla="*/ 691231 h 1040157"/>
                      <a:gd name="connsiteX70" fmla="*/ 377846 w 988249"/>
                      <a:gd name="connsiteY70" fmla="*/ 609250 h 1040157"/>
                      <a:gd name="connsiteX71" fmla="*/ 395668 w 988249"/>
                      <a:gd name="connsiteY71" fmla="*/ 592141 h 1040157"/>
                      <a:gd name="connsiteX72" fmla="*/ 346480 w 988249"/>
                      <a:gd name="connsiteY72" fmla="*/ 560775 h 1040157"/>
                      <a:gd name="connsiteX73" fmla="*/ 339351 w 988249"/>
                      <a:gd name="connsiteY73" fmla="*/ 623508 h 1040157"/>
                      <a:gd name="connsiteX74" fmla="*/ 332222 w 988249"/>
                      <a:gd name="connsiteY74" fmla="*/ 716182 h 1040157"/>
                      <a:gd name="connsiteX75" fmla="*/ 330083 w 988249"/>
                      <a:gd name="connsiteY75" fmla="*/ 748262 h 1040157"/>
                      <a:gd name="connsiteX76" fmla="*/ 357886 w 988249"/>
                      <a:gd name="connsiteY76" fmla="*/ 746123 h 1040157"/>
                      <a:gd name="connsiteX77" fmla="*/ 385688 w 988249"/>
                      <a:gd name="connsiteY77" fmla="*/ 735430 h 1040157"/>
                      <a:gd name="connsiteX78" fmla="*/ 493332 w 988249"/>
                      <a:gd name="connsiteY78" fmla="*/ 739707 h 1040157"/>
                      <a:gd name="connsiteX79" fmla="*/ 496184 w 988249"/>
                      <a:gd name="connsiteY79" fmla="*/ 719746 h 1040157"/>
                      <a:gd name="connsiteX80" fmla="*/ 502600 w 988249"/>
                      <a:gd name="connsiteY80" fmla="*/ 680538 h 1040157"/>
                      <a:gd name="connsiteX81" fmla="*/ 506164 w 988249"/>
                      <a:gd name="connsiteY81" fmla="*/ 655587 h 1040157"/>
                      <a:gd name="connsiteX82" fmla="*/ 442718 w 988249"/>
                      <a:gd name="connsiteY82" fmla="*/ 654162 h 1040157"/>
                      <a:gd name="connsiteX83" fmla="*/ 383549 w 988249"/>
                      <a:gd name="connsiteY83" fmla="*/ 664855 h 1040157"/>
                      <a:gd name="connsiteX84" fmla="*/ 448421 w 988249"/>
                      <a:gd name="connsiteY84" fmla="*/ 724024 h 1040157"/>
                      <a:gd name="connsiteX85" fmla="*/ 493332 w 988249"/>
                      <a:gd name="connsiteY85" fmla="*/ 739707 h 1040157"/>
                      <a:gd name="connsiteX86" fmla="*/ 514006 w 988249"/>
                      <a:gd name="connsiteY86" fmla="*/ 554359 h 1040157"/>
                      <a:gd name="connsiteX87" fmla="*/ 513293 w 988249"/>
                      <a:gd name="connsiteY87" fmla="*/ 513012 h 1040157"/>
                      <a:gd name="connsiteX88" fmla="*/ 499748 w 988249"/>
                      <a:gd name="connsiteY88" fmla="*/ 530121 h 1040157"/>
                      <a:gd name="connsiteX89" fmla="*/ 499748 w 988249"/>
                      <a:gd name="connsiteY89" fmla="*/ 494477 h 1040157"/>
                      <a:gd name="connsiteX90" fmla="*/ 508303 w 988249"/>
                      <a:gd name="connsiteY90" fmla="*/ 458833 h 1040157"/>
                      <a:gd name="connsiteX91" fmla="*/ 456976 w 988249"/>
                      <a:gd name="connsiteY91" fmla="*/ 438160 h 1040157"/>
                      <a:gd name="connsiteX92" fmla="*/ 403510 w 988249"/>
                      <a:gd name="connsiteY92" fmla="*/ 416773 h 1040157"/>
                      <a:gd name="connsiteX93" fmla="*/ 381411 w 988249"/>
                      <a:gd name="connsiteY93" fmla="*/ 406793 h 1040157"/>
                      <a:gd name="connsiteX94" fmla="*/ 360737 w 988249"/>
                      <a:gd name="connsiteY94" fmla="*/ 425328 h 1040157"/>
                      <a:gd name="connsiteX95" fmla="*/ 352895 w 988249"/>
                      <a:gd name="connsiteY95" fmla="*/ 488774 h 1040157"/>
                      <a:gd name="connsiteX96" fmla="*/ 351470 w 988249"/>
                      <a:gd name="connsiteY96" fmla="*/ 528695 h 1040157"/>
                      <a:gd name="connsiteX97" fmla="*/ 419906 w 988249"/>
                      <a:gd name="connsiteY97" fmla="*/ 562200 h 1040157"/>
                      <a:gd name="connsiteX98" fmla="*/ 514006 w 988249"/>
                      <a:gd name="connsiteY98" fmla="*/ 554359 h 1040157"/>
                      <a:gd name="connsiteX99" fmla="*/ 518283 w 988249"/>
                      <a:gd name="connsiteY99" fmla="*/ 231425 h 1040157"/>
                      <a:gd name="connsiteX100" fmla="*/ 444144 w 988249"/>
                      <a:gd name="connsiteY100" fmla="*/ 157286 h 1040157"/>
                      <a:gd name="connsiteX101" fmla="*/ 399945 w 988249"/>
                      <a:gd name="connsiteY101" fmla="*/ 139464 h 1040157"/>
                      <a:gd name="connsiteX102" fmla="*/ 399945 w 988249"/>
                      <a:gd name="connsiteY102" fmla="*/ 178672 h 1040157"/>
                      <a:gd name="connsiteX103" fmla="*/ 419906 w 988249"/>
                      <a:gd name="connsiteY103" fmla="*/ 225009 h 1040157"/>
                      <a:gd name="connsiteX104" fmla="*/ 467669 w 988249"/>
                      <a:gd name="connsiteY104" fmla="*/ 244970 h 1040157"/>
                      <a:gd name="connsiteX105" fmla="*/ 521847 w 988249"/>
                      <a:gd name="connsiteY105" fmla="*/ 266356 h 1040157"/>
                      <a:gd name="connsiteX106" fmla="*/ 518283 w 988249"/>
                      <a:gd name="connsiteY106" fmla="*/ 231425 h 104015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</a:cxnLst>
                    <a:rect l="l" t="t" r="r" b="b"/>
                    <a:pathLst>
                      <a:path w="988249" h="1040157">
                        <a:moveTo>
                          <a:pt x="588858" y="1029848"/>
                        </a:moveTo>
                        <a:cubicBezTo>
                          <a:pt x="489055" y="1002759"/>
                          <a:pt x="188933" y="887273"/>
                          <a:pt x="86279" y="835945"/>
                        </a:cubicBezTo>
                        <a:cubicBezTo>
                          <a:pt x="44932" y="815272"/>
                          <a:pt x="6437" y="799589"/>
                          <a:pt x="734" y="800302"/>
                        </a:cubicBezTo>
                        <a:cubicBezTo>
                          <a:pt x="-4969" y="801727"/>
                          <a:pt x="7863" y="793173"/>
                          <a:pt x="29249" y="781767"/>
                        </a:cubicBezTo>
                        <a:cubicBezTo>
                          <a:pt x="51348" y="770361"/>
                          <a:pt x="81289" y="752539"/>
                          <a:pt x="96972" y="741846"/>
                        </a:cubicBezTo>
                        <a:cubicBezTo>
                          <a:pt x="128339" y="720459"/>
                          <a:pt x="130478" y="720459"/>
                          <a:pt x="176815" y="755390"/>
                        </a:cubicBezTo>
                        <a:cubicBezTo>
                          <a:pt x="195349" y="769648"/>
                          <a:pt x="230280" y="793173"/>
                          <a:pt x="253805" y="808856"/>
                        </a:cubicBezTo>
                        <a:lnTo>
                          <a:pt x="296578" y="836658"/>
                        </a:lnTo>
                        <a:lnTo>
                          <a:pt x="301568" y="771074"/>
                        </a:lnTo>
                        <a:cubicBezTo>
                          <a:pt x="309410" y="664855"/>
                          <a:pt x="306558" y="544378"/>
                          <a:pt x="295152" y="522279"/>
                        </a:cubicBezTo>
                        <a:cubicBezTo>
                          <a:pt x="286598" y="504457"/>
                          <a:pt x="286598" y="502319"/>
                          <a:pt x="297291" y="502319"/>
                        </a:cubicBezTo>
                        <a:cubicBezTo>
                          <a:pt x="306558" y="502319"/>
                          <a:pt x="307984" y="496616"/>
                          <a:pt x="305845" y="475942"/>
                        </a:cubicBezTo>
                        <a:cubicBezTo>
                          <a:pt x="300855" y="440298"/>
                          <a:pt x="324380" y="387545"/>
                          <a:pt x="341489" y="392535"/>
                        </a:cubicBezTo>
                        <a:cubicBezTo>
                          <a:pt x="347905" y="394674"/>
                          <a:pt x="332935" y="384694"/>
                          <a:pt x="307271" y="371149"/>
                        </a:cubicBezTo>
                        <a:cubicBezTo>
                          <a:pt x="282320" y="356892"/>
                          <a:pt x="256657" y="340495"/>
                          <a:pt x="250241" y="334079"/>
                        </a:cubicBezTo>
                        <a:cubicBezTo>
                          <a:pt x="240261" y="323386"/>
                          <a:pt x="241686" y="322673"/>
                          <a:pt x="268063" y="326951"/>
                        </a:cubicBezTo>
                        <a:cubicBezTo>
                          <a:pt x="283746" y="329089"/>
                          <a:pt x="317252" y="339070"/>
                          <a:pt x="342915" y="349763"/>
                        </a:cubicBezTo>
                        <a:cubicBezTo>
                          <a:pt x="479075" y="405367"/>
                          <a:pt x="651591" y="441724"/>
                          <a:pt x="751394" y="436021"/>
                        </a:cubicBezTo>
                        <a:cubicBezTo>
                          <a:pt x="844068" y="431031"/>
                          <a:pt x="844781" y="431031"/>
                          <a:pt x="839078" y="379704"/>
                        </a:cubicBezTo>
                        <a:cubicBezTo>
                          <a:pt x="832662" y="318396"/>
                          <a:pt x="815553" y="257089"/>
                          <a:pt x="787038" y="194355"/>
                        </a:cubicBezTo>
                        <a:cubicBezTo>
                          <a:pt x="760662" y="136612"/>
                          <a:pt x="749255" y="127345"/>
                          <a:pt x="715037" y="134474"/>
                        </a:cubicBezTo>
                        <a:cubicBezTo>
                          <a:pt x="704344" y="137325"/>
                          <a:pt x="687948" y="140177"/>
                          <a:pt x="677968" y="142315"/>
                        </a:cubicBezTo>
                        <a:cubicBezTo>
                          <a:pt x="635195" y="150157"/>
                          <a:pt x="592422" y="162276"/>
                          <a:pt x="588858" y="166553"/>
                        </a:cubicBezTo>
                        <a:cubicBezTo>
                          <a:pt x="587432" y="169405"/>
                          <a:pt x="599551" y="185801"/>
                          <a:pt x="615947" y="203623"/>
                        </a:cubicBezTo>
                        <a:cubicBezTo>
                          <a:pt x="645175" y="233564"/>
                          <a:pt x="650165" y="248534"/>
                          <a:pt x="643037" y="289168"/>
                        </a:cubicBezTo>
                        <a:cubicBezTo>
                          <a:pt x="641611" y="298436"/>
                          <a:pt x="571036" y="324099"/>
                          <a:pt x="547511" y="324099"/>
                        </a:cubicBezTo>
                        <a:cubicBezTo>
                          <a:pt x="518996" y="324099"/>
                          <a:pt x="449847" y="295584"/>
                          <a:pt x="414916" y="268495"/>
                        </a:cubicBezTo>
                        <a:cubicBezTo>
                          <a:pt x="391391" y="251386"/>
                          <a:pt x="389252" y="250673"/>
                          <a:pt x="350044" y="258514"/>
                        </a:cubicBezTo>
                        <a:cubicBezTo>
                          <a:pt x="278043" y="273485"/>
                          <a:pt x="277330" y="272772"/>
                          <a:pt x="299430" y="213603"/>
                        </a:cubicBezTo>
                        <a:cubicBezTo>
                          <a:pt x="307271" y="194355"/>
                          <a:pt x="318677" y="160850"/>
                          <a:pt x="325093" y="140177"/>
                        </a:cubicBezTo>
                        <a:cubicBezTo>
                          <a:pt x="330796" y="119503"/>
                          <a:pt x="342202" y="96691"/>
                          <a:pt x="350044" y="88849"/>
                        </a:cubicBezTo>
                        <a:cubicBezTo>
                          <a:pt x="365014" y="73879"/>
                          <a:pt x="389965" y="69602"/>
                          <a:pt x="394242" y="81721"/>
                        </a:cubicBezTo>
                        <a:cubicBezTo>
                          <a:pt x="395668" y="85998"/>
                          <a:pt x="414203" y="90988"/>
                          <a:pt x="435589" y="92414"/>
                        </a:cubicBezTo>
                        <a:cubicBezTo>
                          <a:pt x="562482" y="100968"/>
                          <a:pt x="595274" y="105959"/>
                          <a:pt x="608106" y="118790"/>
                        </a:cubicBezTo>
                        <a:cubicBezTo>
                          <a:pt x="618799" y="129484"/>
                          <a:pt x="623789" y="130196"/>
                          <a:pt x="637334" y="123780"/>
                        </a:cubicBezTo>
                        <a:cubicBezTo>
                          <a:pt x="657294" y="113800"/>
                          <a:pt x="719315" y="48928"/>
                          <a:pt x="724305" y="32532"/>
                        </a:cubicBezTo>
                        <a:cubicBezTo>
                          <a:pt x="726443" y="25403"/>
                          <a:pt x="739988" y="14710"/>
                          <a:pt x="753533" y="7581"/>
                        </a:cubicBezTo>
                        <a:cubicBezTo>
                          <a:pt x="779196" y="-3825"/>
                          <a:pt x="779909" y="-3825"/>
                          <a:pt x="793454" y="10433"/>
                        </a:cubicBezTo>
                        <a:cubicBezTo>
                          <a:pt x="800583" y="18275"/>
                          <a:pt x="811276" y="24690"/>
                          <a:pt x="817692" y="24690"/>
                        </a:cubicBezTo>
                        <a:cubicBezTo>
                          <a:pt x="823395" y="24690"/>
                          <a:pt x="838365" y="41800"/>
                          <a:pt x="851910" y="62473"/>
                        </a:cubicBezTo>
                        <a:cubicBezTo>
                          <a:pt x="865455" y="83146"/>
                          <a:pt x="881138" y="104533"/>
                          <a:pt x="887554" y="109523"/>
                        </a:cubicBezTo>
                        <a:cubicBezTo>
                          <a:pt x="893970" y="114513"/>
                          <a:pt x="898960" y="126632"/>
                          <a:pt x="898960" y="135899"/>
                        </a:cubicBezTo>
                        <a:cubicBezTo>
                          <a:pt x="898960" y="144454"/>
                          <a:pt x="903237" y="156573"/>
                          <a:pt x="908227" y="161563"/>
                        </a:cubicBezTo>
                        <a:cubicBezTo>
                          <a:pt x="919633" y="174395"/>
                          <a:pt x="934604" y="217167"/>
                          <a:pt x="934604" y="240692"/>
                        </a:cubicBezTo>
                        <a:cubicBezTo>
                          <a:pt x="934604" y="250673"/>
                          <a:pt x="937455" y="260653"/>
                          <a:pt x="941020" y="262792"/>
                        </a:cubicBezTo>
                        <a:cubicBezTo>
                          <a:pt x="944584" y="264930"/>
                          <a:pt x="946723" y="276336"/>
                          <a:pt x="946010" y="288455"/>
                        </a:cubicBezTo>
                        <a:cubicBezTo>
                          <a:pt x="945297" y="299861"/>
                          <a:pt x="946723" y="309842"/>
                          <a:pt x="948861" y="309842"/>
                        </a:cubicBezTo>
                        <a:cubicBezTo>
                          <a:pt x="953139" y="309842"/>
                          <a:pt x="965257" y="336218"/>
                          <a:pt x="985218" y="386832"/>
                        </a:cubicBezTo>
                        <a:cubicBezTo>
                          <a:pt x="990921" y="400377"/>
                          <a:pt x="987357" y="408932"/>
                          <a:pt x="965257" y="435308"/>
                        </a:cubicBezTo>
                        <a:cubicBezTo>
                          <a:pt x="928188" y="478794"/>
                          <a:pt x="881851" y="507309"/>
                          <a:pt x="837652" y="513012"/>
                        </a:cubicBezTo>
                        <a:cubicBezTo>
                          <a:pt x="792741" y="519428"/>
                          <a:pt x="700780" y="507309"/>
                          <a:pt x="613096" y="484497"/>
                        </a:cubicBezTo>
                        <a:cubicBezTo>
                          <a:pt x="576739" y="475229"/>
                          <a:pt x="545372" y="468813"/>
                          <a:pt x="543947" y="470239"/>
                        </a:cubicBezTo>
                        <a:cubicBezTo>
                          <a:pt x="541808" y="471665"/>
                          <a:pt x="540382" y="579309"/>
                          <a:pt x="539669" y="708340"/>
                        </a:cubicBezTo>
                        <a:lnTo>
                          <a:pt x="538957" y="944303"/>
                        </a:lnTo>
                        <a:lnTo>
                          <a:pt x="569610" y="948580"/>
                        </a:lnTo>
                        <a:cubicBezTo>
                          <a:pt x="586719" y="951432"/>
                          <a:pt x="612383" y="950719"/>
                          <a:pt x="626641" y="947154"/>
                        </a:cubicBezTo>
                        <a:cubicBezTo>
                          <a:pt x="669413" y="937887"/>
                          <a:pt x="728582" y="940739"/>
                          <a:pt x="735711" y="952145"/>
                        </a:cubicBezTo>
                        <a:cubicBezTo>
                          <a:pt x="746404" y="969254"/>
                          <a:pt x="742840" y="997769"/>
                          <a:pt x="728582" y="1009888"/>
                        </a:cubicBezTo>
                        <a:cubicBezTo>
                          <a:pt x="691512" y="1041967"/>
                          <a:pt x="653017" y="1046957"/>
                          <a:pt x="588858" y="1029848"/>
                        </a:cubicBezTo>
                        <a:close/>
                        <a:moveTo>
                          <a:pt x="487629" y="853767"/>
                        </a:moveTo>
                        <a:cubicBezTo>
                          <a:pt x="489768" y="810995"/>
                          <a:pt x="489768" y="775351"/>
                          <a:pt x="488342" y="773212"/>
                        </a:cubicBezTo>
                        <a:cubicBezTo>
                          <a:pt x="486204" y="771786"/>
                          <a:pt x="477649" y="774638"/>
                          <a:pt x="469094" y="780341"/>
                        </a:cubicBezTo>
                        <a:cubicBezTo>
                          <a:pt x="449134" y="792460"/>
                          <a:pt x="389252" y="791034"/>
                          <a:pt x="355034" y="776777"/>
                        </a:cubicBezTo>
                        <a:lnTo>
                          <a:pt x="328658" y="766083"/>
                        </a:lnTo>
                        <a:lnTo>
                          <a:pt x="327232" y="798163"/>
                        </a:lnTo>
                        <a:cubicBezTo>
                          <a:pt x="326519" y="815985"/>
                          <a:pt x="325806" y="835945"/>
                          <a:pt x="325806" y="842361"/>
                        </a:cubicBezTo>
                        <a:cubicBezTo>
                          <a:pt x="325093" y="859470"/>
                          <a:pt x="437728" y="922917"/>
                          <a:pt x="479075" y="929332"/>
                        </a:cubicBezTo>
                        <a:cubicBezTo>
                          <a:pt x="481213" y="930045"/>
                          <a:pt x="485491" y="895827"/>
                          <a:pt x="487629" y="853767"/>
                        </a:cubicBezTo>
                        <a:close/>
                        <a:moveTo>
                          <a:pt x="385688" y="735430"/>
                        </a:moveTo>
                        <a:cubicBezTo>
                          <a:pt x="385688" y="730440"/>
                          <a:pt x="377133" y="710479"/>
                          <a:pt x="366440" y="691231"/>
                        </a:cubicBezTo>
                        <a:cubicBezTo>
                          <a:pt x="343628" y="647033"/>
                          <a:pt x="347192" y="622082"/>
                          <a:pt x="377846" y="609250"/>
                        </a:cubicBezTo>
                        <a:cubicBezTo>
                          <a:pt x="389252" y="604973"/>
                          <a:pt x="397807" y="597131"/>
                          <a:pt x="395668" y="592141"/>
                        </a:cubicBezTo>
                        <a:cubicBezTo>
                          <a:pt x="392104" y="582874"/>
                          <a:pt x="350757" y="556497"/>
                          <a:pt x="346480" y="560775"/>
                        </a:cubicBezTo>
                        <a:cubicBezTo>
                          <a:pt x="345054" y="562200"/>
                          <a:pt x="342202" y="590003"/>
                          <a:pt x="339351" y="623508"/>
                        </a:cubicBezTo>
                        <a:cubicBezTo>
                          <a:pt x="337212" y="657013"/>
                          <a:pt x="333648" y="698360"/>
                          <a:pt x="332222" y="716182"/>
                        </a:cubicBezTo>
                        <a:lnTo>
                          <a:pt x="330083" y="748262"/>
                        </a:lnTo>
                        <a:lnTo>
                          <a:pt x="357886" y="746123"/>
                        </a:lnTo>
                        <a:cubicBezTo>
                          <a:pt x="372856" y="744697"/>
                          <a:pt x="385688" y="739707"/>
                          <a:pt x="385688" y="735430"/>
                        </a:cubicBezTo>
                        <a:close/>
                        <a:moveTo>
                          <a:pt x="493332" y="739707"/>
                        </a:moveTo>
                        <a:cubicBezTo>
                          <a:pt x="493332" y="736143"/>
                          <a:pt x="494758" y="727588"/>
                          <a:pt x="496184" y="719746"/>
                        </a:cubicBezTo>
                        <a:cubicBezTo>
                          <a:pt x="497610" y="711905"/>
                          <a:pt x="500461" y="694083"/>
                          <a:pt x="502600" y="680538"/>
                        </a:cubicBezTo>
                        <a:lnTo>
                          <a:pt x="506164" y="655587"/>
                        </a:lnTo>
                        <a:lnTo>
                          <a:pt x="442718" y="654162"/>
                        </a:lnTo>
                        <a:cubicBezTo>
                          <a:pt x="387826" y="653449"/>
                          <a:pt x="379985" y="654875"/>
                          <a:pt x="383549" y="664855"/>
                        </a:cubicBezTo>
                        <a:cubicBezTo>
                          <a:pt x="389965" y="681251"/>
                          <a:pt x="410639" y="699786"/>
                          <a:pt x="448421" y="724024"/>
                        </a:cubicBezTo>
                        <a:cubicBezTo>
                          <a:pt x="481926" y="745410"/>
                          <a:pt x="491907" y="748974"/>
                          <a:pt x="493332" y="739707"/>
                        </a:cubicBezTo>
                        <a:close/>
                        <a:moveTo>
                          <a:pt x="514006" y="554359"/>
                        </a:moveTo>
                        <a:lnTo>
                          <a:pt x="513293" y="513012"/>
                        </a:lnTo>
                        <a:lnTo>
                          <a:pt x="499748" y="530121"/>
                        </a:lnTo>
                        <a:cubicBezTo>
                          <a:pt x="481213" y="552220"/>
                          <a:pt x="481213" y="535111"/>
                          <a:pt x="499748" y="494477"/>
                        </a:cubicBezTo>
                        <a:cubicBezTo>
                          <a:pt x="506877" y="477368"/>
                          <a:pt x="511154" y="460972"/>
                          <a:pt x="508303" y="458833"/>
                        </a:cubicBezTo>
                        <a:cubicBezTo>
                          <a:pt x="505451" y="456694"/>
                          <a:pt x="482639" y="447427"/>
                          <a:pt x="456976" y="438160"/>
                        </a:cubicBezTo>
                        <a:cubicBezTo>
                          <a:pt x="431312" y="428892"/>
                          <a:pt x="407787" y="419625"/>
                          <a:pt x="403510" y="416773"/>
                        </a:cubicBezTo>
                        <a:cubicBezTo>
                          <a:pt x="399945" y="413922"/>
                          <a:pt x="389252" y="409645"/>
                          <a:pt x="381411" y="406793"/>
                        </a:cubicBezTo>
                        <a:cubicBezTo>
                          <a:pt x="368579" y="403229"/>
                          <a:pt x="365014" y="406080"/>
                          <a:pt x="360737" y="425328"/>
                        </a:cubicBezTo>
                        <a:cubicBezTo>
                          <a:pt x="357886" y="438160"/>
                          <a:pt x="354321" y="466675"/>
                          <a:pt x="352895" y="488774"/>
                        </a:cubicBezTo>
                        <a:lnTo>
                          <a:pt x="351470" y="528695"/>
                        </a:lnTo>
                        <a:lnTo>
                          <a:pt x="419906" y="562200"/>
                        </a:lnTo>
                        <a:cubicBezTo>
                          <a:pt x="511154" y="605686"/>
                          <a:pt x="514006" y="605686"/>
                          <a:pt x="514006" y="554359"/>
                        </a:cubicBezTo>
                        <a:close/>
                        <a:moveTo>
                          <a:pt x="518283" y="231425"/>
                        </a:moveTo>
                        <a:cubicBezTo>
                          <a:pt x="508303" y="187227"/>
                          <a:pt x="499748" y="178672"/>
                          <a:pt x="444144" y="157286"/>
                        </a:cubicBezTo>
                        <a:lnTo>
                          <a:pt x="399945" y="139464"/>
                        </a:lnTo>
                        <a:lnTo>
                          <a:pt x="399945" y="178672"/>
                        </a:lnTo>
                        <a:cubicBezTo>
                          <a:pt x="399945" y="214316"/>
                          <a:pt x="401371" y="217880"/>
                          <a:pt x="419906" y="225009"/>
                        </a:cubicBezTo>
                        <a:cubicBezTo>
                          <a:pt x="430599" y="228574"/>
                          <a:pt x="451985" y="237841"/>
                          <a:pt x="467669" y="244970"/>
                        </a:cubicBezTo>
                        <a:cubicBezTo>
                          <a:pt x="496897" y="258514"/>
                          <a:pt x="514006" y="265643"/>
                          <a:pt x="521847" y="266356"/>
                        </a:cubicBezTo>
                        <a:cubicBezTo>
                          <a:pt x="523986" y="267069"/>
                          <a:pt x="522560" y="251386"/>
                          <a:pt x="518283" y="231425"/>
                        </a:cubicBezTo>
                        <a:close/>
                      </a:path>
                    </a:pathLst>
                  </a:custGeom>
                  <a:grpFill/>
                  <a:ln w="7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" name="任意多边形: 形状 40"/>
                  <p:cNvSpPr/>
                  <p:nvPr>
                    <p:custDataLst>
                      <p:tags r:id="rId35"/>
                    </p:custDataLst>
                  </p:nvPr>
                </p:nvSpPr>
                <p:spPr>
                  <a:xfrm flipV="1">
                    <a:off x="804484" y="4113085"/>
                    <a:ext cx="122778" cy="274342"/>
                  </a:xfrm>
                  <a:custGeom>
                    <a:gdLst>
                      <a:gd name="connsiteX0" fmla="*/ 3525 w 122778"/>
                      <a:gd name="connsiteY0" fmla="*/ 260684 h 274342"/>
                      <a:gd name="connsiteX1" fmla="*/ 7802 w 122778"/>
                      <a:gd name="connsiteY1" fmla="*/ 244288 h 274342"/>
                      <a:gd name="connsiteX2" fmla="*/ 2099 w 122778"/>
                      <a:gd name="connsiteY2" fmla="*/ 173713 h 274342"/>
                      <a:gd name="connsiteX3" fmla="*/ 12079 w 122778"/>
                      <a:gd name="connsiteY3" fmla="*/ 77474 h 274342"/>
                      <a:gd name="connsiteX4" fmla="*/ 88357 w 122778"/>
                      <a:gd name="connsiteY4" fmla="*/ 1909 h 274342"/>
                      <a:gd name="connsiteX5" fmla="*/ 97625 w 122778"/>
                      <a:gd name="connsiteY5" fmla="*/ 6186 h 274342"/>
                      <a:gd name="connsiteX6" fmla="*/ 104753 w 122778"/>
                      <a:gd name="connsiteY6" fmla="*/ 8325 h 274342"/>
                      <a:gd name="connsiteX7" fmla="*/ 107605 w 122778"/>
                      <a:gd name="connsiteY7" fmla="*/ 46108 h 274342"/>
                      <a:gd name="connsiteX8" fmla="*/ 116159 w 122778"/>
                      <a:gd name="connsiteY8" fmla="*/ 125950 h 274342"/>
                      <a:gd name="connsiteX9" fmla="*/ 122575 w 122778"/>
                      <a:gd name="connsiteY9" fmla="*/ 174426 h 274342"/>
                      <a:gd name="connsiteX10" fmla="*/ 93347 w 122778"/>
                      <a:gd name="connsiteY10" fmla="*/ 202941 h 274342"/>
                      <a:gd name="connsiteX11" fmla="*/ 56991 w 122778"/>
                      <a:gd name="connsiteY11" fmla="*/ 231456 h 274342"/>
                      <a:gd name="connsiteX12" fmla="*/ 30614 w 122778"/>
                      <a:gd name="connsiteY12" fmla="*/ 252842 h 274342"/>
                      <a:gd name="connsiteX13" fmla="*/ 3525 w 122778"/>
                      <a:gd name="connsiteY13" fmla="*/ 260684 h 274342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22778" h="274342">
                        <a:moveTo>
                          <a:pt x="3525" y="260684"/>
                        </a:moveTo>
                        <a:cubicBezTo>
                          <a:pt x="7802" y="253555"/>
                          <a:pt x="9228" y="246426"/>
                          <a:pt x="7802" y="244288"/>
                        </a:cubicBezTo>
                        <a:cubicBezTo>
                          <a:pt x="5663" y="242149"/>
                          <a:pt x="2812" y="210782"/>
                          <a:pt x="2099" y="173713"/>
                        </a:cubicBezTo>
                        <a:cubicBezTo>
                          <a:pt x="-40" y="120960"/>
                          <a:pt x="2099" y="100286"/>
                          <a:pt x="12079" y="77474"/>
                        </a:cubicBezTo>
                        <a:cubicBezTo>
                          <a:pt x="26337" y="45395"/>
                          <a:pt x="83367" y="-11636"/>
                          <a:pt x="88357" y="1909"/>
                        </a:cubicBezTo>
                        <a:cubicBezTo>
                          <a:pt x="89783" y="6899"/>
                          <a:pt x="94060" y="9038"/>
                          <a:pt x="97625" y="6186"/>
                        </a:cubicBezTo>
                        <a:cubicBezTo>
                          <a:pt x="101189" y="4048"/>
                          <a:pt x="104041" y="4761"/>
                          <a:pt x="104753" y="8325"/>
                        </a:cubicBezTo>
                        <a:cubicBezTo>
                          <a:pt x="104753" y="11177"/>
                          <a:pt x="106179" y="28286"/>
                          <a:pt x="107605" y="46108"/>
                        </a:cubicBezTo>
                        <a:cubicBezTo>
                          <a:pt x="109031" y="63930"/>
                          <a:pt x="113308" y="99573"/>
                          <a:pt x="116159" y="125950"/>
                        </a:cubicBezTo>
                        <a:lnTo>
                          <a:pt x="122575" y="174426"/>
                        </a:lnTo>
                        <a:lnTo>
                          <a:pt x="93347" y="202941"/>
                        </a:lnTo>
                        <a:cubicBezTo>
                          <a:pt x="77664" y="218624"/>
                          <a:pt x="61268" y="231456"/>
                          <a:pt x="56991" y="231456"/>
                        </a:cubicBezTo>
                        <a:cubicBezTo>
                          <a:pt x="52713" y="231456"/>
                          <a:pt x="40594" y="241436"/>
                          <a:pt x="30614" y="252842"/>
                        </a:cubicBezTo>
                        <a:cubicBezTo>
                          <a:pt x="8515" y="277080"/>
                          <a:pt x="-7881" y="282070"/>
                          <a:pt x="3525" y="260684"/>
                        </a:cubicBezTo>
                        <a:close/>
                      </a:path>
                    </a:pathLst>
                  </a:custGeom>
                  <a:grpFill/>
                  <a:ln w="7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45" name="文本框 44" title=""/>
          <p:cNvSpPr txBox="1"/>
          <p:nvPr>
            <p:custDataLst>
              <p:tags r:id="rId36"/>
            </p:custDataLst>
          </p:nvPr>
        </p:nvSpPr>
        <p:spPr>
          <a:xfrm>
            <a:off x="0" y="0"/>
            <a:ext cx="6844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kern="0" noProof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【中职专用】统编版·基础模块（上册）</a:t>
            </a:r>
            <a:endParaRPr lang="zh-CN" altLang="en-US" sz="2800" b="1" kern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54" name="图片 53" title="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3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FilmGrain grainSize="20"/>
                    </a14:imgEffect>
                    <a14:imgEffect>
                      <a14:brightnessContrast bright="15000" contrast="-1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" y="5812890"/>
            <a:ext cx="12191999" cy="1045110"/>
          </a:xfrm>
          <a:custGeom>
            <a:gdLst>
              <a:gd name="connsiteX0" fmla="*/ 0 w 12191999"/>
              <a:gd name="connsiteY0" fmla="*/ 0 h 1045110"/>
              <a:gd name="connsiteX1" fmla="*/ 12191999 w 12191999"/>
              <a:gd name="connsiteY1" fmla="*/ 0 h 1045110"/>
              <a:gd name="connsiteX2" fmla="*/ 12191999 w 12191999"/>
              <a:gd name="connsiteY2" fmla="*/ 1045110 h 1045110"/>
              <a:gd name="connsiteX3" fmla="*/ 0 w 12191999"/>
              <a:gd name="connsiteY3" fmla="*/ 1045110 h 1045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045110">
                <a:moveTo>
                  <a:pt x="0" y="0"/>
                </a:moveTo>
                <a:lnTo>
                  <a:pt x="12191999" y="0"/>
                </a:lnTo>
                <a:lnTo>
                  <a:pt x="12191999" y="1045110"/>
                </a:lnTo>
                <a:lnTo>
                  <a:pt x="0" y="1045110"/>
                </a:lnTo>
                <a:close/>
              </a:path>
            </a:pathLst>
          </a:custGeom>
        </p:spPr>
      </p:pic>
      <p:pic>
        <p:nvPicPr>
          <p:cNvPr id="48" name="图片 47" title=""/>
          <p:cNvPicPr>
            <a:picLocks noChangeAspect="1"/>
          </p:cNvPicPr>
          <p:nvPr userDrawn="1">
            <p:custDataLst>
              <p:tags r:id="rId41"/>
            </p:custDataLst>
          </p:nvPr>
        </p:nvPicPr>
        <p:blipFill>
          <a:blip r:embed="rId40"/>
          <a:srcRect l="6023" r="5768"/>
          <a:stretch>
            <a:fillRect/>
          </a:stretch>
        </p:blipFill>
        <p:spPr bwMode="auto">
          <a:xfrm>
            <a:off x="0" y="4459288"/>
            <a:ext cx="3738563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 title=""/>
          <p:cNvPicPr>
            <a:picLocks noChangeAspect="1"/>
          </p:cNvPicPr>
          <p:nvPr userDrawn="1">
            <p:custDataLst>
              <p:tags r:id="rId44"/>
            </p:custDataLst>
          </p:nvPr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b="100000" l="3077" r="90000" t="0">
                        <a14:foregroundMark x1="9615" x2="10000" y1="68000" y2="68000"/>
                        <a14:foregroundMark x1="45385" x2="45385" y1="64000" y2="64000"/>
                        <a14:foregroundMark x1="60385" x2="60385" y1="58000" y2="58000"/>
                        <a14:foregroundMark x1="88077" x2="88077" y1="54000" y2="54000"/>
                        <a14:foregroundMark x1="84615" x2="84615" y1="18000" y2="18000"/>
                        <a14:foregroundMark x1="86538" x2="86538" y1="18000" y2="18000"/>
                        <a14:foregroundMark x1="86923" x2="86923" y1="18000" y2="18000"/>
                        <a14:foregroundMark x1="5000" x2="5000" y1="64000" y2="64000"/>
                        <a14:foregroundMark x1="3077" x2="3077" y1="74000" y2="7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871331" y="5715363"/>
            <a:ext cx="4455968" cy="864877"/>
          </a:xfrm>
          <a:prstGeom prst="rect">
            <a:avLst/>
          </a:prstGeom>
        </p:spPr>
      </p:pic>
      <p:pic>
        <p:nvPicPr>
          <p:cNvPr id="50" name="图片 49" title="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artisticBlur radius="5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4871" y="0"/>
            <a:ext cx="3327129" cy="1479236"/>
          </a:xfrm>
          <a:custGeom>
            <a:gdLst>
              <a:gd name="connsiteX0" fmla="*/ 0 w 3327129"/>
              <a:gd name="connsiteY0" fmla="*/ 0 h 1479236"/>
              <a:gd name="connsiteX1" fmla="*/ 3327129 w 3327129"/>
              <a:gd name="connsiteY1" fmla="*/ 0 h 1479236"/>
              <a:gd name="connsiteX2" fmla="*/ 3327129 w 3327129"/>
              <a:gd name="connsiteY2" fmla="*/ 1479236 h 1479236"/>
              <a:gd name="connsiteX3" fmla="*/ 0 w 3327129"/>
              <a:gd name="connsiteY3" fmla="*/ 1479236 h 14792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7129" h="1479236">
                <a:moveTo>
                  <a:pt x="0" y="0"/>
                </a:moveTo>
                <a:lnTo>
                  <a:pt x="3327129" y="0"/>
                </a:lnTo>
                <a:lnTo>
                  <a:pt x="3327129" y="1479236"/>
                </a:lnTo>
                <a:lnTo>
                  <a:pt x="0" y="1479236"/>
                </a:lnTo>
                <a:close/>
              </a:path>
            </a:pathLst>
          </a:custGeom>
          <a:noFill/>
        </p:spPr>
      </p:pic>
      <p:pic>
        <p:nvPicPr>
          <p:cNvPr id="51" name="图片 50" title="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rightnessContrast bright="22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8946" y="5148140"/>
            <a:ext cx="4483055" cy="1709860"/>
          </a:xfrm>
          <a:custGeom>
            <a:gdLst>
              <a:gd name="connsiteX0" fmla="*/ 0 w 4483055"/>
              <a:gd name="connsiteY0" fmla="*/ 0 h 1709860"/>
              <a:gd name="connsiteX1" fmla="*/ 4483055 w 4483055"/>
              <a:gd name="connsiteY1" fmla="*/ 0 h 1709860"/>
              <a:gd name="connsiteX2" fmla="*/ 4483055 w 4483055"/>
              <a:gd name="connsiteY2" fmla="*/ 1709860 h 1709860"/>
              <a:gd name="connsiteX3" fmla="*/ 0 w 4483055"/>
              <a:gd name="connsiteY3" fmla="*/ 1709860 h 17098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3055" h="1709860">
                <a:moveTo>
                  <a:pt x="0" y="0"/>
                </a:moveTo>
                <a:lnTo>
                  <a:pt x="4483055" y="0"/>
                </a:lnTo>
                <a:lnTo>
                  <a:pt x="4483055" y="1709860"/>
                </a:lnTo>
                <a:lnTo>
                  <a:pt x="0" y="1709860"/>
                </a:lnTo>
                <a:close/>
              </a:path>
            </a:pathLst>
          </a:custGeom>
        </p:spPr>
      </p:pic>
      <p:pic>
        <p:nvPicPr>
          <p:cNvPr id="2" name="图片 1" title=""/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51"/>
          <a:stretch>
            <a:fillRect/>
          </a:stretch>
        </p:blipFill>
        <p:spPr>
          <a:xfrm>
            <a:off x="9743440" y="0"/>
            <a:ext cx="2328545" cy="728345"/>
          </a:xfrm>
          <a:prstGeom prst="rect">
            <a:avLst/>
          </a:prstGeom>
          <a:solidFill>
            <a:schemeClr val="bg1">
              <a:alpha val="44000"/>
            </a:schemeClr>
          </a:solidFill>
        </p:spPr>
      </p:pic>
    </p:spTree>
    <p:custDataLst>
      <p:tags r:id="rId53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1429385" y="1292225"/>
            <a:ext cx="98272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作者按照什么顺序写战事的？</a:t>
            </a:r>
            <a:endParaRPr lang="zh-CN" altLang="en-US" sz="3600" b="1">
              <a:solidFill>
                <a:schemeClr val="tx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3600" b="1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结合诗歌内容及导读部分划分诗歌层次并概括。</a:t>
            </a:r>
            <a:endParaRPr lang="zh-CN" altLang="en-US" sz="3600" b="1">
              <a:solidFill>
                <a:schemeClr val="tx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5" name="Text Box 4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32660" y="3429060"/>
            <a:ext cx="7921625" cy="1753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600" b="1">
                <a:solidFill>
                  <a:schemeClr val="tx1"/>
                </a:solidFill>
                <a:latin typeface="兰米楷体" panose="02000503000000000000" charset="-122"/>
                <a:ea typeface="兰米楷体" panose="02000503000000000000" charset="-122"/>
                <a:cs typeface="兰米楷体" panose="02000503000000000000" charset="-122"/>
              </a:rPr>
              <a:t>战事发展的顺序（事情发展的顺序）：</a:t>
            </a:r>
            <a:endParaRPr lang="en-US" sz="3600" b="1">
              <a:solidFill>
                <a:schemeClr val="tx1"/>
              </a:solidFill>
              <a:latin typeface="兰米楷体" panose="02000503000000000000" charset="-122"/>
              <a:ea typeface="兰米楷体" panose="02000503000000000000" charset="-122"/>
              <a:cs typeface="兰米楷体" panose="02000503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>
                <a:solidFill>
                  <a:schemeClr val="tx1"/>
                </a:solidFill>
                <a:latin typeface="兰米楷体" panose="02000503000000000000" charset="-122"/>
                <a:ea typeface="兰米楷体" panose="02000503000000000000" charset="-122"/>
                <a:cs typeface="兰米楷体" panose="02000503000000000000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兰米楷体" panose="02000503000000000000" charset="-122"/>
                <a:ea typeface="兰米楷体" panose="02000503000000000000" charset="-122"/>
                <a:cs typeface="兰米楷体" panose="02000503000000000000" charset="-122"/>
              </a:rPr>
              <a:t>出师</a:t>
            </a:r>
            <a:r>
              <a:rPr lang="en-US" sz="3600" b="1">
                <a:solidFill>
                  <a:srgbClr val="FF0000"/>
                </a:solidFill>
                <a:latin typeface="兰米楷体" panose="02000503000000000000" charset="-122"/>
                <a:ea typeface="兰米楷体" panose="02000503000000000000" charset="-122"/>
                <a:cs typeface="兰米楷体" panose="02000503000000000000" charset="-122"/>
              </a:rPr>
              <a:t>——</a:t>
            </a:r>
            <a:r>
              <a:rPr lang="zh-CN" altLang="en-US" sz="3600" b="1">
                <a:solidFill>
                  <a:srgbClr val="FF0000"/>
                </a:solidFill>
                <a:latin typeface="兰米楷体" panose="02000503000000000000" charset="-122"/>
                <a:ea typeface="兰米楷体" panose="02000503000000000000" charset="-122"/>
                <a:cs typeface="兰米楷体" panose="02000503000000000000" charset="-122"/>
              </a:rPr>
              <a:t>失利</a:t>
            </a:r>
            <a:r>
              <a:rPr lang="en-US" sz="3600" b="1">
                <a:solidFill>
                  <a:srgbClr val="FF0000"/>
                </a:solidFill>
                <a:latin typeface="兰米楷体" panose="02000503000000000000" charset="-122"/>
                <a:ea typeface="兰米楷体" panose="02000503000000000000" charset="-122"/>
                <a:cs typeface="兰米楷体" panose="02000503000000000000" charset="-122"/>
              </a:rPr>
              <a:t>——</a:t>
            </a:r>
            <a:r>
              <a:rPr lang="zh-CN" altLang="en-US" sz="3600" b="1">
                <a:solidFill>
                  <a:srgbClr val="FF0000"/>
                </a:solidFill>
                <a:latin typeface="兰米楷体" panose="02000503000000000000" charset="-122"/>
                <a:ea typeface="兰米楷体" panose="02000503000000000000" charset="-122"/>
                <a:cs typeface="兰米楷体" panose="02000503000000000000" charset="-122"/>
              </a:rPr>
              <a:t>被围</a:t>
            </a:r>
            <a:r>
              <a:rPr lang="en-US" sz="3600" b="1">
                <a:solidFill>
                  <a:srgbClr val="FF0000"/>
                </a:solidFill>
                <a:latin typeface="兰米楷体" panose="02000503000000000000" charset="-122"/>
                <a:ea typeface="兰米楷体" panose="02000503000000000000" charset="-122"/>
                <a:cs typeface="兰米楷体" panose="02000503000000000000" charset="-122"/>
              </a:rPr>
              <a:t>——</a:t>
            </a:r>
            <a:r>
              <a:rPr lang="zh-CN" altLang="en-US" sz="3600" b="1">
                <a:solidFill>
                  <a:srgbClr val="FF0000"/>
                </a:solidFill>
                <a:latin typeface="兰米楷体" panose="02000503000000000000" charset="-122"/>
                <a:ea typeface="兰米楷体" panose="02000503000000000000" charset="-122"/>
                <a:cs typeface="兰米楷体" panose="02000503000000000000" charset="-122"/>
              </a:rPr>
              <a:t>死斗</a:t>
            </a:r>
            <a:endParaRPr lang="zh-CN" altLang="en-US" sz="3600" b="1">
              <a:solidFill>
                <a:srgbClr val="FF0000"/>
              </a:solidFill>
              <a:latin typeface="兰米楷体" panose="02000503000000000000" charset="-122"/>
              <a:ea typeface="兰米楷体" panose="02000503000000000000" charset="-122"/>
              <a:cs typeface="兰米楷体" panose="02000503000000000000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3" name="Text Box 3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47371" y="1620244"/>
            <a:ext cx="7883699" cy="43249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320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第一层八句写</a:t>
            </a:r>
            <a:r>
              <a:rPr lang="zh-CN" altLang="en-US" sz="3200">
                <a:solidFill>
                  <a:srgbClr val="CC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出师</a:t>
            </a:r>
            <a:r>
              <a:rPr lang="zh-CN" altLang="en-US" sz="320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，着力烘托气氛；</a:t>
            </a:r>
            <a:endParaRPr lang="en-US" altLang="zh-CN" sz="320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marL="457200" indent="-4572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320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第二层八句写</a:t>
            </a:r>
            <a:r>
              <a:rPr lang="zh-CN" altLang="en-US" sz="3200">
                <a:solidFill>
                  <a:srgbClr val="CC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战败</a:t>
            </a:r>
            <a:r>
              <a:rPr lang="zh-CN" altLang="en-US" sz="320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，揭示其原因； </a:t>
            </a:r>
            <a:endParaRPr lang="en-US" altLang="zh-CN" sz="320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marL="457200" indent="-4572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320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第三层八句写</a:t>
            </a:r>
            <a:r>
              <a:rPr lang="zh-CN" altLang="en-US" sz="3200">
                <a:solidFill>
                  <a:srgbClr val="CC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被围</a:t>
            </a:r>
            <a:r>
              <a:rPr lang="zh-CN" altLang="en-US" sz="320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，刻画相思之苦； </a:t>
            </a:r>
            <a:endParaRPr lang="en-US" altLang="zh-CN" sz="320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marL="457200" indent="-4572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320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第四层四句写</a:t>
            </a:r>
            <a:r>
              <a:rPr lang="zh-CN" altLang="en-US" sz="3200">
                <a:solidFill>
                  <a:srgbClr val="CC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死斗</a:t>
            </a:r>
            <a:r>
              <a:rPr lang="zh-CN" altLang="en-US" sz="320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，突出壮志豪情。</a:t>
            </a:r>
            <a:endParaRPr lang="zh-CN" altLang="en-US" sz="320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5" name="Text Box 4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831070" y="1320800"/>
            <a:ext cx="1547495" cy="50755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 wrap="square" lIns="91440" tIns="45720" rIns="91440" bIns="45720">
            <a:no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　</a:t>
            </a:r>
            <a:r>
              <a:rPr lang="zh-CN" altLang="en-US" sz="3200" b="1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全诗以非常浓缩的笔墨，写了</a:t>
            </a:r>
            <a:r>
              <a:rPr lang="zh-CN" altLang="en-US" sz="3200" b="1">
                <a:solidFill>
                  <a:srgbClr val="CC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一个战役的全过程</a:t>
            </a:r>
            <a:r>
              <a:rPr lang="zh-CN" altLang="en-US" sz="3200" b="1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。  </a:t>
            </a:r>
            <a:endParaRPr lang="zh-CN" altLang="en-US" sz="3200" b="1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2" name="箭头: 下 1" title=""/>
          <p:cNvSpPr/>
          <p:nvPr>
            <p:custDataLst>
              <p:tags r:id="rId10"/>
            </p:custDataLst>
          </p:nvPr>
        </p:nvSpPr>
        <p:spPr>
          <a:xfrm>
            <a:off x="5181280" y="3686076"/>
            <a:ext cx="314325" cy="34492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下 4" title=""/>
          <p:cNvSpPr/>
          <p:nvPr>
            <p:custDataLst>
              <p:tags r:id="rId11"/>
            </p:custDataLst>
          </p:nvPr>
        </p:nvSpPr>
        <p:spPr>
          <a:xfrm>
            <a:off x="5181278" y="4730465"/>
            <a:ext cx="314325" cy="34492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下 5" title=""/>
          <p:cNvSpPr/>
          <p:nvPr>
            <p:custDataLst>
              <p:tags r:id="rId12"/>
            </p:custDataLst>
          </p:nvPr>
        </p:nvSpPr>
        <p:spPr>
          <a:xfrm>
            <a:off x="5181277" y="2731795"/>
            <a:ext cx="314325" cy="34492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 title=""/>
          <p:cNvSpPr txBox="1"/>
          <p:nvPr>
            <p:custDataLst>
              <p:tags r:id="rId13"/>
            </p:custDataLst>
          </p:nvPr>
        </p:nvSpPr>
        <p:spPr>
          <a:xfrm>
            <a:off x="1692275" y="1189355"/>
            <a:ext cx="445897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诗歌结构层次：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6" name="图片 15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4018915"/>
            <a:ext cx="2839085" cy="2839085"/>
          </a:xfrm>
          <a:custGeom>
            <a:gdLst>
              <a:gd name="connsiteX0" fmla="*/ 1819297 w 3638594"/>
              <a:gd name="connsiteY0" fmla="*/ 0 h 3638594"/>
              <a:gd name="connsiteX1" fmla="*/ 3638594 w 3638594"/>
              <a:gd name="connsiteY1" fmla="*/ 1819297 h 3638594"/>
              <a:gd name="connsiteX2" fmla="*/ 1819297 w 3638594"/>
              <a:gd name="connsiteY2" fmla="*/ 3638594 h 3638594"/>
              <a:gd name="connsiteX3" fmla="*/ 0 w 3638594"/>
              <a:gd name="connsiteY3" fmla="*/ 1819297 h 3638594"/>
              <a:gd name="connsiteX4" fmla="*/ 1819297 w 3638594"/>
              <a:gd name="connsiteY4" fmla="*/ 0 h 36385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594" h="3638594">
                <a:moveTo>
                  <a:pt x="1819297" y="0"/>
                </a:moveTo>
                <a:cubicBezTo>
                  <a:pt x="2824067" y="0"/>
                  <a:pt x="3638594" y="814527"/>
                  <a:pt x="3638594" y="1819297"/>
                </a:cubicBezTo>
                <a:cubicBezTo>
                  <a:pt x="3638594" y="2824067"/>
                  <a:pt x="2824067" y="3638594"/>
                  <a:pt x="1819297" y="3638594"/>
                </a:cubicBezTo>
                <a:cubicBezTo>
                  <a:pt x="814527" y="3638594"/>
                  <a:pt x="0" y="2824067"/>
                  <a:pt x="0" y="1819297"/>
                </a:cubicBezTo>
                <a:cubicBezTo>
                  <a:pt x="0" y="814527"/>
                  <a:pt x="814527" y="0"/>
                  <a:pt x="1819297" y="0"/>
                </a:cubicBezTo>
                <a:close/>
              </a:path>
            </a:pathLst>
          </a:custGeom>
        </p:spPr>
      </p:pic>
      <p:sp>
        <p:nvSpPr>
          <p:cNvPr id="14338" name="文本框 14337" title=""/>
          <p:cNvSpPr txBox="1"/>
          <p:nvPr>
            <p:custDataLst>
              <p:tags r:id="rId10"/>
            </p:custDataLst>
          </p:nvPr>
        </p:nvSpPr>
        <p:spPr>
          <a:xfrm>
            <a:off x="880110" y="1048385"/>
            <a:ext cx="3144520" cy="52622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0" algn="l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汉家</a:t>
            </a:r>
            <a:r>
              <a:rPr lang="zh-CN" altLang="en-US" sz="2800" b="1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烟尘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在东北，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汉将辞家破残贼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 b="1" u="sng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男儿本自</a:t>
            </a:r>
            <a:r>
              <a:rPr lang="zh-CN" altLang="en-US" sz="2800" b="1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重横行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天子非常</a:t>
            </a:r>
            <a:r>
              <a:rPr lang="zh-CN" altLang="en-US" sz="2800" b="1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赐颜色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6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摐金伐鼓下榆关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endParaRPr lang="zh-CN" altLang="en-US" sz="2800" b="1" u="sng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u="sng">
                <a:solidFill>
                  <a:srgbClr val="CC00FF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旌旆</a:t>
            </a:r>
            <a:r>
              <a:rPr lang="zh-CN" altLang="en-US" sz="2800" b="1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逶迤碣石间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 b="1" u="sng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校尉</a:t>
            </a:r>
            <a:r>
              <a:rPr lang="zh-CN" altLang="en-US" sz="2800" b="1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羽书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飞</a:t>
            </a:r>
            <a:r>
              <a:rPr lang="zh-CN" altLang="en-US" sz="2800" b="1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瀚海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，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Arial" panose="020b0604020202020204" pitchFamily="34" charset="0"/>
            </a:endParaRPr>
          </a:p>
          <a:p>
            <a:pPr indent="0" algn="l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单于猎火照狼山。</a:t>
            </a:r>
            <a:endParaRPr lang="zh-CN" altLang="en-US" sz="26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1"/>
            </p:custDataLst>
          </p:nvPr>
        </p:nvSpPr>
        <p:spPr>
          <a:xfrm>
            <a:off x="3835400" y="1341120"/>
            <a:ext cx="576008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唐朝东北边境战事又起，将军离家前去征讨贼寇。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2"/>
            </p:custDataLst>
          </p:nvPr>
        </p:nvSpPr>
        <p:spPr>
          <a:xfrm>
            <a:off x="3835400" y="2639060"/>
            <a:ext cx="576008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buClrTx/>
              <a:buSzTx/>
              <a:buFontTx/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战士们本来就重视在战场上纵横驰骋，皇帝又特别给予他们丰厚的赏赐。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3"/>
            </p:custDataLst>
          </p:nvPr>
        </p:nvSpPr>
        <p:spPr>
          <a:xfrm>
            <a:off x="3835400" y="3937000"/>
            <a:ext cx="58051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Arial" panose="020b0604020202020204" pitchFamily="34" charset="0"/>
              </a:rPr>
              <a:t>敲锣打鼓队伍浩浩荡荡开出山海关外，旌旗连绵不断飘扬在碣石山间。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4"/>
            </p:custDataLst>
          </p:nvPr>
        </p:nvSpPr>
        <p:spPr>
          <a:xfrm>
            <a:off x="3835400" y="5234940"/>
            <a:ext cx="54603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Arial" panose="020b0604020202020204" pitchFamily="34" charset="0"/>
              </a:rPr>
              <a:t>校尉自大沙漠送来了紧急的军书，说是单于把战火燃到内蒙的狼山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5"/>
            </p:custDataLst>
          </p:nvPr>
        </p:nvSpPr>
        <p:spPr>
          <a:xfrm>
            <a:off x="10549255" y="1139190"/>
            <a:ext cx="9410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 Rounded MT Bold" panose="020f0704030504030204" charset="0"/>
                <a:sym typeface="+mn-ea"/>
              </a:rPr>
              <a:t>出师</a:t>
            </a:r>
            <a:endParaRPr lang="zh-CN" altLang="en-US" sz="54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Arial Rounded MT Bold" panose="020f0704030504030204" charset="0"/>
              <a:sym typeface="+mn-ea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5" name="组合 4" title=""/>
          <p:cNvGrpSpPr/>
          <p:nvPr>
            <p:custDataLst>
              <p:tags r:id="rId3"/>
            </p:custDataLst>
          </p:nvPr>
        </p:nvGrpSpPr>
        <p:grpSpPr>
          <a:xfrm>
            <a:off x="1753056" y="1975485"/>
            <a:ext cx="7494677" cy="3809365"/>
            <a:chOff x="3796459" y="5004479"/>
            <a:chExt cx="6790285" cy="1246415"/>
          </a:xfrm>
        </p:grpSpPr>
        <p:sp>
          <p:nvSpPr>
            <p:cNvPr id="6" name="任意多边形: 形状 5"/>
            <p:cNvSpPr/>
            <p:nvPr>
              <p:custDataLst>
                <p:tags r:id="rId4"/>
              </p:custDataLst>
            </p:nvPr>
          </p:nvSpPr>
          <p:spPr>
            <a:xfrm>
              <a:off x="3796459" y="5004479"/>
              <a:ext cx="6790285" cy="1246415"/>
            </a:xfrm>
            <a:custGeom>
              <a:gdLst>
                <a:gd name="connsiteX0" fmla="*/ 332235 w 6790285"/>
                <a:gd name="connsiteY0" fmla="*/ 0 h 1246415"/>
                <a:gd name="connsiteX1" fmla="*/ 6458049 w 6790285"/>
                <a:gd name="connsiteY1" fmla="*/ 0 h 1246415"/>
                <a:gd name="connsiteX2" fmla="*/ 6604943 w 6790285"/>
                <a:gd name="connsiteY2" fmla="*/ 60845 h 1246415"/>
                <a:gd name="connsiteX3" fmla="*/ 6644930 w 6790285"/>
                <a:gd name="connsiteY3" fmla="*/ 120154 h 1246415"/>
                <a:gd name="connsiteX4" fmla="*/ 6686885 w 6790285"/>
                <a:gd name="connsiteY4" fmla="*/ 128625 h 1246415"/>
                <a:gd name="connsiteX5" fmla="*/ 6790285 w 6790285"/>
                <a:gd name="connsiteY5" fmla="*/ 284619 h 1246415"/>
                <a:gd name="connsiteX6" fmla="*/ 6790285 w 6790285"/>
                <a:gd name="connsiteY6" fmla="*/ 961796 h 1246415"/>
                <a:gd name="connsiteX7" fmla="*/ 6686885 w 6790285"/>
                <a:gd name="connsiteY7" fmla="*/ 1117791 h 1246415"/>
                <a:gd name="connsiteX8" fmla="*/ 6644930 w 6790285"/>
                <a:gd name="connsiteY8" fmla="*/ 1126261 h 1246415"/>
                <a:gd name="connsiteX9" fmla="*/ 6604943 w 6790285"/>
                <a:gd name="connsiteY9" fmla="*/ 1185570 h 1246415"/>
                <a:gd name="connsiteX10" fmla="*/ 6458049 w 6790285"/>
                <a:gd name="connsiteY10" fmla="*/ 1246415 h 1246415"/>
                <a:gd name="connsiteX11" fmla="*/ 332235 w 6790285"/>
                <a:gd name="connsiteY11" fmla="*/ 1246415 h 1246415"/>
                <a:gd name="connsiteX12" fmla="*/ 185341 w 6790285"/>
                <a:gd name="connsiteY12" fmla="*/ 1185570 h 1246415"/>
                <a:gd name="connsiteX13" fmla="*/ 145354 w 6790285"/>
                <a:gd name="connsiteY13" fmla="*/ 1126261 h 1246415"/>
                <a:gd name="connsiteX14" fmla="*/ 103400 w 6790285"/>
                <a:gd name="connsiteY14" fmla="*/ 1117791 h 1246415"/>
                <a:gd name="connsiteX15" fmla="*/ 0 w 6790285"/>
                <a:gd name="connsiteY15" fmla="*/ 961796 h 1246415"/>
                <a:gd name="connsiteX16" fmla="*/ 0 w 6790285"/>
                <a:gd name="connsiteY16" fmla="*/ 284619 h 1246415"/>
                <a:gd name="connsiteX17" fmla="*/ 103400 w 6790285"/>
                <a:gd name="connsiteY17" fmla="*/ 128625 h 1246415"/>
                <a:gd name="connsiteX18" fmla="*/ 145354 w 6790285"/>
                <a:gd name="connsiteY18" fmla="*/ 120155 h 1246415"/>
                <a:gd name="connsiteX19" fmla="*/ 185341 w 6790285"/>
                <a:gd name="connsiteY19" fmla="*/ 60845 h 1246415"/>
                <a:gd name="connsiteX20" fmla="*/ 332235 w 6790285"/>
                <a:gd name="connsiteY20" fmla="*/ 0 h 1246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90285" h="1246415">
                  <a:moveTo>
                    <a:pt x="332235" y="0"/>
                  </a:moveTo>
                  <a:lnTo>
                    <a:pt x="6458049" y="0"/>
                  </a:lnTo>
                  <a:cubicBezTo>
                    <a:pt x="6515415" y="0"/>
                    <a:pt x="6567350" y="23252"/>
                    <a:pt x="6604943" y="60845"/>
                  </a:cubicBezTo>
                  <a:lnTo>
                    <a:pt x="6644930" y="120154"/>
                  </a:lnTo>
                  <a:lnTo>
                    <a:pt x="6686885" y="128625"/>
                  </a:lnTo>
                  <a:cubicBezTo>
                    <a:pt x="6747649" y="154326"/>
                    <a:pt x="6790285" y="214494"/>
                    <a:pt x="6790285" y="284619"/>
                  </a:cubicBezTo>
                  <a:lnTo>
                    <a:pt x="6790285" y="961796"/>
                  </a:lnTo>
                  <a:cubicBezTo>
                    <a:pt x="6790285" y="1031922"/>
                    <a:pt x="6747649" y="1092090"/>
                    <a:pt x="6686885" y="1117791"/>
                  </a:cubicBezTo>
                  <a:lnTo>
                    <a:pt x="6644930" y="1126261"/>
                  </a:lnTo>
                  <a:lnTo>
                    <a:pt x="6604943" y="1185570"/>
                  </a:lnTo>
                  <a:cubicBezTo>
                    <a:pt x="6567350" y="1223163"/>
                    <a:pt x="6515415" y="1246415"/>
                    <a:pt x="6458049" y="1246415"/>
                  </a:cubicBezTo>
                  <a:lnTo>
                    <a:pt x="332235" y="1246415"/>
                  </a:lnTo>
                  <a:cubicBezTo>
                    <a:pt x="274869" y="1246415"/>
                    <a:pt x="222934" y="1223163"/>
                    <a:pt x="185341" y="1185570"/>
                  </a:cubicBezTo>
                  <a:lnTo>
                    <a:pt x="145354" y="1126261"/>
                  </a:lnTo>
                  <a:lnTo>
                    <a:pt x="103400" y="1117791"/>
                  </a:lnTo>
                  <a:cubicBezTo>
                    <a:pt x="42637" y="1092090"/>
                    <a:pt x="0" y="1031922"/>
                    <a:pt x="0" y="961796"/>
                  </a:cubicBezTo>
                  <a:lnTo>
                    <a:pt x="0" y="284619"/>
                  </a:lnTo>
                  <a:cubicBezTo>
                    <a:pt x="0" y="214494"/>
                    <a:pt x="42637" y="154326"/>
                    <a:pt x="103400" y="128625"/>
                  </a:cubicBezTo>
                  <a:lnTo>
                    <a:pt x="145354" y="120155"/>
                  </a:lnTo>
                  <a:lnTo>
                    <a:pt x="185341" y="60845"/>
                  </a:lnTo>
                  <a:cubicBezTo>
                    <a:pt x="222934" y="23252"/>
                    <a:pt x="274869" y="0"/>
                    <a:pt x="332235" y="0"/>
                  </a:cubicBezTo>
                  <a:close/>
                </a:path>
              </a:pathLst>
            </a:custGeom>
            <a:gradFill>
              <a:gsLst>
                <a:gs pos="0">
                  <a:srgbClr val="E2DDD0"/>
                </a:gs>
                <a:gs pos="100000">
                  <a:srgbClr val="E2DDD0">
                    <a:alpha val="50000"/>
                  </a:srgbClr>
                </a:gs>
              </a:gsLst>
              <a:lin ang="5400000" scaled="1"/>
            </a:gradFill>
            <a:ln>
              <a:gradFill flip="none" rotWithShape="1">
                <a:gsLst>
                  <a:gs pos="0">
                    <a:srgbClr val="716857">
                      <a:alpha val="20000"/>
                    </a:srgbClr>
                  </a:gs>
                  <a:gs pos="100000">
                    <a:srgbClr val="514B3F"/>
                  </a:gs>
                </a:gsLst>
                <a:lin ang="162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>
              <p:custDataLst>
                <p:tags r:id="rId5"/>
              </p:custDataLst>
            </p:nvPr>
          </p:nvSpPr>
          <p:spPr>
            <a:xfrm>
              <a:off x="3929933" y="5060785"/>
              <a:ext cx="6506284" cy="1128609"/>
            </a:xfrm>
            <a:custGeom>
              <a:gdLst>
                <a:gd name="connsiteX0" fmla="*/ 332235 w 6790285"/>
                <a:gd name="connsiteY0" fmla="*/ 0 h 1246415"/>
                <a:gd name="connsiteX1" fmla="*/ 6458049 w 6790285"/>
                <a:gd name="connsiteY1" fmla="*/ 0 h 1246415"/>
                <a:gd name="connsiteX2" fmla="*/ 6604943 w 6790285"/>
                <a:gd name="connsiteY2" fmla="*/ 60845 h 1246415"/>
                <a:gd name="connsiteX3" fmla="*/ 6644930 w 6790285"/>
                <a:gd name="connsiteY3" fmla="*/ 120154 h 1246415"/>
                <a:gd name="connsiteX4" fmla="*/ 6686885 w 6790285"/>
                <a:gd name="connsiteY4" fmla="*/ 128625 h 1246415"/>
                <a:gd name="connsiteX5" fmla="*/ 6790285 w 6790285"/>
                <a:gd name="connsiteY5" fmla="*/ 284619 h 1246415"/>
                <a:gd name="connsiteX6" fmla="*/ 6790285 w 6790285"/>
                <a:gd name="connsiteY6" fmla="*/ 961796 h 1246415"/>
                <a:gd name="connsiteX7" fmla="*/ 6686885 w 6790285"/>
                <a:gd name="connsiteY7" fmla="*/ 1117791 h 1246415"/>
                <a:gd name="connsiteX8" fmla="*/ 6644930 w 6790285"/>
                <a:gd name="connsiteY8" fmla="*/ 1126261 h 1246415"/>
                <a:gd name="connsiteX9" fmla="*/ 6604943 w 6790285"/>
                <a:gd name="connsiteY9" fmla="*/ 1185570 h 1246415"/>
                <a:gd name="connsiteX10" fmla="*/ 6458049 w 6790285"/>
                <a:gd name="connsiteY10" fmla="*/ 1246415 h 1246415"/>
                <a:gd name="connsiteX11" fmla="*/ 332235 w 6790285"/>
                <a:gd name="connsiteY11" fmla="*/ 1246415 h 1246415"/>
                <a:gd name="connsiteX12" fmla="*/ 185341 w 6790285"/>
                <a:gd name="connsiteY12" fmla="*/ 1185570 h 1246415"/>
                <a:gd name="connsiteX13" fmla="*/ 145354 w 6790285"/>
                <a:gd name="connsiteY13" fmla="*/ 1126261 h 1246415"/>
                <a:gd name="connsiteX14" fmla="*/ 103400 w 6790285"/>
                <a:gd name="connsiteY14" fmla="*/ 1117791 h 1246415"/>
                <a:gd name="connsiteX15" fmla="*/ 0 w 6790285"/>
                <a:gd name="connsiteY15" fmla="*/ 961796 h 1246415"/>
                <a:gd name="connsiteX16" fmla="*/ 0 w 6790285"/>
                <a:gd name="connsiteY16" fmla="*/ 284619 h 1246415"/>
                <a:gd name="connsiteX17" fmla="*/ 103400 w 6790285"/>
                <a:gd name="connsiteY17" fmla="*/ 128625 h 1246415"/>
                <a:gd name="connsiteX18" fmla="*/ 145354 w 6790285"/>
                <a:gd name="connsiteY18" fmla="*/ 120155 h 1246415"/>
                <a:gd name="connsiteX19" fmla="*/ 185341 w 6790285"/>
                <a:gd name="connsiteY19" fmla="*/ 60845 h 1246415"/>
                <a:gd name="connsiteX20" fmla="*/ 332235 w 6790285"/>
                <a:gd name="connsiteY20" fmla="*/ 0 h 1246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90285" h="1246415">
                  <a:moveTo>
                    <a:pt x="332235" y="0"/>
                  </a:moveTo>
                  <a:lnTo>
                    <a:pt x="6458049" y="0"/>
                  </a:lnTo>
                  <a:cubicBezTo>
                    <a:pt x="6515415" y="0"/>
                    <a:pt x="6567350" y="23252"/>
                    <a:pt x="6604943" y="60845"/>
                  </a:cubicBezTo>
                  <a:lnTo>
                    <a:pt x="6644930" y="120154"/>
                  </a:lnTo>
                  <a:lnTo>
                    <a:pt x="6686885" y="128625"/>
                  </a:lnTo>
                  <a:cubicBezTo>
                    <a:pt x="6747649" y="154326"/>
                    <a:pt x="6790285" y="214494"/>
                    <a:pt x="6790285" y="284619"/>
                  </a:cubicBezTo>
                  <a:lnTo>
                    <a:pt x="6790285" y="961796"/>
                  </a:lnTo>
                  <a:cubicBezTo>
                    <a:pt x="6790285" y="1031922"/>
                    <a:pt x="6747649" y="1092090"/>
                    <a:pt x="6686885" y="1117791"/>
                  </a:cubicBezTo>
                  <a:lnTo>
                    <a:pt x="6644930" y="1126261"/>
                  </a:lnTo>
                  <a:lnTo>
                    <a:pt x="6604943" y="1185570"/>
                  </a:lnTo>
                  <a:cubicBezTo>
                    <a:pt x="6567350" y="1223163"/>
                    <a:pt x="6515415" y="1246415"/>
                    <a:pt x="6458049" y="1246415"/>
                  </a:cubicBezTo>
                  <a:lnTo>
                    <a:pt x="332235" y="1246415"/>
                  </a:lnTo>
                  <a:cubicBezTo>
                    <a:pt x="274869" y="1246415"/>
                    <a:pt x="222934" y="1223163"/>
                    <a:pt x="185341" y="1185570"/>
                  </a:cubicBezTo>
                  <a:lnTo>
                    <a:pt x="145354" y="1126261"/>
                  </a:lnTo>
                  <a:lnTo>
                    <a:pt x="103400" y="1117791"/>
                  </a:lnTo>
                  <a:cubicBezTo>
                    <a:pt x="42637" y="1092090"/>
                    <a:pt x="0" y="1031922"/>
                    <a:pt x="0" y="961796"/>
                  </a:cubicBezTo>
                  <a:lnTo>
                    <a:pt x="0" y="284619"/>
                  </a:lnTo>
                  <a:cubicBezTo>
                    <a:pt x="0" y="214494"/>
                    <a:pt x="42637" y="154326"/>
                    <a:pt x="103400" y="128625"/>
                  </a:cubicBezTo>
                  <a:lnTo>
                    <a:pt x="145354" y="120155"/>
                  </a:lnTo>
                  <a:lnTo>
                    <a:pt x="185341" y="60845"/>
                  </a:lnTo>
                  <a:cubicBezTo>
                    <a:pt x="222934" y="23252"/>
                    <a:pt x="274869" y="0"/>
                    <a:pt x="332235" y="0"/>
                  </a:cubicBezTo>
                  <a:close/>
                </a:path>
              </a:pathLst>
            </a:custGeom>
            <a:solidFill>
              <a:srgbClr val="F4F2EC"/>
            </a:solidFill>
            <a:ln>
              <a:gradFill flip="none" rotWithShape="1">
                <a:gsLst>
                  <a:gs pos="0">
                    <a:srgbClr val="716857">
                      <a:alpha val="20000"/>
                    </a:srgbClr>
                  </a:gs>
                  <a:gs pos="100000">
                    <a:srgbClr val="514B3F"/>
                  </a:gs>
                </a:gsLst>
                <a:lin ang="162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0" algn="ctr" fontAlgn="auto">
                <a:lnSpc>
                  <a:spcPct val="150000"/>
                </a:lnSpc>
              </a:pPr>
              <a:r>
                <a:rPr lang="zh-CN" altLang="en-US" sz="3200" b="1">
                  <a:solidFill>
                    <a:schemeClr val="tx1"/>
                  </a:solidFill>
                  <a:latin typeface="华文新魏" panose="02010800040101010101" charset="-122"/>
                  <a:ea typeface="华文新魏" panose="02010800040101010101" charset="-122"/>
                </a:rPr>
                <a:t>汉家</a:t>
              </a:r>
              <a:r>
                <a:rPr lang="zh-CN" altLang="en-US" sz="3200" b="1">
                  <a:solidFill>
                    <a:srgbClr val="FF0000"/>
                  </a:solidFill>
                  <a:latin typeface="华文新魏" panose="02010800040101010101" charset="-122"/>
                  <a:ea typeface="华文新魏" panose="02010800040101010101" charset="-122"/>
                </a:rPr>
                <a:t>烟尘</a:t>
              </a:r>
              <a:r>
                <a:rPr lang="zh-CN" altLang="en-US" sz="3200" b="1">
                  <a:solidFill>
                    <a:schemeClr val="tx1"/>
                  </a:solidFill>
                  <a:latin typeface="华文新魏" panose="02010800040101010101" charset="-122"/>
                  <a:ea typeface="华文新魏" panose="02010800040101010101" charset="-122"/>
                </a:rPr>
                <a:t>在东北，汉将辞家破</a:t>
              </a:r>
              <a:r>
                <a:rPr lang="zh-CN" altLang="en-US" sz="3200" b="1">
                  <a:solidFill>
                    <a:srgbClr val="FF0000"/>
                  </a:solidFill>
                  <a:latin typeface="华文新魏" panose="02010800040101010101" charset="-122"/>
                  <a:ea typeface="华文新魏" panose="02010800040101010101" charset="-122"/>
                </a:rPr>
                <a:t>残贼</a:t>
              </a:r>
              <a:r>
                <a:rPr lang="zh-CN" altLang="en-US" sz="3200" b="1">
                  <a:solidFill>
                    <a:schemeClr val="tx1"/>
                  </a:solidFill>
                  <a:latin typeface="华文新魏" panose="02010800040101010101" charset="-122"/>
                  <a:ea typeface="华文新魏" panose="02010800040101010101" charset="-122"/>
                </a:rPr>
                <a:t>。</a:t>
              </a:r>
              <a:endParaRPr lang="zh-CN" altLang="en-US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zh-CN" altLang="en-US" sz="3200" b="1">
                  <a:solidFill>
                    <a:schemeClr val="tx1"/>
                  </a:solidFill>
                  <a:latin typeface="华文新魏" panose="02010800040101010101" charset="-122"/>
                  <a:ea typeface="华文新魏" panose="02010800040101010101" charset="-122"/>
                </a:rPr>
                <a:t>男儿本自重横行，天子非常赐颜色。</a:t>
              </a:r>
              <a:endParaRPr lang="zh-CN" altLang="en-US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zh-CN" altLang="en-US" sz="3200" b="1">
                  <a:solidFill>
                    <a:schemeClr val="tx1"/>
                  </a:solidFill>
                  <a:latin typeface="华文新魏" panose="02010800040101010101" charset="-122"/>
                  <a:ea typeface="华文新魏" panose="02010800040101010101" charset="-122"/>
                </a:rPr>
                <a:t>摐金伐鼓下榆关，旌旆逶迤碣石间。</a:t>
              </a:r>
              <a:endParaRPr lang="zh-CN" altLang="en-US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zh-CN" altLang="en-US" sz="3200" b="1">
                  <a:solidFill>
                    <a:schemeClr val="tx1"/>
                  </a:solidFill>
                  <a:latin typeface="华文新魏" panose="02010800040101010101" charset="-122"/>
                  <a:ea typeface="华文新魏" panose="02010800040101010101" charset="-122"/>
                </a:rPr>
                <a:t>校尉羽书飞瀚海，单于猎火照狼山。</a:t>
              </a:r>
              <a:endParaRPr lang="zh-CN" altLang="en-US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2921635" y="958850"/>
            <a:ext cx="70446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spc="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/>
                <a:sym typeface="+mn-ea"/>
              </a:rPr>
              <a:t>出师——边烽突起，慷慨出师</a:t>
            </a:r>
            <a:endParaRPr lang="zh-CN" altLang="en-US" sz="3600" b="1" spc="20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7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8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9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10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11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2"/>
            </p:custDataLst>
          </p:nvPr>
        </p:nvSpPr>
        <p:spPr>
          <a:xfrm>
            <a:off x="4788535" y="5944235"/>
            <a:ext cx="6096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4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师出有名，卫国战争</a:t>
            </a:r>
            <a:endParaRPr lang="zh-CN" altLang="en-US" sz="40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8"/>
            </p:custDataLst>
          </p:nvPr>
        </p:nvSpPr>
        <p:spPr>
          <a:xfrm>
            <a:off x="3846830" y="803275"/>
            <a:ext cx="6313805" cy="22694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ctr" fontAlgn="auto">
              <a:lnSpc>
                <a:spcPct val="120000"/>
              </a:lnSpc>
            </a:pP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汉家烟尘在东北，汉将辞家破残贼。</a:t>
            </a:r>
            <a:endParaRPr lang="zh-CN" altLang="en-US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indent="0" algn="ctr" fontAlgn="auto">
              <a:lnSpc>
                <a:spcPct val="120000"/>
              </a:lnSpc>
            </a:pPr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男儿本自重横行，天子非常赐颜色。</a:t>
            </a:r>
            <a:endParaRPr lang="zh-CN" altLang="en-US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indent="0" algn="ctr" fontAlgn="auto">
              <a:lnSpc>
                <a:spcPct val="120000"/>
              </a:lnSpc>
            </a:pP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摐金伐鼓下榆关，旌旆逶迤碣石间。</a:t>
            </a:r>
            <a:endParaRPr lang="zh-CN" altLang="en-US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indent="0" algn="ctr" fontAlgn="auto">
              <a:lnSpc>
                <a:spcPct val="120000"/>
              </a:lnSpc>
            </a:pP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校尉羽书飞瀚海，单于猎火照狼山。</a:t>
            </a:r>
            <a:endParaRPr lang="zh-CN" altLang="en-US" sz="2800" b="1"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9"/>
            </p:custDataLst>
          </p:nvPr>
        </p:nvSpPr>
        <p:spPr>
          <a:xfrm>
            <a:off x="1553210" y="3103245"/>
            <a:ext cx="5918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横行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”</a:t>
            </a: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二字有何深意？</a:t>
            </a:r>
            <a:endParaRPr lang="zh-CN" altLang="en-US" sz="2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7" name="矩形 6" title=""/>
          <p:cNvSpPr/>
          <p:nvPr>
            <p:custDataLst>
              <p:tags r:id="rId10"/>
            </p:custDataLst>
          </p:nvPr>
        </p:nvSpPr>
        <p:spPr>
          <a:xfrm>
            <a:off x="5892800" y="1381760"/>
            <a:ext cx="787400" cy="44323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title=""/>
          <p:cNvSpPr txBox="1"/>
          <p:nvPr>
            <p:custDataLst>
              <p:tags r:id="rId11"/>
            </p:custDataLst>
          </p:nvPr>
        </p:nvSpPr>
        <p:spPr>
          <a:xfrm>
            <a:off x="1553210" y="3806190"/>
            <a:ext cx="9695180" cy="233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812800" fontAlgn="auto">
              <a:lnSpc>
                <a:spcPct val="130000"/>
              </a:lnSpc>
            </a:pPr>
            <a:r>
              <a:rPr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“横行”</a:t>
            </a:r>
            <a:r>
              <a:rPr 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本是指纵横驰骋，所向无阻。</a:t>
            </a:r>
            <a:endParaRPr lang="zh-CN" sz="2800" b="1"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lvl="0" indent="812800" fontAlgn="auto">
              <a:lnSpc>
                <a:spcPct val="130000"/>
              </a:lnSpc>
            </a:pPr>
            <a:r>
              <a:rPr 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这里</a:t>
            </a:r>
            <a:r>
              <a:rPr lang="zh-CN" sz="2800" b="1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表面</a:t>
            </a:r>
            <a:r>
              <a:rPr 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是称赞将士英勇无畏，</a:t>
            </a:r>
            <a:r>
              <a:rPr lang="zh-CN" sz="2800" b="1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实则</a:t>
            </a:r>
            <a:r>
              <a:rPr 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暗含着将士们</a:t>
            </a:r>
            <a:r>
              <a:rPr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恃勇轻敌</a:t>
            </a:r>
            <a:r>
              <a:rPr lang="zh-CN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（盲目自大，骄傲轻敌）</a:t>
            </a:r>
            <a:r>
              <a:rPr 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的作战心理</a:t>
            </a:r>
            <a:r>
              <a:rPr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。</a:t>
            </a:r>
            <a:r>
              <a:rPr 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似褒实贬，为下文的失败埋下了伏笔。</a:t>
            </a:r>
            <a:endParaRPr lang="zh-CN" sz="2800" b="1"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2" name="矩形标注 1" title=""/>
          <p:cNvSpPr/>
          <p:nvPr>
            <p:custDataLst>
              <p:tags r:id="rId12"/>
            </p:custDataLst>
          </p:nvPr>
        </p:nvSpPr>
        <p:spPr>
          <a:xfrm>
            <a:off x="1701165" y="1231265"/>
            <a:ext cx="1831975" cy="862965"/>
          </a:xfrm>
          <a:prstGeom prst="wedgeRectCallout">
            <a:avLst>
              <a:gd name="adj1" fmla="val 15715"/>
              <a:gd name="adj2" fmla="val 48059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精锐部队</a:t>
            </a:r>
            <a:endParaRPr lang="zh-CN" sz="2800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/>
            <a:r>
              <a:rPr lang="zh-CN" sz="28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很有信心</a:t>
            </a:r>
            <a:endParaRPr lang="zh-CN" sz="2800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grpSp>
        <p:nvGrpSpPr>
          <p:cNvPr id="10" name="组合 9" title=""/>
          <p:cNvGrpSpPr/>
          <p:nvPr>
            <p:custDataLst>
              <p:tags r:id="rId13"/>
            </p:custDataLst>
          </p:nvPr>
        </p:nvGrpSpPr>
        <p:grpSpPr>
          <a:xfrm>
            <a:off x="2081" y="1523718"/>
            <a:ext cx="926500" cy="3831057"/>
            <a:chOff x="1656871" y="0"/>
            <a:chExt cx="1864138" cy="2769016"/>
          </a:xfrm>
        </p:grpSpPr>
        <p:sp>
          <p:nvSpPr>
            <p:cNvPr id="11" name="_1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656871" y="0"/>
              <a:ext cx="1864138" cy="2769016"/>
            </a:xfrm>
            <a:prstGeom prst="rect">
              <a:avLst/>
            </a:prstGeom>
            <a:solidFill>
              <a:srgbClr val="4F5666"/>
            </a:solidFill>
            <a:ln>
              <a:noFill/>
            </a:ln>
            <a:effectLst/>
          </p:spPr>
          <p:txBody>
            <a:bodyPr vert="eaVert" wrap="square" lIns="91423" tIns="45711" rIns="91423" bIns="45711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9pPr>
            </a:lstStyle>
            <a:p>
              <a:pPr algn="ctr"/>
              <a:r>
                <a:rPr lang="zh-CN" altLang="en-US" sz="3600" spc="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具体分析</a:t>
              </a:r>
              <a:endParaRPr lang="zh-CN" altLang="en-US" sz="3600" spc="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5"/>
              </p:custDataLst>
            </p:nvPr>
          </p:nvSpPr>
          <p:spPr>
            <a:xfrm>
              <a:off x="1813381" y="0"/>
              <a:ext cx="45719" cy="2769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10" name="组合 9" title=""/>
          <p:cNvGrpSpPr/>
          <p:nvPr>
            <p:custDataLst>
              <p:tags r:id="rId8"/>
            </p:custDataLst>
          </p:nvPr>
        </p:nvGrpSpPr>
        <p:grpSpPr>
          <a:xfrm>
            <a:off x="2081" y="1523718"/>
            <a:ext cx="926500" cy="3831057"/>
            <a:chOff x="1656871" y="0"/>
            <a:chExt cx="1864138" cy="2769016"/>
          </a:xfrm>
        </p:grpSpPr>
        <p:sp>
          <p:nvSpPr>
            <p:cNvPr id="11" name="_1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56871" y="0"/>
              <a:ext cx="1864138" cy="2769016"/>
            </a:xfrm>
            <a:prstGeom prst="rect">
              <a:avLst/>
            </a:prstGeom>
            <a:solidFill>
              <a:srgbClr val="4F5666"/>
            </a:solidFill>
            <a:ln>
              <a:noFill/>
            </a:ln>
            <a:effectLst/>
          </p:spPr>
          <p:txBody>
            <a:bodyPr vert="eaVert" wrap="square" lIns="91423" tIns="45711" rIns="91423" bIns="45711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9pPr>
            </a:lstStyle>
            <a:p>
              <a:pPr algn="ctr"/>
              <a:r>
                <a:rPr lang="zh-CN" altLang="en-US" sz="3600" spc="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具体分析</a:t>
              </a:r>
              <a:endParaRPr lang="zh-CN" altLang="en-US" sz="3600" spc="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0"/>
              </p:custDataLst>
            </p:nvPr>
          </p:nvSpPr>
          <p:spPr>
            <a:xfrm>
              <a:off x="1813381" y="0"/>
              <a:ext cx="45719" cy="2769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2394585" y="1053465"/>
            <a:ext cx="839597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3200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汉家烟尘在东北，汉将辞家破残贼。</a:t>
            </a:r>
            <a:endParaRPr lang="zh-CN" altLang="en-US" sz="32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男儿本自重横行，天子非常赐颜色。</a:t>
            </a:r>
            <a:endParaRPr lang="zh-CN" altLang="en-US" sz="32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3200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摐金伐鼓下榆关，旌旆逶迤碣石间。</a:t>
            </a:r>
            <a:endParaRPr lang="zh-CN" altLang="en-US" sz="32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3200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校尉羽书飞瀚海，单于猎火照狼山。</a:t>
            </a:r>
            <a:endParaRPr lang="zh-CN" altLang="en-US" sz="3200"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矩形 6" title=""/>
          <p:cNvSpPr/>
          <p:nvPr>
            <p:custDataLst>
              <p:tags r:id="rId12"/>
            </p:custDataLst>
          </p:nvPr>
        </p:nvSpPr>
        <p:spPr>
          <a:xfrm>
            <a:off x="7424420" y="2038350"/>
            <a:ext cx="2336165" cy="58864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title=""/>
          <p:cNvSpPr txBox="1"/>
          <p:nvPr>
            <p:custDataLst>
              <p:tags r:id="rId13"/>
            </p:custDataLst>
          </p:nvPr>
        </p:nvSpPr>
        <p:spPr>
          <a:xfrm>
            <a:off x="1433195" y="4288790"/>
            <a:ext cx="9985375" cy="1370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812800" fontAlgn="auto">
              <a:lnSpc>
                <a:spcPct val="130000"/>
              </a:lnSpc>
            </a:pPr>
            <a:r>
              <a:rPr lang="zh-CN" sz="3200" b="1">
                <a:effectLst/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非常：特别，不一般；赐颜色：俗称给面子，赏脸。指的是给予褒奖恩宠。</a:t>
            </a:r>
            <a:endParaRPr lang="zh-CN" sz="3200" b="1">
              <a:effectLst/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矩形标注 1" title=""/>
          <p:cNvSpPr/>
          <p:nvPr>
            <p:custDataLst>
              <p:tags r:id="rId14"/>
            </p:custDataLst>
          </p:nvPr>
        </p:nvSpPr>
        <p:spPr>
          <a:xfrm>
            <a:off x="5628005" y="5659755"/>
            <a:ext cx="3724910" cy="727710"/>
          </a:xfrm>
          <a:prstGeom prst="wedgeRectCallout">
            <a:avLst>
              <a:gd name="adj1" fmla="val 15715"/>
              <a:gd name="adj2" fmla="val 480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sz="40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天子非常重视</a:t>
            </a:r>
            <a:endParaRPr lang="zh-CN" sz="40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10" name="组合 9" title=""/>
          <p:cNvGrpSpPr/>
          <p:nvPr>
            <p:custDataLst>
              <p:tags r:id="rId8"/>
            </p:custDataLst>
          </p:nvPr>
        </p:nvGrpSpPr>
        <p:grpSpPr>
          <a:xfrm>
            <a:off x="2081" y="1523718"/>
            <a:ext cx="926500" cy="3831057"/>
            <a:chOff x="1656871" y="0"/>
            <a:chExt cx="1864138" cy="2769016"/>
          </a:xfrm>
        </p:grpSpPr>
        <p:sp>
          <p:nvSpPr>
            <p:cNvPr id="11" name="_1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56871" y="0"/>
              <a:ext cx="1864138" cy="2769016"/>
            </a:xfrm>
            <a:prstGeom prst="rect">
              <a:avLst/>
            </a:prstGeom>
            <a:solidFill>
              <a:srgbClr val="4F5666"/>
            </a:solidFill>
            <a:ln>
              <a:noFill/>
            </a:ln>
            <a:effectLst/>
          </p:spPr>
          <p:txBody>
            <a:bodyPr vert="eaVert" wrap="square" lIns="91423" tIns="45711" rIns="91423" bIns="45711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9pPr>
            </a:lstStyle>
            <a:p>
              <a:pPr algn="ctr"/>
              <a:r>
                <a:rPr lang="zh-CN" altLang="en-US" sz="3600" spc="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具体分析</a:t>
              </a:r>
              <a:endParaRPr lang="zh-CN" altLang="en-US" sz="3600" spc="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0"/>
              </p:custDataLst>
            </p:nvPr>
          </p:nvSpPr>
          <p:spPr>
            <a:xfrm>
              <a:off x="1813381" y="0"/>
              <a:ext cx="45719" cy="2769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2679700" y="1136650"/>
            <a:ext cx="736981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汉家烟尘在东北，汉将辞家破残贼。</a:t>
            </a:r>
            <a:endParaRPr lang="zh-CN" altLang="en-US" sz="32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algn="ctr"/>
            <a:r>
              <a:rPr lang="zh-CN" altLang="en-US" sz="3200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男儿本自重横行，天子非常赐颜色。</a:t>
            </a:r>
            <a:endParaRPr lang="zh-CN" altLang="en-US" sz="32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algn="ctr"/>
            <a:r>
              <a:rPr lang="zh-CN" altLang="en-US" sz="3200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摐金伐鼓下榆关，旌旆逶迤碣石间。</a:t>
            </a:r>
            <a:endParaRPr lang="zh-CN" altLang="en-US" sz="3200">
              <a:solidFill>
                <a:srgbClr val="FF0000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algn="ctr"/>
            <a:r>
              <a:rPr lang="zh-CN" altLang="en-US" sz="3200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校尉羽书飞瀚海，单于猎火照狼山。</a:t>
            </a:r>
            <a:endParaRPr lang="zh-CN" altLang="en-US" sz="3200"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2"/>
            </p:custDataLst>
          </p:nvPr>
        </p:nvSpPr>
        <p:spPr>
          <a:xfrm>
            <a:off x="1456690" y="342900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描写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敲鼓行军</a:t>
            </a:r>
            <a:r>
              <a:rPr lang="zh-CN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有何深意，请分析？</a:t>
            </a:r>
            <a:endParaRPr lang="zh-CN" altLang="en-US" sz="32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3"/>
            </p:custDataLst>
          </p:nvPr>
        </p:nvSpPr>
        <p:spPr>
          <a:xfrm>
            <a:off x="1311275" y="3862070"/>
            <a:ext cx="10544810" cy="233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711200" fontAlgn="auto">
              <a:lnSpc>
                <a:spcPct val="130000"/>
              </a:lnSpc>
            </a:pP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此联承接上文，将士们</a:t>
            </a:r>
            <a:r>
              <a:rPr lang="en-US" alt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本重横行</a:t>
            </a:r>
            <a:r>
              <a:rPr lang="en-US" alt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”</a:t>
            </a: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天子又</a:t>
            </a:r>
            <a:r>
              <a:rPr lang="en-US" alt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赐颜色</a:t>
            </a:r>
            <a:r>
              <a:rPr lang="en-US" alt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”</a:t>
            </a: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使得一方面士气高涨，另一方面这里</a:t>
            </a:r>
            <a:r>
              <a:rPr lang="zh-CN" altLang="en-US" sz="2800" b="1" u="sng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金鼓震天、大摇大摆前进的场面</a:t>
            </a: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，正是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将军临战前不可一世骄态的</a:t>
            </a: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体现，表现了将士们骄傲自大，盲目轻敌，为后文的战败做铺垫。</a:t>
            </a:r>
            <a:endParaRPr lang="zh-CN" altLang="en-US" sz="2800" b="1"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10" name="组合 9" title=""/>
          <p:cNvGrpSpPr/>
          <p:nvPr>
            <p:custDataLst>
              <p:tags r:id="rId8"/>
            </p:custDataLst>
          </p:nvPr>
        </p:nvGrpSpPr>
        <p:grpSpPr>
          <a:xfrm>
            <a:off x="2081" y="1523718"/>
            <a:ext cx="926500" cy="3831057"/>
            <a:chOff x="1656871" y="0"/>
            <a:chExt cx="1864138" cy="2769016"/>
          </a:xfrm>
        </p:grpSpPr>
        <p:sp>
          <p:nvSpPr>
            <p:cNvPr id="11" name="_1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56871" y="0"/>
              <a:ext cx="1864138" cy="2769016"/>
            </a:xfrm>
            <a:prstGeom prst="rect">
              <a:avLst/>
            </a:prstGeom>
            <a:solidFill>
              <a:srgbClr val="4F5666"/>
            </a:solidFill>
            <a:ln>
              <a:noFill/>
            </a:ln>
            <a:effectLst/>
          </p:spPr>
          <p:txBody>
            <a:bodyPr vert="eaVert" wrap="square" lIns="91423" tIns="45711" rIns="91423" bIns="45711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9pPr>
            </a:lstStyle>
            <a:p>
              <a:pPr algn="ctr"/>
              <a:r>
                <a:rPr lang="zh-CN" altLang="en-US" sz="3600" spc="6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具体分析</a:t>
              </a:r>
              <a:endParaRPr lang="zh-CN" altLang="en-US" sz="3600" spc="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0"/>
              </p:custDataLst>
            </p:nvPr>
          </p:nvSpPr>
          <p:spPr>
            <a:xfrm>
              <a:off x="1813381" y="0"/>
              <a:ext cx="45719" cy="2769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2614930" y="1011555"/>
            <a:ext cx="696214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effectLst/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汉家烟尘在东北，汉将辞家破残贼。</a:t>
            </a:r>
            <a:endParaRPr lang="zh-CN" altLang="en-US" sz="3200" b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3200" b="1">
                <a:effectLst/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男儿本自重横行，天子非常赐颜色。</a:t>
            </a:r>
            <a:endParaRPr lang="zh-CN" altLang="en-US" sz="3200" b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3200" b="1">
                <a:effectLst/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摐金伐鼓下榆关，旌旆逶迤碣石间。</a:t>
            </a:r>
            <a:endParaRPr lang="zh-CN" altLang="en-US" sz="3200" b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32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校尉羽书飞瀚海，单于猎火照狼山。</a:t>
            </a:r>
            <a:endParaRPr lang="zh-CN" altLang="en-US" sz="3200" b="1"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2"/>
            </p:custDataLst>
          </p:nvPr>
        </p:nvSpPr>
        <p:spPr>
          <a:xfrm>
            <a:off x="1718310" y="3445510"/>
            <a:ext cx="48444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分析</a:t>
            </a:r>
            <a:r>
              <a:rPr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飞</a:t>
            </a:r>
            <a:r>
              <a:rPr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”“</a:t>
            </a:r>
            <a:r>
              <a:rPr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照</a:t>
            </a:r>
            <a:r>
              <a:rPr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二字？</a:t>
            </a:r>
            <a:endParaRPr lang="zh-CN" altLang="en-US" sz="32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3"/>
            </p:custDataLst>
          </p:nvPr>
        </p:nvSpPr>
        <p:spPr>
          <a:xfrm>
            <a:off x="1405890" y="4368800"/>
            <a:ext cx="997331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“飞”字写出了军情危急。</a:t>
            </a:r>
            <a:endParaRPr lang="zh-CN" altLang="en-US" sz="2800" b="1"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“照”，战火把山都照红了，说明战斗的激烈和规模很大。</a:t>
            </a:r>
            <a:endParaRPr lang="zh-CN" altLang="en-US" sz="2800" b="1"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运用了夸张的手法，充分展现了战争的紧迫激越。</a:t>
            </a:r>
            <a:endParaRPr lang="zh-CN" altLang="en-US" sz="2800" b="1"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7" name="矩形 6" title=""/>
          <p:cNvSpPr/>
          <p:nvPr>
            <p:custDataLst>
              <p:tags r:id="rId14"/>
            </p:custDataLst>
          </p:nvPr>
        </p:nvSpPr>
        <p:spPr>
          <a:xfrm>
            <a:off x="4431030" y="2474595"/>
            <a:ext cx="456565" cy="511175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title=""/>
          <p:cNvSpPr/>
          <p:nvPr>
            <p:custDataLst>
              <p:tags r:id="rId15"/>
            </p:custDataLst>
          </p:nvPr>
        </p:nvSpPr>
        <p:spPr>
          <a:xfrm>
            <a:off x="7701280" y="2561590"/>
            <a:ext cx="500380" cy="511175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6" name="图片 15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4018915"/>
            <a:ext cx="2839085" cy="2839085"/>
          </a:xfrm>
          <a:custGeom>
            <a:gdLst>
              <a:gd name="connsiteX0" fmla="*/ 1819297 w 3638594"/>
              <a:gd name="connsiteY0" fmla="*/ 0 h 3638594"/>
              <a:gd name="connsiteX1" fmla="*/ 3638594 w 3638594"/>
              <a:gd name="connsiteY1" fmla="*/ 1819297 h 3638594"/>
              <a:gd name="connsiteX2" fmla="*/ 1819297 w 3638594"/>
              <a:gd name="connsiteY2" fmla="*/ 3638594 h 3638594"/>
              <a:gd name="connsiteX3" fmla="*/ 0 w 3638594"/>
              <a:gd name="connsiteY3" fmla="*/ 1819297 h 3638594"/>
              <a:gd name="connsiteX4" fmla="*/ 1819297 w 3638594"/>
              <a:gd name="connsiteY4" fmla="*/ 0 h 36385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594" h="3638594">
                <a:moveTo>
                  <a:pt x="1819297" y="0"/>
                </a:moveTo>
                <a:cubicBezTo>
                  <a:pt x="2824067" y="0"/>
                  <a:pt x="3638594" y="814527"/>
                  <a:pt x="3638594" y="1819297"/>
                </a:cubicBezTo>
                <a:cubicBezTo>
                  <a:pt x="3638594" y="2824067"/>
                  <a:pt x="2824067" y="3638594"/>
                  <a:pt x="1819297" y="3638594"/>
                </a:cubicBezTo>
                <a:cubicBezTo>
                  <a:pt x="814527" y="3638594"/>
                  <a:pt x="0" y="2824067"/>
                  <a:pt x="0" y="1819297"/>
                </a:cubicBezTo>
                <a:cubicBezTo>
                  <a:pt x="0" y="814527"/>
                  <a:pt x="814527" y="0"/>
                  <a:pt x="1819297" y="0"/>
                </a:cubicBezTo>
                <a:close/>
              </a:path>
            </a:pathLst>
          </a:custGeom>
        </p:spPr>
      </p:pic>
      <p:sp>
        <p:nvSpPr>
          <p:cNvPr id="14338" name="文本框 14337" title=""/>
          <p:cNvSpPr txBox="1"/>
          <p:nvPr>
            <p:custDataLst>
              <p:tags r:id="rId10"/>
            </p:custDataLst>
          </p:nvPr>
        </p:nvSpPr>
        <p:spPr>
          <a:xfrm>
            <a:off x="1180465" y="846455"/>
            <a:ext cx="3144520" cy="4569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0" algn="l" fontAlgn="auto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山川萧条极边土，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胡骑凭陵杂风雨。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战士军前半死生，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美人帐下犹歌舞。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大漠穷秋塞草腓，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孤城落日斗兵稀。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身当恩遇常轻敌，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力尽关山未解围。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1"/>
            </p:custDataLst>
          </p:nvPr>
        </p:nvSpPr>
        <p:spPr>
          <a:xfrm>
            <a:off x="4135755" y="1139190"/>
            <a:ext cx="576008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山川景象萧条延伸到边境的尽头，敌骑侵凌来势凶猛犹如狂风暴雨。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2"/>
            </p:custDataLst>
          </p:nvPr>
        </p:nvSpPr>
        <p:spPr>
          <a:xfrm>
            <a:off x="4135755" y="2223770"/>
            <a:ext cx="576008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buClrTx/>
              <a:buSzTx/>
              <a:buFontTx/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战士在前线厮杀一半死来一半生，将军仍在营帐中观赏美人的歌舞。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3"/>
            </p:custDataLst>
          </p:nvPr>
        </p:nvSpPr>
        <p:spPr>
          <a:xfrm>
            <a:off x="4135755" y="3308350"/>
            <a:ext cx="58051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Arial" panose="020b0604020202020204" pitchFamily="34" charset="0"/>
              </a:rPr>
              <a:t>深秋季节，塞外沙漠上草木枯萎；日落时分，边城孤危，士兵越打越少。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4"/>
            </p:custDataLst>
          </p:nvPr>
        </p:nvSpPr>
        <p:spPr>
          <a:xfrm>
            <a:off x="4135755" y="4392930"/>
            <a:ext cx="560514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Arial" panose="020b0604020202020204" pitchFamily="34" charset="0"/>
              </a:rPr>
              <a:t>将领身受皇恩，却常轻敌草率作战；战士竭力奋战仍未解除关山重围。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5"/>
            </p:custDataLst>
          </p:nvPr>
        </p:nvSpPr>
        <p:spPr>
          <a:xfrm>
            <a:off x="10549255" y="1139190"/>
            <a:ext cx="9410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 Rounded MT Bold" panose="020f0704030504030204" charset="0"/>
                <a:sym typeface="+mn-ea"/>
              </a:rPr>
              <a:t>失利</a:t>
            </a:r>
            <a:endParaRPr lang="zh-CN" altLang="en-US" sz="54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Arial Rounded MT Bold" panose="020f0704030504030204" charset="0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6"/>
            </p:custDataLst>
          </p:nvPr>
        </p:nvSpPr>
        <p:spPr>
          <a:xfrm>
            <a:off x="1305560" y="5551170"/>
            <a:ext cx="75990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3600" b="1" spc="2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失利——力尽关山，轻敌战败</a:t>
            </a:r>
            <a:endParaRPr lang="zh-CN" altLang="en-US" sz="3600" b="1" spc="200">
              <a:solidFill>
                <a:srgbClr val="FF0000"/>
              </a:solidFill>
              <a:uFillTx/>
              <a:latin typeface="微软雅黑" panose="020b0503020204020204" charset="-122"/>
              <a:ea typeface="微软雅黑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0" name="组合 9" title=""/>
          <p:cNvGrpSpPr/>
          <p:nvPr>
            <p:custDataLst>
              <p:tags r:id="rId4"/>
            </p:custDataLst>
          </p:nvPr>
        </p:nvGrpSpPr>
        <p:grpSpPr>
          <a:xfrm>
            <a:off x="2081" y="1523718"/>
            <a:ext cx="926500" cy="3831057"/>
            <a:chOff x="1656871" y="0"/>
            <a:chExt cx="1864138" cy="2769016"/>
          </a:xfrm>
        </p:grpSpPr>
        <p:sp>
          <p:nvSpPr>
            <p:cNvPr id="11" name="_1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56871" y="0"/>
              <a:ext cx="1864138" cy="2769016"/>
            </a:xfrm>
            <a:prstGeom prst="rect">
              <a:avLst/>
            </a:prstGeom>
            <a:solidFill>
              <a:srgbClr val="4F5666"/>
            </a:solidFill>
            <a:ln>
              <a:noFill/>
            </a:ln>
            <a:effectLst/>
          </p:spPr>
          <p:txBody>
            <a:bodyPr vert="eaVert" wrap="square" lIns="91423" tIns="45711" rIns="91423" bIns="45711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9pPr>
            </a:lstStyle>
            <a:p>
              <a:pPr algn="ctr"/>
              <a:r>
                <a:rPr lang="zh-CN" altLang="en-US" sz="3600" spc="600">
                  <a:solidFill>
                    <a:schemeClr val="bg1"/>
                  </a:solidFill>
                  <a:effectLst/>
                  <a:latin typeface="黑体" panose="02010609060101010101" charset="-122"/>
                  <a:ea typeface="黑体" panose="02010609060101010101" charset="-122"/>
                </a:rPr>
                <a:t>具体分析</a:t>
              </a:r>
              <a:endParaRPr lang="zh-CN" altLang="en-US" sz="3600" spc="60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6"/>
              </p:custDataLst>
            </p:nvPr>
          </p:nvSpPr>
          <p:spPr>
            <a:xfrm>
              <a:off x="1813381" y="0"/>
              <a:ext cx="45719" cy="2769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" name="文本框 2" title=""/>
          <p:cNvSpPr txBox="1"/>
          <p:nvPr>
            <p:custDataLst>
              <p:tags r:id="rId7"/>
            </p:custDataLst>
          </p:nvPr>
        </p:nvSpPr>
        <p:spPr>
          <a:xfrm>
            <a:off x="1954443" y="994252"/>
            <a:ext cx="95041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</a:rPr>
              <a:t>山川萧条极边土，胡骑凭陵杂风雨。</a:t>
            </a:r>
            <a:endParaRPr lang="zh-CN" altLang="en-US" sz="36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algn="ctr"/>
            <a:r>
              <a:rPr lang="zh-CN" altLang="en-US" sz="3600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</a:rPr>
              <a:t>战士军前半死生，美人帐下犹歌舞。</a:t>
            </a:r>
            <a:endParaRPr lang="zh-CN" altLang="en-US" sz="36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algn="ctr"/>
            <a:r>
              <a:rPr lang="zh-CN" altLang="en-US" sz="3600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</a:rPr>
              <a:t>大漠穷秋塞草腓，孤城落日斗兵稀。</a:t>
            </a:r>
            <a:endParaRPr lang="zh-CN" altLang="en-US" sz="36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algn="ctr"/>
            <a:r>
              <a:rPr lang="zh-CN" altLang="en-US" sz="3600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</a:rPr>
              <a:t>身当恩遇常轻敌，力尽关山未解围。</a:t>
            </a:r>
            <a:endParaRPr lang="zh-CN" altLang="en-US" sz="36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矩形 4" title=""/>
          <p:cNvSpPr/>
          <p:nvPr>
            <p:custDataLst>
              <p:tags r:id="rId8"/>
            </p:custDataLst>
          </p:nvPr>
        </p:nvSpPr>
        <p:spPr>
          <a:xfrm>
            <a:off x="3938905" y="994410"/>
            <a:ext cx="941705" cy="58864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矩形 5" title=""/>
          <p:cNvSpPr/>
          <p:nvPr>
            <p:custDataLst>
              <p:tags r:id="rId9"/>
            </p:custDataLst>
          </p:nvPr>
        </p:nvSpPr>
        <p:spPr>
          <a:xfrm>
            <a:off x="7607300" y="994410"/>
            <a:ext cx="941705" cy="58864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矩形 6" title=""/>
          <p:cNvSpPr/>
          <p:nvPr>
            <p:custDataLst>
              <p:tags r:id="rId10"/>
            </p:custDataLst>
          </p:nvPr>
        </p:nvSpPr>
        <p:spPr>
          <a:xfrm>
            <a:off x="8549005" y="994410"/>
            <a:ext cx="1362710" cy="58864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" name="矩形 7" title=""/>
          <p:cNvSpPr/>
          <p:nvPr>
            <p:custDataLst>
              <p:tags r:id="rId11"/>
            </p:custDataLst>
          </p:nvPr>
        </p:nvSpPr>
        <p:spPr>
          <a:xfrm>
            <a:off x="5301615" y="2651125"/>
            <a:ext cx="941705" cy="58864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矩形 8" title=""/>
          <p:cNvSpPr/>
          <p:nvPr>
            <p:custDataLst>
              <p:tags r:id="rId12"/>
            </p:custDataLst>
          </p:nvPr>
        </p:nvSpPr>
        <p:spPr>
          <a:xfrm>
            <a:off x="8549005" y="1583055"/>
            <a:ext cx="1362075" cy="58864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3"/>
            </p:custDataLst>
          </p:nvPr>
        </p:nvSpPr>
        <p:spPr>
          <a:xfrm>
            <a:off x="1320800" y="3585210"/>
            <a:ext cx="6125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结合诗句，分析战败原因？</a:t>
            </a:r>
            <a:endParaRPr lang="zh-CN" altLang="en-US" sz="3600" b="1">
              <a:solidFill>
                <a:srgbClr val="C0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4"/>
            </p:custDataLst>
          </p:nvPr>
        </p:nvSpPr>
        <p:spPr>
          <a:xfrm>
            <a:off x="1871345" y="4171315"/>
            <a:ext cx="9106535" cy="233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sz="28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“萧条”</a:t>
            </a:r>
            <a:r>
              <a:rPr sz="2800" b="1">
                <a:solidFill>
                  <a:srgbClr val="00206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自然条件恶劣；</a:t>
            </a:r>
            <a:endParaRPr sz="2800" b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457200" lvl="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sz="28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“凭陵杂风雨”</a:t>
            </a:r>
            <a:r>
              <a:rPr sz="2800" b="1">
                <a:solidFill>
                  <a:srgbClr val="00206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敌人</a:t>
            </a:r>
            <a:r>
              <a:rPr sz="2800" b="1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来势凶猛</a:t>
            </a:r>
            <a:r>
              <a:rPr sz="2800" b="1">
                <a:solidFill>
                  <a:srgbClr val="00206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，战力强；</a:t>
            </a:r>
            <a:endParaRPr sz="2800" b="1">
              <a:solidFill>
                <a:srgbClr val="00206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457200" lvl="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8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轻敌</a:t>
            </a:r>
            <a:r>
              <a:rPr lang="en-US" altLang="zh-CN" sz="28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将领们</a:t>
            </a:r>
            <a:r>
              <a:rPr sz="2800" b="1">
                <a:solidFill>
                  <a:srgbClr val="00206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恃勇轻敌</a:t>
            </a:r>
            <a:r>
              <a:rPr lang="zh-CN" sz="2800" b="1">
                <a:solidFill>
                  <a:srgbClr val="00206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（骄傲自大）</a:t>
            </a:r>
            <a:endParaRPr lang="zh-CN" sz="2800" b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lvl="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sz="28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歌舞</a:t>
            </a:r>
            <a:r>
              <a:rPr lang="en-US" altLang="zh-CN" sz="28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sz="2800" b="1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将帅</a:t>
            </a:r>
            <a:r>
              <a:rPr lang="zh-CN" sz="2800" b="1">
                <a:solidFill>
                  <a:srgbClr val="00206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贪图享乐，不思作战，不体恤士兵</a:t>
            </a:r>
            <a:endParaRPr lang="zh-CN" sz="2800" b="1">
              <a:solidFill>
                <a:srgbClr val="00206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15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16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17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18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19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诗歌导读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2" name="文本框 51" title=""/>
          <p:cNvSpPr txBox="1"/>
          <p:nvPr>
            <p:custDataLst>
              <p:tags r:id="rId8"/>
            </p:custDataLst>
          </p:nvPr>
        </p:nvSpPr>
        <p:spPr>
          <a:xfrm>
            <a:off x="1217295" y="1013460"/>
            <a:ext cx="996759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>
              <a:lnSpc>
                <a:spcPct val="150000"/>
              </a:lnSpc>
              <a:buClrTx/>
              <a:buSzTx/>
              <a:buFontTx/>
            </a:pP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这首诗既是盛唐边塞诗的杰作，又是盛唐歌行体的名篇。诗人另辟蹊径着重写军中矛盾。开头八句写将官承恩受命，率军赴敌。次八句叙述将官恃宠轻敌，只顾寻欢作乐，士卒死战，半数牺牲，大军败绩而陷敌围。又次八句从思妇与征人两面，表现被围士卒的哀痛。末四句写将官贪功而无能，士卒喋血沙场不被体恤。诵读时，要体会诗人的愤懑之情和悲悯之心。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>
            <p:custDataLst>
              <p:tags r:id="rId4"/>
            </p:custDataLst>
          </p:nvPr>
        </p:nvSpPr>
        <p:spPr>
          <a:xfrm>
            <a:off x="3048635" y="942975"/>
            <a:ext cx="7200900" cy="2651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zh-CN" altLang="en-US" sz="3200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山川萧条极边土，胡骑凭陵杂风雨。</a:t>
            </a:r>
            <a:endParaRPr lang="zh-CN" altLang="en-US" sz="32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3200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战士军前半死生，美人帐下犹歌舞。</a:t>
            </a:r>
            <a:endParaRPr lang="zh-CN" altLang="en-US" sz="32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3200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大漠穷秋塞草腓，孤城落日斗兵稀。</a:t>
            </a:r>
            <a:endParaRPr lang="zh-CN" altLang="en-US" sz="32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3200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身当恩遇常轻敌，力尽关山未解围。</a:t>
            </a:r>
            <a:endParaRPr lang="zh-CN" altLang="en-US" sz="3200"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10" name="组合 9" title=""/>
          <p:cNvGrpSpPr/>
          <p:nvPr>
            <p:custDataLst>
              <p:tags r:id="rId5"/>
            </p:custDataLst>
          </p:nvPr>
        </p:nvGrpSpPr>
        <p:grpSpPr>
          <a:xfrm>
            <a:off x="2081" y="1523718"/>
            <a:ext cx="926500" cy="3831057"/>
            <a:chOff x="1656871" y="0"/>
            <a:chExt cx="1864138" cy="2769016"/>
          </a:xfrm>
        </p:grpSpPr>
        <p:sp>
          <p:nvSpPr>
            <p:cNvPr id="11" name="_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56871" y="0"/>
              <a:ext cx="1864138" cy="2769016"/>
            </a:xfrm>
            <a:prstGeom prst="rect">
              <a:avLst/>
            </a:prstGeom>
            <a:solidFill>
              <a:srgbClr val="4F5666"/>
            </a:solidFill>
            <a:ln>
              <a:noFill/>
            </a:ln>
            <a:effectLst/>
          </p:spPr>
          <p:txBody>
            <a:bodyPr vert="eaVert" wrap="square" lIns="91423" tIns="45711" rIns="91423" bIns="45711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9pPr>
            </a:lstStyle>
            <a:p>
              <a:pPr algn="ctr"/>
              <a:r>
                <a:rPr lang="zh-CN" altLang="en-US" sz="3600" spc="600">
                  <a:solidFill>
                    <a:schemeClr val="bg1"/>
                  </a:solidFill>
                  <a:effectLst/>
                  <a:latin typeface="黑体" panose="02010609060101010101" charset="-122"/>
                  <a:ea typeface="黑体" panose="02010609060101010101" charset="-122"/>
                </a:rPr>
                <a:t>具体分析</a:t>
              </a:r>
              <a:endParaRPr lang="zh-CN" altLang="en-US" sz="3600" spc="60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1813381" y="0"/>
              <a:ext cx="45719" cy="2769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3" name="文本框 12" title=""/>
          <p:cNvSpPr txBox="1"/>
          <p:nvPr>
            <p:custDataLst>
              <p:tags r:id="rId8"/>
            </p:custDataLst>
          </p:nvPr>
        </p:nvSpPr>
        <p:spPr>
          <a:xfrm>
            <a:off x="1125855" y="3594100"/>
            <a:ext cx="95948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本段描写景色有何特点？有何作用？</a:t>
            </a:r>
            <a:endParaRPr lang="zh-CN" altLang="en-US" sz="32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9"/>
            </p:custDataLst>
          </p:nvPr>
        </p:nvSpPr>
        <p:spPr>
          <a:xfrm>
            <a:off x="983615" y="4261485"/>
            <a:ext cx="10867390" cy="233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112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206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渲染、对比</a:t>
            </a:r>
            <a:endParaRPr lang="zh-CN" altLang="en-US" sz="2800" b="1"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indent="7112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作者着力刻画</a:t>
            </a:r>
            <a:r>
              <a:rPr lang="zh-CN" altLang="zh-CN" sz="2800" b="1" kern="100">
                <a:solidFill>
                  <a:srgbClr val="0D0D0D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“大漠”“穷秋”“塞草”“孤城”“落日”等萧瑟凄凉的</a:t>
            </a:r>
            <a:r>
              <a:rPr lang="zh-CN" altLang="en-US" sz="2800" b="1"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景色，</a:t>
            </a:r>
            <a:r>
              <a:rPr lang="zh-CN" altLang="zh-CN" sz="2800" b="1" kern="100">
                <a:solidFill>
                  <a:srgbClr val="C0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营造了荒芜、衰败的意境，烘托出士兵心境的凄凉。</a:t>
            </a:r>
            <a:endParaRPr lang="zh-CN" altLang="en-US" sz="2800" b="1" u="sng"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2" name="矩形标注 1" title=""/>
          <p:cNvSpPr/>
          <p:nvPr>
            <p:custDataLst>
              <p:tags r:id="rId10"/>
            </p:custDataLst>
          </p:nvPr>
        </p:nvSpPr>
        <p:spPr>
          <a:xfrm>
            <a:off x="1258570" y="2358390"/>
            <a:ext cx="1790065" cy="425450"/>
          </a:xfrm>
          <a:prstGeom prst="wedgeRectCallout">
            <a:avLst>
              <a:gd name="adj1" fmla="val 15715"/>
              <a:gd name="adj2" fmla="val 48059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环境描写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标注 3" title=""/>
          <p:cNvSpPr/>
          <p:nvPr>
            <p:custDataLst>
              <p:tags r:id="rId11"/>
            </p:custDataLst>
          </p:nvPr>
        </p:nvSpPr>
        <p:spPr>
          <a:xfrm>
            <a:off x="2059305" y="3003550"/>
            <a:ext cx="918210" cy="425450"/>
          </a:xfrm>
          <a:prstGeom prst="wedgeRectCallout">
            <a:avLst>
              <a:gd name="adj1" fmla="val 15715"/>
              <a:gd name="adj2" fmla="val 48059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将军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矩形标注 4" title=""/>
          <p:cNvSpPr/>
          <p:nvPr>
            <p:custDataLst>
              <p:tags r:id="rId12"/>
            </p:custDataLst>
          </p:nvPr>
        </p:nvSpPr>
        <p:spPr>
          <a:xfrm>
            <a:off x="9685020" y="3003550"/>
            <a:ext cx="918210" cy="425450"/>
          </a:xfrm>
          <a:prstGeom prst="wedgeRectCallout">
            <a:avLst>
              <a:gd name="adj1" fmla="val 15715"/>
              <a:gd name="adj2" fmla="val 48059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士兵</a:t>
            </a:r>
            <a:endParaRPr lang="zh-CN" altLang="en-US" sz="2400">
              <a:solidFill>
                <a:schemeClr val="tx1"/>
              </a:solidFill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1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1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1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1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1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0" name="组合 9" title=""/>
          <p:cNvGrpSpPr/>
          <p:nvPr>
            <p:custDataLst>
              <p:tags r:id="rId4"/>
            </p:custDataLst>
          </p:nvPr>
        </p:nvGrpSpPr>
        <p:grpSpPr>
          <a:xfrm>
            <a:off x="2081" y="1523718"/>
            <a:ext cx="926500" cy="3831057"/>
            <a:chOff x="1656871" y="0"/>
            <a:chExt cx="1864138" cy="2769016"/>
          </a:xfrm>
        </p:grpSpPr>
        <p:sp>
          <p:nvSpPr>
            <p:cNvPr id="11" name="_1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56871" y="0"/>
              <a:ext cx="1864138" cy="2769016"/>
            </a:xfrm>
            <a:prstGeom prst="rect">
              <a:avLst/>
            </a:prstGeom>
            <a:solidFill>
              <a:srgbClr val="4F5666"/>
            </a:solidFill>
            <a:ln>
              <a:noFill/>
            </a:ln>
            <a:effectLst/>
          </p:spPr>
          <p:txBody>
            <a:bodyPr vert="eaVert" wrap="square" lIns="91423" tIns="45711" rIns="91423" bIns="45711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9pPr>
            </a:lstStyle>
            <a:p>
              <a:pPr algn="ctr"/>
              <a:r>
                <a:rPr lang="zh-CN" altLang="en-US" sz="3600" spc="600">
                  <a:solidFill>
                    <a:schemeClr val="bg1"/>
                  </a:solidFill>
                  <a:effectLst/>
                  <a:latin typeface="黑体" panose="02010609060101010101" charset="-122"/>
                  <a:ea typeface="黑体" panose="02010609060101010101" charset="-122"/>
                </a:rPr>
                <a:t>具体分析</a:t>
              </a:r>
              <a:endParaRPr lang="zh-CN" altLang="en-US" sz="3600" spc="60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6"/>
              </p:custDataLst>
            </p:nvPr>
          </p:nvSpPr>
          <p:spPr>
            <a:xfrm>
              <a:off x="1813381" y="0"/>
              <a:ext cx="45719" cy="2769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3" name="文本框 12" title=""/>
          <p:cNvSpPr txBox="1"/>
          <p:nvPr>
            <p:custDataLst>
              <p:tags r:id="rId7"/>
            </p:custDataLst>
          </p:nvPr>
        </p:nvSpPr>
        <p:spPr>
          <a:xfrm>
            <a:off x="1261745" y="31934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本段描写中有什么手法，请分析？</a:t>
            </a:r>
            <a:endParaRPr lang="zh-CN" altLang="en-US" sz="2800" b="1">
              <a:solidFill>
                <a:srgbClr val="0070C0"/>
              </a:solidFill>
              <a:effectLst/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8"/>
            </p:custDataLst>
          </p:nvPr>
        </p:nvSpPr>
        <p:spPr>
          <a:xfrm>
            <a:off x="1134745" y="3803650"/>
            <a:ext cx="10523220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①运用了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对比</a:t>
            </a:r>
            <a:r>
              <a:rPr lang="zh-CN" altLang="en-US" sz="2800" b="1"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00B0F0"/>
                </a:solidFill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（手法）</a:t>
            </a:r>
            <a:endParaRPr lang="zh-CN" altLang="en-US" sz="2800" b="1">
              <a:solidFill>
                <a:srgbClr val="00B0F0"/>
              </a:solidFill>
              <a:effectLst/>
              <a:latin typeface="楷体" panose="02010609060101010101" charset="-122"/>
              <a:ea typeface="楷体" panose="02010609060101010101" charset="-122"/>
              <a:cs typeface="仿宋" panose="02010609060101010101" pitchFamily="49" charset="-122"/>
              <a:sym typeface="+mn-ea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②写出了士兵奋力迎敌，而将军们却远离阵地寻欢作乐，</a:t>
            </a:r>
            <a:r>
              <a:rPr lang="zh-CN" altLang="en-US" sz="2800" b="1">
                <a:solidFill>
                  <a:srgbClr val="00B0F0"/>
                </a:solidFill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（画面）</a:t>
            </a:r>
            <a:endParaRPr lang="zh-CN" altLang="en-US" sz="2800" b="1">
              <a:effectLst/>
              <a:latin typeface="楷体" panose="02010609060101010101" charset="-122"/>
              <a:ea typeface="楷体" panose="02010609060101010101" charset="-122"/>
              <a:cs typeface="仿宋" panose="02010609060101010101" pitchFamily="49" charset="-122"/>
              <a:sym typeface="+mn-ea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③有力地揭露了汉军中将军和兵士的矛盾，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暗示</a:t>
            </a:r>
            <a:r>
              <a:rPr lang="zh-CN" altLang="en-US" sz="2800" b="1"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了必败的原因；深刻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讽刺</a:t>
            </a:r>
            <a:r>
              <a:rPr lang="zh-CN" altLang="en-US" sz="2800" b="1"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了</a:t>
            </a:r>
            <a:r>
              <a:rPr lang="zh-CN" altLang="en-US" sz="2800" b="1" u="sng"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将领不贪图享乐、纵情声色、不思作战</a:t>
            </a:r>
            <a:r>
              <a:rPr lang="zh-CN" altLang="en-US" sz="2800" b="1"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，</a:t>
            </a:r>
            <a:r>
              <a:rPr lang="zh-CN" altLang="en-US" sz="2800" b="1" u="sng"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表达了对下层士兵的深切同情。</a:t>
            </a:r>
            <a:r>
              <a:rPr lang="zh-CN" altLang="en-US" sz="2800" b="1">
                <a:solidFill>
                  <a:srgbClr val="00B0F0"/>
                </a:solidFill>
                <a:effectLst/>
                <a:latin typeface="楷体" panose="02010609060101010101" charset="-122"/>
                <a:ea typeface="楷体" panose="02010609060101010101" charset="-122"/>
                <a:cs typeface="仿宋" panose="02010609060101010101" pitchFamily="49" charset="-122"/>
                <a:sym typeface="+mn-ea"/>
              </a:rPr>
              <a:t>（情感）</a:t>
            </a:r>
            <a:endParaRPr lang="zh-CN" altLang="en-US" sz="2800" b="1" u="sng">
              <a:effectLst/>
              <a:latin typeface="楷体" panose="02010609060101010101" charset="-122"/>
              <a:ea typeface="楷体" panose="02010609060101010101" charset="-122"/>
              <a:cs typeface="仿宋" panose="02010609060101010101" pitchFamily="49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9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10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11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12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13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4"/>
            </p:custDataLst>
          </p:nvPr>
        </p:nvSpPr>
        <p:spPr>
          <a:xfrm>
            <a:off x="2447290" y="948055"/>
            <a:ext cx="729742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山川萧条极边土，胡骑凭陵杂风雨。</a:t>
            </a:r>
            <a:endParaRPr lang="zh-CN" altLang="en-US" sz="32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algn="ctr"/>
            <a:r>
              <a:rPr lang="zh-CN" altLang="en-US" sz="3200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战士军前半死生，美人帐下犹歌舞。</a:t>
            </a:r>
            <a:endParaRPr lang="zh-CN" altLang="en-US" sz="32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algn="ctr"/>
            <a:r>
              <a:rPr lang="zh-CN" altLang="en-US" sz="3200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大漠穷秋塞草腓，孤城落日斗兵稀。</a:t>
            </a:r>
            <a:endParaRPr lang="zh-CN" altLang="en-US" sz="3200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</a:endParaRPr>
          </a:p>
          <a:p>
            <a:pPr algn="ctr"/>
            <a:r>
              <a:rPr lang="zh-CN" altLang="en-US" sz="3200">
                <a:effectLst/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+mn-ea"/>
              </a:rPr>
              <a:t>身当恩遇常轻敌，力尽关山未解围。</a:t>
            </a:r>
            <a:endParaRPr lang="zh-CN" altLang="en-US" sz="3200">
              <a:effectLst/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6" name="图片 15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4018915"/>
            <a:ext cx="2839085" cy="2839085"/>
          </a:xfrm>
          <a:custGeom>
            <a:gdLst>
              <a:gd name="connsiteX0" fmla="*/ 1819297 w 3638594"/>
              <a:gd name="connsiteY0" fmla="*/ 0 h 3638594"/>
              <a:gd name="connsiteX1" fmla="*/ 3638594 w 3638594"/>
              <a:gd name="connsiteY1" fmla="*/ 1819297 h 3638594"/>
              <a:gd name="connsiteX2" fmla="*/ 1819297 w 3638594"/>
              <a:gd name="connsiteY2" fmla="*/ 3638594 h 3638594"/>
              <a:gd name="connsiteX3" fmla="*/ 0 w 3638594"/>
              <a:gd name="connsiteY3" fmla="*/ 1819297 h 3638594"/>
              <a:gd name="connsiteX4" fmla="*/ 1819297 w 3638594"/>
              <a:gd name="connsiteY4" fmla="*/ 0 h 36385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594" h="3638594">
                <a:moveTo>
                  <a:pt x="1819297" y="0"/>
                </a:moveTo>
                <a:cubicBezTo>
                  <a:pt x="2824067" y="0"/>
                  <a:pt x="3638594" y="814527"/>
                  <a:pt x="3638594" y="1819297"/>
                </a:cubicBezTo>
                <a:cubicBezTo>
                  <a:pt x="3638594" y="2824067"/>
                  <a:pt x="2824067" y="3638594"/>
                  <a:pt x="1819297" y="3638594"/>
                </a:cubicBezTo>
                <a:cubicBezTo>
                  <a:pt x="814527" y="3638594"/>
                  <a:pt x="0" y="2824067"/>
                  <a:pt x="0" y="1819297"/>
                </a:cubicBezTo>
                <a:cubicBezTo>
                  <a:pt x="0" y="814527"/>
                  <a:pt x="814527" y="0"/>
                  <a:pt x="1819297" y="0"/>
                </a:cubicBezTo>
                <a:close/>
              </a:path>
            </a:pathLst>
          </a:custGeom>
        </p:spPr>
      </p:pic>
      <p:sp>
        <p:nvSpPr>
          <p:cNvPr id="14338" name="文本框 14337" title=""/>
          <p:cNvSpPr txBox="1"/>
          <p:nvPr>
            <p:custDataLst>
              <p:tags r:id="rId10"/>
            </p:custDataLst>
          </p:nvPr>
        </p:nvSpPr>
        <p:spPr>
          <a:xfrm>
            <a:off x="1180465" y="1184275"/>
            <a:ext cx="3000375" cy="4569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0" algn="l" fontAlgn="auto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铁衣远戍辛勤久，玉箸应啼别离后。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少妇城南欲断肠，征人蓟北空回首。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边庭飘飖那可度，绝域苍茫无所有。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杀气三时作阵云，寒声一夜传刁斗。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1"/>
            </p:custDataLst>
          </p:nvPr>
        </p:nvSpPr>
        <p:spPr>
          <a:xfrm>
            <a:off x="4135755" y="1076960"/>
            <a:ext cx="576008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身披铁甲的征夫，不知道守卫边疆多少年了，那家中的思妇自丈夫被征走后，应该一直在悲痛啼哭吧。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2"/>
            </p:custDataLst>
          </p:nvPr>
        </p:nvSpPr>
        <p:spPr>
          <a:xfrm>
            <a:off x="4135755" y="2584450"/>
            <a:ext cx="622363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buClrTx/>
              <a:buSzTx/>
              <a:buFontTx/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少妇在长安城南处盼夫归来，愁绪满肠，远征战士驻蓟北仰望长空，回首相盼。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3"/>
            </p:custDataLst>
          </p:nvPr>
        </p:nvSpPr>
        <p:spPr>
          <a:xfrm>
            <a:off x="4135755" y="3691890"/>
            <a:ext cx="58051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Arial" panose="020b0604020202020204" pitchFamily="34" charset="0"/>
              </a:rPr>
              <a:t>边地动荡不安，难以越过，绝远之地尽苍茫寂寥，相去万里，归期无望。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4"/>
            </p:custDataLst>
          </p:nvPr>
        </p:nvSpPr>
        <p:spPr>
          <a:xfrm>
            <a:off x="4135755" y="4799330"/>
            <a:ext cx="560514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Arial" panose="020b0604020202020204" pitchFamily="34" charset="0"/>
              </a:rPr>
              <a:t>晨午晚三时都杀气腾腾，战云弥漫；夜里频传的刁斗声叫人听了内心凄凉。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5"/>
            </p:custDataLst>
          </p:nvPr>
        </p:nvSpPr>
        <p:spPr>
          <a:xfrm>
            <a:off x="10810875" y="846455"/>
            <a:ext cx="9410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 Rounded MT Bold" panose="020f0704030504030204" charset="0"/>
                <a:sym typeface="+mn-ea"/>
              </a:rPr>
              <a:t>被围</a:t>
            </a:r>
            <a:endParaRPr lang="zh-CN" altLang="en-US" sz="54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Arial Rounded MT Bold" panose="020f0704030504030204" charset="0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6"/>
            </p:custDataLst>
          </p:nvPr>
        </p:nvSpPr>
        <p:spPr>
          <a:xfrm>
            <a:off x="1305560" y="5861050"/>
            <a:ext cx="75990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3600" b="1" spc="2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被围——被围不归，两地相思</a:t>
            </a:r>
            <a:endParaRPr lang="zh-CN" altLang="en-US" sz="3600" b="1" spc="200">
              <a:solidFill>
                <a:srgbClr val="FF0000"/>
              </a:solidFill>
              <a:uFillTx/>
              <a:latin typeface="微软雅黑" panose="020b0503020204020204" charset="-122"/>
              <a:ea typeface="微软雅黑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0" name="组合 9" title=""/>
          <p:cNvGrpSpPr/>
          <p:nvPr>
            <p:custDataLst>
              <p:tags r:id="rId3"/>
            </p:custDataLst>
          </p:nvPr>
        </p:nvGrpSpPr>
        <p:grpSpPr>
          <a:xfrm>
            <a:off x="79869" y="1513560"/>
            <a:ext cx="949659" cy="3841215"/>
            <a:chOff x="1813381" y="-7342"/>
            <a:chExt cx="1910734" cy="2776358"/>
          </a:xfrm>
        </p:grpSpPr>
        <p:sp>
          <p:nvSpPr>
            <p:cNvPr id="11" name="_1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59977" y="-7342"/>
              <a:ext cx="1864138" cy="2769016"/>
            </a:xfrm>
            <a:prstGeom prst="rect">
              <a:avLst/>
            </a:prstGeom>
            <a:solidFill>
              <a:srgbClr val="4F5666"/>
            </a:solidFill>
            <a:ln>
              <a:noFill/>
            </a:ln>
            <a:effectLst/>
          </p:spPr>
          <p:txBody>
            <a:bodyPr vert="eaVert" wrap="square" lIns="91423" tIns="45711" rIns="91423" bIns="45711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9pPr>
            </a:lstStyle>
            <a:p>
              <a:pPr algn="ctr"/>
              <a:r>
                <a:rPr lang="zh-CN" altLang="en-US" sz="3600" spc="6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文本解读</a:t>
              </a:r>
              <a:endParaRPr lang="zh-CN" altLang="en-US" sz="3600" spc="6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1813381" y="0"/>
              <a:ext cx="45719" cy="2769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</a:endParaRPr>
            </a:p>
          </p:txBody>
        </p:sp>
      </p:grpSp>
      <p:sp>
        <p:nvSpPr>
          <p:cNvPr id="5" name="矩形标注 4" title=""/>
          <p:cNvSpPr/>
          <p:nvPr>
            <p:custDataLst>
              <p:tags r:id="rId6"/>
            </p:custDataLst>
          </p:nvPr>
        </p:nvSpPr>
        <p:spPr>
          <a:xfrm>
            <a:off x="2597785" y="1008380"/>
            <a:ext cx="918210" cy="425450"/>
          </a:xfrm>
          <a:prstGeom prst="wedgeRectCallout">
            <a:avLst>
              <a:gd name="adj1" fmla="val 15715"/>
              <a:gd name="adj2" fmla="val 48059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借代</a:t>
            </a:r>
            <a:endParaRPr lang="zh-CN" altLang="en-US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标注 2" title=""/>
          <p:cNvSpPr/>
          <p:nvPr>
            <p:custDataLst>
              <p:tags r:id="rId7"/>
            </p:custDataLst>
          </p:nvPr>
        </p:nvSpPr>
        <p:spPr>
          <a:xfrm>
            <a:off x="5897880" y="950595"/>
            <a:ext cx="918210" cy="425450"/>
          </a:xfrm>
          <a:prstGeom prst="wedgeRectCallout">
            <a:avLst>
              <a:gd name="adj1" fmla="val 15715"/>
              <a:gd name="adj2" fmla="val 48059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比喻</a:t>
            </a:r>
            <a:endParaRPr lang="zh-CN" altLang="en-US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8"/>
            </p:custDataLst>
          </p:nvPr>
        </p:nvSpPr>
        <p:spPr>
          <a:xfrm>
            <a:off x="1541145" y="3865245"/>
            <a:ext cx="100552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zh-CN" altLang="zh-CN" sz="2800" b="1" kern="100">
                <a:solidFill>
                  <a:schemeClr val="bg1"/>
                </a:solidFill>
                <a:effectLst/>
                <a:highlight>
                  <a:srgbClr val="FF0000"/>
                </a:highligh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①借代。</a:t>
            </a:r>
            <a:r>
              <a:rPr lang="zh-CN" altLang="zh-CN" sz="2800" b="1" kern="100">
                <a:effectLst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铁衣代士兵，</a:t>
            </a:r>
            <a:endParaRPr lang="zh-CN" altLang="zh-CN" sz="2800" b="1" kern="100">
              <a:effectLst/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  <a:sym typeface="+mn-ea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zh-CN" sz="2800" b="1" kern="100">
                <a:solidFill>
                  <a:schemeClr val="bg1"/>
                </a:solidFill>
                <a:highlight>
                  <a:srgbClr val="FF0000"/>
                </a:highligh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en-US" sz="2800" b="1" kern="100">
                <a:solidFill>
                  <a:schemeClr val="bg1"/>
                </a:solidFill>
                <a:effectLst/>
                <a:highlight>
                  <a:srgbClr val="FF0000"/>
                </a:highligh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比喻。</a:t>
            </a:r>
            <a:r>
              <a:rPr lang="zh-CN" altLang="zh-CN" sz="2800" b="1" kern="100">
                <a:effectLst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玉箸</a:t>
            </a:r>
            <a:r>
              <a:rPr lang="zh-CN" altLang="en-US" sz="2800" b="1" kern="100">
                <a:effectLst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喻为</a:t>
            </a:r>
            <a:r>
              <a:rPr lang="zh-CN" altLang="zh-CN" sz="2800" b="1" kern="100">
                <a:effectLst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思妇</a:t>
            </a:r>
            <a:r>
              <a:rPr lang="zh-CN" altLang="en-US" sz="2800" b="1" kern="100">
                <a:effectLst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的眼泪</a:t>
            </a:r>
            <a:r>
              <a:rPr lang="zh-CN" altLang="zh-CN" sz="2800" b="1" kern="100">
                <a:effectLst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00" b="1">
              <a:effectLst/>
              <a:latin typeface="华文新魏" panose="02010800040101010101" charset="-122"/>
              <a:ea typeface="华文新魏" panose="02010800040101010101" charset="-122"/>
              <a:cs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en-US" sz="2800" b="1" kern="100">
                <a:solidFill>
                  <a:schemeClr val="bg1"/>
                </a:solidFill>
                <a:effectLst/>
                <a:highlight>
                  <a:srgbClr val="FF0000"/>
                </a:highligh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③</a:t>
            </a:r>
            <a:r>
              <a:rPr lang="zh-CN" altLang="zh-CN" sz="2800" b="1" kern="100">
                <a:solidFill>
                  <a:schemeClr val="bg1"/>
                </a:solidFill>
                <a:effectLst/>
                <a:highlight>
                  <a:srgbClr val="FF0000"/>
                </a:highligh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对比。</a:t>
            </a:r>
            <a:r>
              <a:rPr lang="zh-CN" altLang="zh-CN" sz="2800" b="1" kern="100">
                <a:effectLst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把征人和思妇放在一起写，更能突出</a:t>
            </a:r>
            <a:r>
              <a:rPr lang="zh-CN" altLang="zh-CN" sz="2800" b="1" kern="100">
                <a:solidFill>
                  <a:srgbClr val="C0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征人思乡、思妇断肠的分离之苦。</a:t>
            </a:r>
            <a:endParaRPr lang="zh-CN" altLang="zh-CN" sz="2800" b="1" kern="100">
              <a:solidFill>
                <a:srgbClr val="C00000"/>
              </a:solidFill>
              <a:effectLst/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9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10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11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12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13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4"/>
            </p:custDataLst>
          </p:nvPr>
        </p:nvSpPr>
        <p:spPr>
          <a:xfrm>
            <a:off x="2515235" y="1214120"/>
            <a:ext cx="6968490" cy="2651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30000"/>
              </a:lnSpc>
            </a:pPr>
            <a:r>
              <a:rPr lang="zh-CN" altLang="en-US" sz="3200" b="1" u="sng">
                <a:solidFill>
                  <a:srgbClr val="C00000"/>
                </a:solidFill>
                <a:effectLst/>
                <a:latin typeface="华文新魏" panose="02010800040101010101" charset="-122"/>
                <a:ea typeface="华文新魏" panose="02010800040101010101" charset="-122"/>
                <a:sym typeface="+mn-ea"/>
              </a:rPr>
              <a:t>铁衣</a:t>
            </a:r>
            <a:r>
              <a:rPr lang="zh-CN" altLang="en-US" sz="3200" b="1">
                <a:effectLst/>
                <a:latin typeface="华文新魏" panose="02010800040101010101" charset="-122"/>
                <a:ea typeface="华文新魏" panose="02010800040101010101" charset="-122"/>
                <a:sym typeface="+mn-ea"/>
              </a:rPr>
              <a:t>远戍辛勤久，</a:t>
            </a:r>
            <a:r>
              <a:rPr lang="zh-CN" altLang="en-US" sz="3200" b="1" u="sng">
                <a:solidFill>
                  <a:srgbClr val="C00000"/>
                </a:solidFill>
                <a:effectLst/>
                <a:latin typeface="华文新魏" panose="02010800040101010101" charset="-122"/>
                <a:ea typeface="华文新魏" panose="02010800040101010101" charset="-122"/>
                <a:sym typeface="+mn-ea"/>
              </a:rPr>
              <a:t>玉箸</a:t>
            </a:r>
            <a:r>
              <a:rPr lang="zh-CN" altLang="en-US" sz="3200" b="1">
                <a:effectLst/>
                <a:latin typeface="华文新魏" panose="02010800040101010101" charset="-122"/>
                <a:ea typeface="华文新魏" panose="02010800040101010101" charset="-122"/>
                <a:sym typeface="+mn-ea"/>
              </a:rPr>
              <a:t>应啼别离后。</a:t>
            </a:r>
            <a:endParaRPr lang="zh-CN" altLang="en-US" sz="32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  <a:p>
            <a:pPr indent="0" algn="l" fontAlgn="auto">
              <a:lnSpc>
                <a:spcPct val="130000"/>
              </a:lnSpc>
            </a:pPr>
            <a:r>
              <a:rPr lang="zh-CN" altLang="en-US" sz="3200" b="1">
                <a:effectLst/>
                <a:latin typeface="华文新魏" panose="02010800040101010101" charset="-122"/>
                <a:ea typeface="华文新魏" panose="02010800040101010101" charset="-122"/>
                <a:sym typeface="+mn-ea"/>
              </a:rPr>
              <a:t>少妇城南欲断肠，征人蓟北空回首。</a:t>
            </a:r>
            <a:endParaRPr lang="zh-CN" altLang="en-US" sz="32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  <a:p>
            <a:pPr indent="0" algn="l" fontAlgn="auto">
              <a:lnSpc>
                <a:spcPct val="130000"/>
              </a:lnSpc>
            </a:pPr>
            <a:r>
              <a:rPr lang="zh-CN" altLang="en-US" sz="3200" b="1">
                <a:effectLst/>
                <a:latin typeface="华文新魏" panose="02010800040101010101" charset="-122"/>
                <a:ea typeface="华文新魏" panose="02010800040101010101" charset="-122"/>
                <a:sym typeface="+mn-ea"/>
              </a:rPr>
              <a:t>边庭飘飖那可度，绝域苍茫无所有。</a:t>
            </a:r>
            <a:endParaRPr lang="zh-CN" altLang="en-US" sz="32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  <a:p>
            <a:pPr indent="0" algn="l" fontAlgn="auto">
              <a:lnSpc>
                <a:spcPct val="130000"/>
              </a:lnSpc>
            </a:pPr>
            <a:r>
              <a:rPr lang="zh-CN" altLang="en-US" sz="3200" b="1">
                <a:effectLst/>
                <a:latin typeface="华文新魏" panose="02010800040101010101" charset="-122"/>
                <a:ea typeface="华文新魏" panose="02010800040101010101" charset="-122"/>
                <a:sym typeface="+mn-ea"/>
              </a:rPr>
              <a:t>杀气三时作阵云，寒声一夜传刁斗。</a:t>
            </a:r>
            <a:endParaRPr lang="zh-CN" altLang="en-US" sz="3200" b="1">
              <a:effectLst/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0" name="组合 9" title=""/>
          <p:cNvGrpSpPr/>
          <p:nvPr>
            <p:custDataLst>
              <p:tags r:id="rId3"/>
            </p:custDataLst>
          </p:nvPr>
        </p:nvGrpSpPr>
        <p:grpSpPr>
          <a:xfrm>
            <a:off x="79869" y="1513560"/>
            <a:ext cx="949659" cy="3841215"/>
            <a:chOff x="1813381" y="-7342"/>
            <a:chExt cx="1910734" cy="2776358"/>
          </a:xfrm>
        </p:grpSpPr>
        <p:sp>
          <p:nvSpPr>
            <p:cNvPr id="11" name="_1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59977" y="-7342"/>
              <a:ext cx="1864138" cy="2769016"/>
            </a:xfrm>
            <a:prstGeom prst="rect">
              <a:avLst/>
            </a:prstGeom>
            <a:solidFill>
              <a:srgbClr val="4F5666"/>
            </a:solidFill>
            <a:ln>
              <a:noFill/>
            </a:ln>
            <a:effectLst/>
          </p:spPr>
          <p:txBody>
            <a:bodyPr vert="eaVert" wrap="square" lIns="91423" tIns="45711" rIns="91423" bIns="45711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9pPr>
            </a:lstStyle>
            <a:p>
              <a:pPr algn="ctr"/>
              <a:r>
                <a:rPr lang="zh-CN" altLang="en-US" sz="3600" spc="6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文本解读</a:t>
              </a:r>
              <a:endParaRPr lang="zh-CN" altLang="en-US" sz="3600" spc="6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1813381" y="0"/>
              <a:ext cx="45719" cy="2769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1745615" y="978535"/>
            <a:ext cx="994854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“</a:t>
            </a:r>
            <a:r>
              <a:rPr lang="zh-CN" altLang="en-US" sz="3200" b="1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铁衣远戍辛勤久，玉箸应啼别离后。</a:t>
            </a:r>
            <a:r>
              <a:rPr lang="en-US" altLang="zh-CN" sz="3200" b="1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”</a:t>
            </a:r>
            <a:r>
              <a:rPr lang="zh-CN" altLang="en-US" sz="3200" b="1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句中哪个字最为关键？请简要分析。</a:t>
            </a:r>
            <a:endParaRPr lang="zh-CN" altLang="en-US" sz="3200" b="1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7"/>
            </p:custDataLst>
          </p:nvPr>
        </p:nvSpPr>
        <p:spPr>
          <a:xfrm>
            <a:off x="1455420" y="2242185"/>
            <a:ext cx="10306685" cy="4225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①“</a:t>
            </a: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久</a:t>
            </a:r>
            <a:r>
              <a:rPr lang="en-US" altLang="zh-CN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字，时间长；</a:t>
            </a:r>
            <a:r>
              <a:rPr lang="zh-CN" altLang="en-US" sz="3200" b="1">
                <a:solidFill>
                  <a:srgbClr val="00B0F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（字意）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②</a:t>
            </a:r>
            <a:r>
              <a:rPr lang="en-US" altLang="zh-CN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久</a:t>
            </a:r>
            <a:r>
              <a:rPr lang="en-US" altLang="zh-CN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字说明了穿着铁衣的戍边战士，驻守边疆之久，辛苦劳累之痛，家中妻子一定泪如玉箸时时感伤，传达出思念亲人之悲；</a:t>
            </a:r>
            <a:r>
              <a:rPr lang="zh-CN" altLang="en-US" sz="3200" b="1">
                <a:solidFill>
                  <a:srgbClr val="00B0F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（句意</a:t>
            </a:r>
            <a:r>
              <a:rPr lang="en-US" altLang="zh-CN" sz="3200" b="1">
                <a:solidFill>
                  <a:srgbClr val="00B0F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/</a:t>
            </a:r>
            <a:r>
              <a:rPr lang="zh-CN" altLang="en-US" sz="3200" b="1">
                <a:solidFill>
                  <a:srgbClr val="00B0F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画面）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③相思之怨不在于出征，而在于久戍不归，强烈讽刺了边将的无能、边策者失当。表达了强烈的抨击和批判，深化了主题。</a:t>
            </a:r>
            <a:r>
              <a:rPr lang="zh-CN" altLang="en-US" sz="3200" b="1">
                <a:solidFill>
                  <a:srgbClr val="00B0F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（情感）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8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9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10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11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12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0" name="组合 9" title=""/>
          <p:cNvGrpSpPr/>
          <p:nvPr>
            <p:custDataLst>
              <p:tags r:id="rId4"/>
            </p:custDataLst>
          </p:nvPr>
        </p:nvGrpSpPr>
        <p:grpSpPr>
          <a:xfrm>
            <a:off x="2081" y="1523718"/>
            <a:ext cx="926500" cy="3831057"/>
            <a:chOff x="1656871" y="0"/>
            <a:chExt cx="1864138" cy="2769016"/>
          </a:xfrm>
        </p:grpSpPr>
        <p:sp>
          <p:nvSpPr>
            <p:cNvPr id="11" name="_1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56871" y="0"/>
              <a:ext cx="1864138" cy="2769016"/>
            </a:xfrm>
            <a:prstGeom prst="rect">
              <a:avLst/>
            </a:prstGeom>
            <a:solidFill>
              <a:srgbClr val="4F5666"/>
            </a:solidFill>
            <a:ln>
              <a:noFill/>
            </a:ln>
            <a:effectLst/>
          </p:spPr>
          <p:txBody>
            <a:bodyPr vert="eaVert" wrap="square" lIns="91423" tIns="45711" rIns="91423" bIns="45711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/>
                </a:defRPr>
              </a:lvl9pPr>
            </a:lstStyle>
            <a:p>
              <a:pPr algn="ctr"/>
              <a:r>
                <a:rPr lang="zh-CN" altLang="en-US" sz="3600" spc="600">
                  <a:solidFill>
                    <a:schemeClr val="bg1"/>
                  </a:solidFill>
                  <a:effectLst/>
                  <a:latin typeface="黑体" panose="02010609060101010101" charset="-122"/>
                  <a:ea typeface="黑体" panose="02010609060101010101" charset="-122"/>
                </a:rPr>
                <a:t>具体分析</a:t>
              </a:r>
              <a:endParaRPr lang="zh-CN" altLang="en-US" sz="3600" spc="60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6"/>
              </p:custDataLst>
            </p:nvPr>
          </p:nvSpPr>
          <p:spPr>
            <a:xfrm>
              <a:off x="1813381" y="0"/>
              <a:ext cx="45719" cy="2769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3" name="文本框 12" title=""/>
          <p:cNvSpPr txBox="1"/>
          <p:nvPr>
            <p:custDataLst>
              <p:tags r:id="rId7"/>
            </p:custDataLst>
          </p:nvPr>
        </p:nvSpPr>
        <p:spPr>
          <a:xfrm>
            <a:off x="1195070" y="2750820"/>
            <a:ext cx="8872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0070C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黑体" panose="02010609060101010101" charset="-122"/>
                <a:sym typeface="+mn-ea"/>
              </a:rPr>
              <a:t>第三部分作者主要想表达什么内容，表达什么情感？</a:t>
            </a:r>
            <a:endParaRPr lang="zh-CN" altLang="en-US" sz="2800" b="1">
              <a:solidFill>
                <a:srgbClr val="0070C0"/>
              </a:solidFill>
              <a:effectLst/>
              <a:latin typeface="华文中宋" panose="02010600040101010101" charset="-122"/>
              <a:ea typeface="华文中宋" panose="0201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8"/>
            </p:custDataLst>
          </p:nvPr>
        </p:nvSpPr>
        <p:spPr>
          <a:xfrm>
            <a:off x="1504950" y="3404870"/>
            <a:ext cx="982789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altLang="zh-CN" sz="2800" b="1" kern="100">
                <a:solidFill>
                  <a:srgbClr val="0D0D0D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思考：这一部分主要交代了什么内容？</a:t>
            </a:r>
            <a:endParaRPr lang="zh-CN" altLang="zh-CN" sz="2800" b="1">
              <a:effectLst/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</a:endParaRPr>
          </a:p>
          <a:p>
            <a:pPr algn="just" fontAlgn="auto">
              <a:lnSpc>
                <a:spcPct val="100000"/>
              </a:lnSpc>
            </a:pPr>
            <a:r>
              <a:rPr lang="zh-CN" altLang="zh-CN" sz="2800" b="1" kern="100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①写士兵的痛苦</a:t>
            </a:r>
            <a:r>
              <a:rPr lang="zh-CN" altLang="zh-CN" sz="2800" b="1" kern="100"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：辛勤久，空回首。</a:t>
            </a:r>
            <a:endParaRPr lang="zh-CN" altLang="zh-CN" sz="2800" b="1" kern="100">
              <a:effectLst/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  <a:p>
            <a:pPr algn="just" fontAlgn="auto">
              <a:lnSpc>
                <a:spcPct val="100000"/>
              </a:lnSpc>
            </a:pPr>
            <a:r>
              <a:rPr lang="zh-CN" altLang="zh-CN" sz="2800" b="1" kern="100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②边疆的荒凉</a:t>
            </a:r>
            <a:r>
              <a:rPr lang="zh-CN" altLang="zh-CN" sz="2800" b="1" kern="100"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：飘飖那可度，苍茫更何有！</a:t>
            </a:r>
            <a:endParaRPr lang="zh-CN" altLang="zh-CN" sz="2800" b="1" kern="100">
              <a:effectLst/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  <a:p>
            <a:pPr algn="just" fontAlgn="auto">
              <a:lnSpc>
                <a:spcPct val="100000"/>
              </a:lnSpc>
            </a:pPr>
            <a:r>
              <a:rPr lang="zh-CN" altLang="zh-CN" sz="2800" b="1" kern="100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③战争的酷烈</a:t>
            </a:r>
            <a:r>
              <a:rPr lang="zh-CN" altLang="zh-CN" sz="2800" b="1" kern="100"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：早午晚杀气腾腾战云密布，整夜里只听到巡更的刁斗声声悲伤。</a:t>
            </a:r>
            <a:endParaRPr lang="zh-CN" altLang="zh-CN" sz="2800" b="1" kern="100">
              <a:effectLst/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</a:endParaRPr>
          </a:p>
          <a:p>
            <a:pPr marL="457200" lvl="0" indent="-457200" fontAlgn="auto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更加突出</a:t>
            </a:r>
            <a:r>
              <a:rPr lang="zh-CN" sz="2800" b="1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战士戍边的艰苦</a:t>
            </a:r>
            <a:r>
              <a:rPr 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sz="2800" b="1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烘托战争的酷烈，边疆的荒凉</a:t>
            </a:r>
            <a:r>
              <a:rPr 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。以此表现诗人</a:t>
            </a:r>
            <a:r>
              <a:rPr lang="zh-CN" sz="2800" b="1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对戍边战士的崇高敬意和同情</a:t>
            </a:r>
            <a:r>
              <a:rPr lang="zh-CN" sz="2800" b="1">
                <a:effectLst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 b="1">
              <a:effectLst/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9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10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11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12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13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4"/>
            </p:custDataLst>
          </p:nvPr>
        </p:nvSpPr>
        <p:spPr>
          <a:xfrm>
            <a:off x="3096895" y="803910"/>
            <a:ext cx="627189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铁衣远戍辛勤久，玉箸应啼别离后。</a:t>
            </a:r>
            <a:endParaRPr lang="zh-CN" altLang="en-US" sz="2800" b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zh-CN" altLang="en-US" sz="2800" b="1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少妇城南欲断肠，征人蓟北空回首。</a:t>
            </a:r>
            <a:endParaRPr lang="zh-CN" altLang="en-US" sz="2800" b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zh-CN" altLang="en-US" sz="2800" b="1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边庭飘飖那可度，绝域苍茫更何有。</a:t>
            </a:r>
            <a:endParaRPr lang="zh-CN" altLang="en-US" sz="2800" b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  <a:p>
            <a:pPr algn="l"/>
            <a:r>
              <a:rPr lang="zh-CN" altLang="en-US" sz="2800" b="1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杀气三时作阵云，寒声一夜传刁斗。</a:t>
            </a:r>
            <a:endParaRPr lang="zh-CN" altLang="en-US" sz="2800" b="1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6" name="图片 15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4018915"/>
            <a:ext cx="2839085" cy="2839085"/>
          </a:xfrm>
          <a:custGeom>
            <a:gdLst>
              <a:gd name="connsiteX0" fmla="*/ 1819297 w 3638594"/>
              <a:gd name="connsiteY0" fmla="*/ 0 h 3638594"/>
              <a:gd name="connsiteX1" fmla="*/ 3638594 w 3638594"/>
              <a:gd name="connsiteY1" fmla="*/ 1819297 h 3638594"/>
              <a:gd name="connsiteX2" fmla="*/ 1819297 w 3638594"/>
              <a:gd name="connsiteY2" fmla="*/ 3638594 h 3638594"/>
              <a:gd name="connsiteX3" fmla="*/ 0 w 3638594"/>
              <a:gd name="connsiteY3" fmla="*/ 1819297 h 3638594"/>
              <a:gd name="connsiteX4" fmla="*/ 1819297 w 3638594"/>
              <a:gd name="connsiteY4" fmla="*/ 0 h 36385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8594" h="3638594">
                <a:moveTo>
                  <a:pt x="1819297" y="0"/>
                </a:moveTo>
                <a:cubicBezTo>
                  <a:pt x="2824067" y="0"/>
                  <a:pt x="3638594" y="814527"/>
                  <a:pt x="3638594" y="1819297"/>
                </a:cubicBezTo>
                <a:cubicBezTo>
                  <a:pt x="3638594" y="2824067"/>
                  <a:pt x="2824067" y="3638594"/>
                  <a:pt x="1819297" y="3638594"/>
                </a:cubicBezTo>
                <a:cubicBezTo>
                  <a:pt x="814527" y="3638594"/>
                  <a:pt x="0" y="2824067"/>
                  <a:pt x="0" y="1819297"/>
                </a:cubicBezTo>
                <a:cubicBezTo>
                  <a:pt x="0" y="814527"/>
                  <a:pt x="814527" y="0"/>
                  <a:pt x="1819297" y="0"/>
                </a:cubicBezTo>
                <a:close/>
              </a:path>
            </a:pathLst>
          </a:custGeom>
        </p:spPr>
      </p:pic>
      <p:sp>
        <p:nvSpPr>
          <p:cNvPr id="14338" name="文本框 14337" title=""/>
          <p:cNvSpPr txBox="1"/>
          <p:nvPr>
            <p:custDataLst>
              <p:tags r:id="rId10"/>
            </p:custDataLst>
          </p:nvPr>
        </p:nvSpPr>
        <p:spPr>
          <a:xfrm>
            <a:off x="776605" y="1261110"/>
            <a:ext cx="3145790" cy="35382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indent="0" algn="l" fontAlgn="auto">
              <a:lnSpc>
                <a:spcPct val="20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相看白刃血纷纷，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20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死节从来岂顾勋。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20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君不见沙场征战苦，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20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至今犹忆李将军。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1"/>
            </p:custDataLst>
          </p:nvPr>
        </p:nvSpPr>
        <p:spPr>
          <a:xfrm>
            <a:off x="3922395" y="1638935"/>
            <a:ext cx="576008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你我相看 雪白的战刀上血迹斑斑；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  <a:p>
            <a:pPr indent="457200" algn="l"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自古战士为气节献身，难道是为了个人的功勋。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2"/>
            </p:custDataLst>
          </p:nvPr>
        </p:nvSpPr>
        <p:spPr>
          <a:xfrm>
            <a:off x="4010025" y="3563620"/>
            <a:ext cx="550735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buClrTx/>
              <a:buSzTx/>
              <a:buFontTx/>
            </a:pPr>
            <a:r>
              <a:rPr lang="zh-CN" altLang="en-US" sz="26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  <a:sym typeface="+mn-ea"/>
              </a:rPr>
              <a:t>你不曾见沙场上尝尽征战苦的士兵；至今仍然怀念西汉时的李广将军</a:t>
            </a:r>
            <a:endParaRPr lang="zh-CN" altLang="en-US" sz="26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3"/>
            </p:custDataLst>
          </p:nvPr>
        </p:nvSpPr>
        <p:spPr>
          <a:xfrm>
            <a:off x="10461625" y="1021080"/>
            <a:ext cx="9410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 Rounded MT Bold" panose="020f0704030504030204" charset="0"/>
                <a:sym typeface="+mn-ea"/>
              </a:rPr>
              <a:t>死斗</a:t>
            </a:r>
            <a:endParaRPr lang="zh-CN" altLang="en-US" sz="54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Arial Rounded MT Bold" panose="020f0704030504030204" charset="0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4"/>
            </p:custDataLst>
          </p:nvPr>
        </p:nvSpPr>
        <p:spPr>
          <a:xfrm>
            <a:off x="1305560" y="5861050"/>
            <a:ext cx="75990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3600" b="1" spc="2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/>
                <a:sym typeface="+mn-ea"/>
              </a:rPr>
              <a:t>死斗——死斗心愿，怀念李广</a:t>
            </a:r>
            <a:endParaRPr lang="zh-CN" altLang="en-US" sz="3600" b="1" spc="200">
              <a:solidFill>
                <a:srgbClr val="FF0000"/>
              </a:solidFill>
              <a:uFillTx/>
              <a:latin typeface="微软雅黑" panose="020b0503020204020204" charset="-122"/>
              <a:ea typeface="微软雅黑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57" name="Text Box 2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20010" y="901065"/>
            <a:ext cx="418592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3600" b="1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楷体" panose="02010609060101010101" charset="-122"/>
              </a:rPr>
              <a:t>为什么忆李将军呢？</a:t>
            </a:r>
            <a:endParaRPr lang="zh-CN" altLang="en-US" sz="3600" b="1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  <a:cs typeface="楷体" panose="02010609060101010101" charset="-122"/>
            </a:endParaRPr>
          </a:p>
        </p:txBody>
      </p:sp>
      <p:sp>
        <p:nvSpPr>
          <p:cNvPr id="159" name="矩形 158" title=""/>
          <p:cNvSpPr/>
          <p:nvPr>
            <p:custDataLst>
              <p:tags r:id="rId5"/>
            </p:custDataLst>
          </p:nvPr>
        </p:nvSpPr>
        <p:spPr>
          <a:xfrm>
            <a:off x="695325" y="1546225"/>
            <a:ext cx="8488045" cy="45707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l" fontAlgn="auto">
              <a:lnSpc>
                <a:spcPct val="130000"/>
              </a:lnSpc>
            </a:pPr>
            <a:r>
              <a:rPr lang="en-US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、以李将军为楷模，为军人的气节而死；</a:t>
            </a:r>
            <a:endParaRPr lang="zh-CN" altLang="en-US" sz="3200" b="1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457200" algn="l" fontAlgn="auto">
              <a:lnSpc>
                <a:spcPct val="130000"/>
              </a:lnSpc>
            </a:pPr>
            <a:r>
              <a:rPr lang="en-US" altLang="zh-CN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</a:t>
            </a:r>
            <a:r>
              <a:rPr lang="zh-CN" altLang="en-US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、与带军打仗的将军形成</a:t>
            </a:r>
            <a:r>
              <a:rPr lang="zh-CN" altLang="en-US" sz="3200" b="1" u="sng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对比</a:t>
            </a:r>
            <a:r>
              <a:rPr lang="zh-CN" altLang="en-US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，李将军有勇有谋，且体恤士兵；</a:t>
            </a:r>
            <a:endParaRPr lang="zh-CN" altLang="en-US" sz="3200" b="1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457200" algn="l" fontAlgn="auto">
              <a:lnSpc>
                <a:spcPct val="130000"/>
              </a:lnSpc>
            </a:pPr>
            <a:r>
              <a:rPr lang="en-US" altLang="zh-CN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zh-CN" altLang="en-US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、寄寓了诗人对现实（将军的无能）的委婉</a:t>
            </a:r>
            <a:r>
              <a:rPr lang="zh-CN" altLang="en-US" sz="3200" b="1" u="sng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批判</a:t>
            </a:r>
            <a:r>
              <a:rPr lang="zh-CN" altLang="en-US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；</a:t>
            </a:r>
            <a:endParaRPr lang="zh-CN" altLang="en-US" sz="3200" b="1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457200" algn="l" fontAlgn="auto">
              <a:lnSpc>
                <a:spcPct val="130000"/>
              </a:lnSpc>
            </a:pPr>
            <a:r>
              <a:rPr lang="en-US" altLang="zh-CN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</a:t>
            </a:r>
            <a:r>
              <a:rPr lang="zh-CN" altLang="en-US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、间接表达了自己想成为李将军的志向，越是</a:t>
            </a:r>
            <a:r>
              <a:rPr lang="en-US" altLang="zh-CN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沙场征战苦</a:t>
            </a:r>
            <a:r>
              <a:rPr lang="en-US" altLang="zh-CN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lang="zh-CN" altLang="en-US" sz="3200" b="1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，越需要李将军那样的人。</a:t>
            </a:r>
            <a:endParaRPr lang="zh-CN" altLang="en-US" sz="3200" b="1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cxnSp>
        <p:nvCxnSpPr>
          <p:cNvPr id="13" name="直接连接符 12" title=""/>
          <p:cNvCxnSpPr/>
          <p:nvPr>
            <p:custDataLst>
              <p:tags r:id="rId6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7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10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14" name="图片 13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5981700" y="2586355"/>
            <a:ext cx="6187440" cy="42075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589915" y="1042035"/>
            <a:ext cx="10648315" cy="18148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（李）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广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之将兵，乏绝之处，见水，士卒不尽饮，广不近水，士卒不尽食，广不尝食。宽缓不苛，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士以此爱乐为用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……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匈奴畏李广之略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……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广居右北平，匈奴闻之，号曰“汉之飞将军”，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避之数岁，不敢入右北平。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矩形标注 6" title=""/>
          <p:cNvSpPr/>
          <p:nvPr>
            <p:custDataLst>
              <p:tags r:id="rId5"/>
            </p:custDataLst>
          </p:nvPr>
        </p:nvSpPr>
        <p:spPr>
          <a:xfrm>
            <a:off x="4865370" y="5226050"/>
            <a:ext cx="5272405" cy="1301750"/>
          </a:xfrm>
          <a:prstGeom prst="wedgeRectCallout">
            <a:avLst>
              <a:gd name="adj1" fmla="val 14404"/>
              <a:gd name="adj2" fmla="val -6602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3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骁勇善战，足智多谋，身先士卒，不贪功，爱护士兵。</a:t>
            </a:r>
            <a:endParaRPr lang="zh-CN" altLang="en-US" sz="32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6"/>
            </p:custDataLst>
          </p:nvPr>
        </p:nvSpPr>
        <p:spPr>
          <a:xfrm>
            <a:off x="431165" y="3516630"/>
            <a:ext cx="10807065" cy="181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李牧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者，赵之北边良将也。常居代雁门，备匈奴。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……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厚遇战士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……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李牧多为奇陈，大破杀匈奴十馀万骑。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其后十馀岁，匈奴不敢近赵边城。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marR="0" lvl="0" indent="0" algn="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——《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史记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》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矩形 1" title=""/>
          <p:cNvSpPr/>
          <p:nvPr>
            <p:custDataLst>
              <p:tags r:id="rId7"/>
            </p:custDataLst>
          </p:nvPr>
        </p:nvSpPr>
        <p:spPr>
          <a:xfrm>
            <a:off x="7207885" y="2636520"/>
            <a:ext cx="3904615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爱兵如子  用兵如神</a:t>
            </a:r>
            <a:endParaRPr lang="zh-CN" altLang="en-US" sz="32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Text Box 10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73095" y="1600518"/>
            <a:ext cx="5133975" cy="536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11" tIns="22855" rIns="45711" bIns="22855">
            <a:spAutoFit/>
            <a:scene3d>
              <a:camera prst="orthographicFront"/>
              <a:lightRig rig="threePt" dir="t"/>
            </a:scene3d>
          </a:bodyPr>
          <a:lstStyle/>
          <a:p>
            <a:pPr algn="l" defTabSz="1088390" fontAlgn="auto">
              <a:lnSpc>
                <a:spcPct val="100000"/>
              </a:lnSpc>
            </a:pPr>
            <a:r>
              <a:rPr lang="en-US" sz="32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Open Sans" panose="020b0606030504020204" pitchFamily="34" charset="0"/>
              </a:rPr>
              <a:t>慨叹征战之苦</a:t>
            </a:r>
            <a:endParaRPr lang="en-US" sz="3200" b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Open Sans" panose="020b0606030504020204" pitchFamily="34" charset="0"/>
            </a:endParaRPr>
          </a:p>
        </p:txBody>
      </p:sp>
      <p:sp>
        <p:nvSpPr>
          <p:cNvPr id="9" name="Rectangle 10" title=""/>
          <p:cNvSpPr/>
          <p:nvPr>
            <p:custDataLst>
              <p:tags r:id="rId5"/>
            </p:custDataLst>
          </p:nvPr>
        </p:nvSpPr>
        <p:spPr>
          <a:xfrm>
            <a:off x="3052445" y="6414770"/>
            <a:ext cx="1657985" cy="489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</a:endParaRPr>
          </a:p>
        </p:txBody>
      </p:sp>
      <p:sp>
        <p:nvSpPr>
          <p:cNvPr id="16" name="Text Box 10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73095" y="2575243"/>
            <a:ext cx="5101590" cy="1029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11" tIns="22855" rIns="45711" bIns="22855">
            <a:spAutoFit/>
            <a:scene3d>
              <a:camera prst="orthographicFront"/>
              <a:lightRig rig="threePt" dir="t"/>
            </a:scene3d>
          </a:bodyPr>
          <a:lstStyle/>
          <a:p>
            <a:pPr algn="l" defTabSz="1088390" fontAlgn="auto">
              <a:lnSpc>
                <a:spcPct val="100000"/>
              </a:lnSpc>
            </a:pPr>
            <a:r>
              <a:rPr lang="en-US" sz="32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谴责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、讥刺了盲目自大，骄傲轻敌，贪图享乐的将领</a:t>
            </a:r>
            <a:r>
              <a:rPr lang="en-US" sz="32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en-US" sz="320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7" name="Rectangle 15" title=""/>
          <p:cNvSpPr/>
          <p:nvPr>
            <p:custDataLst>
              <p:tags r:id="rId7"/>
            </p:custDataLst>
          </p:nvPr>
        </p:nvSpPr>
        <p:spPr>
          <a:xfrm>
            <a:off x="5385435" y="6414770"/>
            <a:ext cx="1657985" cy="489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</a:endParaRPr>
          </a:p>
        </p:txBody>
      </p:sp>
      <p:sp>
        <p:nvSpPr>
          <p:cNvPr id="21" name="Text Box 10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11080" y="5419090"/>
            <a:ext cx="1884680" cy="598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11" tIns="22855" rIns="45711" bIns="22855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1088390" fontAlgn="auto">
              <a:lnSpc>
                <a:spcPct val="100000"/>
              </a:lnSpc>
            </a:pPr>
            <a:endParaRPr 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3" name="Text Box 10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73095" y="4042728"/>
            <a:ext cx="1884680" cy="536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11" tIns="22855" rIns="45711" bIns="22855">
            <a:spAutoFit/>
            <a:scene3d>
              <a:camera prst="orthographicFront"/>
              <a:lightRig rig="threePt" dir="t"/>
            </a:scene3d>
          </a:bodyPr>
          <a:lstStyle/>
          <a:p>
            <a:pPr algn="l" defTabSz="1088390" fontAlgn="auto">
              <a:lnSpc>
                <a:spcPct val="100000"/>
              </a:lnSpc>
            </a:pPr>
            <a:r>
              <a:rPr lang="zh-CN" altLang="en-US" sz="32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Open Sans" panose="020b0606030504020204" pitchFamily="34" charset="0"/>
              </a:rPr>
              <a:t>相思之苦</a:t>
            </a:r>
            <a:endParaRPr lang="zh-CN" altLang="en-US" sz="3200" b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Open Sans" panose="020b0606030504020204" pitchFamily="34" charset="0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10"/>
            </p:custDataLst>
          </p:nvPr>
        </p:nvSpPr>
        <p:spPr>
          <a:xfrm>
            <a:off x="3173095" y="5017453"/>
            <a:ext cx="3886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effectLst/>
                <a:latin typeface="华文中宋" panose="02010600040101010101" charset="-122"/>
                <a:ea typeface="华文中宋" panose="02010600040101010101" charset="-122"/>
                <a:cs typeface="Open Sans" panose="020b0606030504020204" pitchFamily="34" charset="0"/>
                <a:sym typeface="+mn-ea"/>
              </a:rPr>
              <a:t>对士兵同情</a:t>
            </a:r>
            <a:r>
              <a:rPr lang="en-US" sz="3200" b="1">
                <a:effectLst/>
                <a:latin typeface="华文中宋" panose="02010600040101010101" charset="-122"/>
                <a:ea typeface="华文中宋" panose="02010600040101010101" charset="-122"/>
                <a:cs typeface="Open Sans" panose="020b0606030504020204" pitchFamily="34" charset="0"/>
                <a:sym typeface="+mn-ea"/>
              </a:rPr>
              <a:t>和礼赞</a:t>
            </a:r>
            <a:endParaRPr lang="en-US" altLang="en-US" sz="3200" b="1">
              <a:effectLst/>
              <a:latin typeface="华文中宋" panose="02010600040101010101" charset="-122"/>
              <a:ea typeface="华文中宋" panose="02010600040101010101" charset="-122"/>
              <a:cs typeface="Open Sans" panose="020b0606030504020204" pitchFamily="34" charset="0"/>
              <a:sym typeface="+mn-ea"/>
            </a:endParaRPr>
          </a:p>
        </p:txBody>
      </p:sp>
      <p:cxnSp>
        <p:nvCxnSpPr>
          <p:cNvPr id="20" name="直接连接符 19" title=""/>
          <p:cNvCxnSpPr/>
          <p:nvPr>
            <p:custDataLst>
              <p:tags r:id="rId11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 title=""/>
          <p:cNvGrpSpPr/>
          <p:nvPr>
            <p:custDataLst>
              <p:tags r:id="rId12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23" name="矩形 22"/>
            <p:cNvSpPr/>
            <p:nvPr>
              <p:custDataLst>
                <p:tags r:id="rId1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24" title=""/>
          <p:cNvSpPr txBox="1"/>
          <p:nvPr>
            <p:custDataLst>
              <p:tags r:id="rId15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思想情感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64" name="组合 63" title=""/>
          <p:cNvGrpSpPr/>
          <p:nvPr>
            <p:custDataLst>
              <p:tags r:id="rId16"/>
            </p:custDataLst>
          </p:nvPr>
        </p:nvGrpSpPr>
        <p:grpSpPr>
          <a:xfrm>
            <a:off x="1776095" y="1411605"/>
            <a:ext cx="914400" cy="914400"/>
            <a:chOff x="2797" y="2223"/>
            <a:chExt cx="1440" cy="1440"/>
          </a:xfrm>
        </p:grpSpPr>
        <p:sp>
          <p:nvSpPr>
            <p:cNvPr id="26" name="椭圆 25"/>
            <p:cNvSpPr/>
            <p:nvPr>
              <p:custDataLst>
                <p:tags r:id="rId17"/>
              </p:custDataLst>
            </p:nvPr>
          </p:nvSpPr>
          <p:spPr>
            <a:xfrm>
              <a:off x="2797" y="2223"/>
              <a:ext cx="1440" cy="14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Rectangle 13"/>
            <p:cNvSpPr/>
            <p:nvPr>
              <p:custDataLst>
                <p:tags r:id="rId18"/>
              </p:custDataLst>
            </p:nvPr>
          </p:nvSpPr>
          <p:spPr>
            <a:xfrm>
              <a:off x="2989" y="2504"/>
              <a:ext cx="865" cy="8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1</a:t>
              </a:r>
              <a:endParaRPr lang="en-US" altLang="zh-CN" sz="5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</p:grpSp>
      <p:grpSp>
        <p:nvGrpSpPr>
          <p:cNvPr id="65" name="组合 64" title=""/>
          <p:cNvGrpSpPr/>
          <p:nvPr>
            <p:custDataLst>
              <p:tags r:id="rId19"/>
            </p:custDataLst>
          </p:nvPr>
        </p:nvGrpSpPr>
        <p:grpSpPr>
          <a:xfrm>
            <a:off x="1776095" y="2558415"/>
            <a:ext cx="914400" cy="914400"/>
            <a:chOff x="2797" y="2223"/>
            <a:chExt cx="1440" cy="1440"/>
          </a:xfrm>
        </p:grpSpPr>
        <p:sp>
          <p:nvSpPr>
            <p:cNvPr id="66" name="椭圆 65"/>
            <p:cNvSpPr/>
            <p:nvPr>
              <p:custDataLst>
                <p:tags r:id="rId20"/>
              </p:custDataLst>
            </p:nvPr>
          </p:nvSpPr>
          <p:spPr>
            <a:xfrm>
              <a:off x="2797" y="2223"/>
              <a:ext cx="1440" cy="14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Rectangle 13"/>
            <p:cNvSpPr/>
            <p:nvPr>
              <p:custDataLst>
                <p:tags r:id="rId21"/>
              </p:custDataLst>
            </p:nvPr>
          </p:nvSpPr>
          <p:spPr>
            <a:xfrm>
              <a:off x="2989" y="2504"/>
              <a:ext cx="865" cy="8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2</a:t>
              </a:r>
              <a:endParaRPr lang="en-US" altLang="zh-CN" sz="5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</p:grpSp>
      <p:grpSp>
        <p:nvGrpSpPr>
          <p:cNvPr id="68" name="组合 67" title=""/>
          <p:cNvGrpSpPr/>
          <p:nvPr>
            <p:custDataLst>
              <p:tags r:id="rId22"/>
            </p:custDataLst>
          </p:nvPr>
        </p:nvGrpSpPr>
        <p:grpSpPr>
          <a:xfrm>
            <a:off x="1776095" y="3705225"/>
            <a:ext cx="914400" cy="914400"/>
            <a:chOff x="2797" y="2223"/>
            <a:chExt cx="1440" cy="1440"/>
          </a:xfrm>
        </p:grpSpPr>
        <p:sp>
          <p:nvSpPr>
            <p:cNvPr id="69" name="椭圆 68"/>
            <p:cNvSpPr/>
            <p:nvPr>
              <p:custDataLst>
                <p:tags r:id="rId23"/>
              </p:custDataLst>
            </p:nvPr>
          </p:nvSpPr>
          <p:spPr>
            <a:xfrm>
              <a:off x="2797" y="2223"/>
              <a:ext cx="1440" cy="14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Rectangle 13"/>
            <p:cNvSpPr/>
            <p:nvPr>
              <p:custDataLst>
                <p:tags r:id="rId24"/>
              </p:custDataLst>
            </p:nvPr>
          </p:nvSpPr>
          <p:spPr>
            <a:xfrm>
              <a:off x="2989" y="2504"/>
              <a:ext cx="865" cy="8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3</a:t>
              </a:r>
              <a:endParaRPr lang="en-US" altLang="zh-CN" sz="5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</p:grpSp>
      <p:grpSp>
        <p:nvGrpSpPr>
          <p:cNvPr id="71" name="组合 70" title=""/>
          <p:cNvGrpSpPr/>
          <p:nvPr>
            <p:custDataLst>
              <p:tags r:id="rId25"/>
            </p:custDataLst>
          </p:nvPr>
        </p:nvGrpSpPr>
        <p:grpSpPr>
          <a:xfrm>
            <a:off x="1776095" y="4852035"/>
            <a:ext cx="914400" cy="914400"/>
            <a:chOff x="2797" y="2223"/>
            <a:chExt cx="1440" cy="1440"/>
          </a:xfrm>
        </p:grpSpPr>
        <p:sp>
          <p:nvSpPr>
            <p:cNvPr id="72" name="椭圆 71"/>
            <p:cNvSpPr/>
            <p:nvPr>
              <p:custDataLst>
                <p:tags r:id="rId26"/>
              </p:custDataLst>
            </p:nvPr>
          </p:nvSpPr>
          <p:spPr>
            <a:xfrm>
              <a:off x="2797" y="2223"/>
              <a:ext cx="1440" cy="14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Rectangle 13"/>
            <p:cNvSpPr/>
            <p:nvPr>
              <p:custDataLst>
                <p:tags r:id="rId27"/>
              </p:custDataLst>
            </p:nvPr>
          </p:nvSpPr>
          <p:spPr>
            <a:xfrm>
              <a:off x="2989" y="2504"/>
              <a:ext cx="865" cy="8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rPr>
                <a:t>4</a:t>
              </a:r>
              <a:endParaRPr lang="en-US" altLang="zh-CN" sz="5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</p:grpSp>
      <p:pic>
        <p:nvPicPr>
          <p:cNvPr id="74" name="图片 73" title="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144140" y="3189596"/>
            <a:ext cx="3048013" cy="3600475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00" h="5040">
                <a:moveTo>
                  <a:pt x="0" y="0"/>
                </a:moveTo>
                <a:lnTo>
                  <a:pt x="4800" y="0"/>
                </a:lnTo>
                <a:lnTo>
                  <a:pt x="480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3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作者简介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880110" y="1083945"/>
            <a:ext cx="998029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723900" algn="just" defTabSz="914400" rt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2800" kern="100" noProof="0">
                <a:ln>
                  <a:noFill/>
                </a:ln>
                <a:solidFill>
                  <a:srgbClr val="4C443F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高适（704—765年），字达夫，沧州渤海县（今河北省景县）。唐朝时期大臣、边塞诗人。永泰元年（765年），去世，时年六十二岁，追赠礼部尚书，谥号为忠。作为著名</a:t>
            </a:r>
            <a:r>
              <a:rPr sz="2800" kern="1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边塞诗人</a:t>
            </a:r>
            <a:r>
              <a:rPr sz="2800" kern="100" noProof="0">
                <a:ln>
                  <a:noFill/>
                </a:ln>
                <a:solidFill>
                  <a:srgbClr val="4C443F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，与</a:t>
            </a:r>
            <a:r>
              <a:rPr sz="2800" kern="1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岑参、王昌龄、王之涣</a:t>
            </a:r>
            <a:r>
              <a:rPr sz="2800" kern="100" noProof="0">
                <a:ln>
                  <a:noFill/>
                </a:ln>
                <a:solidFill>
                  <a:srgbClr val="4C443F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合称“</a:t>
            </a:r>
            <a:r>
              <a:rPr sz="2800" kern="1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边塞四诗人</a:t>
            </a:r>
            <a:r>
              <a:rPr sz="2800" kern="100" noProof="0">
                <a:ln>
                  <a:noFill/>
                </a:ln>
                <a:solidFill>
                  <a:srgbClr val="4C443F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”，与</a:t>
            </a:r>
            <a:r>
              <a:rPr sz="2800" kern="1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岑参</a:t>
            </a:r>
            <a:r>
              <a:rPr sz="2800" kern="100" noProof="0">
                <a:ln>
                  <a:noFill/>
                </a:ln>
                <a:solidFill>
                  <a:srgbClr val="4C443F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并称“</a:t>
            </a:r>
            <a:r>
              <a:rPr sz="2800" kern="1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高岑</a:t>
            </a:r>
            <a:r>
              <a:rPr sz="2800" kern="100" noProof="0">
                <a:ln>
                  <a:noFill/>
                </a:ln>
                <a:solidFill>
                  <a:srgbClr val="4C443F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”，著有《高常侍集》二十卷。代表作品有</a:t>
            </a:r>
            <a:r>
              <a:rPr sz="2800" kern="1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《燕歌行》《别董大》</a:t>
            </a:r>
            <a:r>
              <a:rPr sz="2800" kern="100" noProof="0">
                <a:ln>
                  <a:noFill/>
                </a:ln>
                <a:solidFill>
                  <a:srgbClr val="4C443F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等。</a:t>
            </a:r>
            <a:endParaRPr sz="2800" kern="100" noProof="0">
              <a:ln>
                <a:noFill/>
              </a:ln>
              <a:solidFill>
                <a:srgbClr val="4C443F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微软雅黑" panose="020b0503020204020204" charset="-122"/>
            </a:endParaRPr>
          </a:p>
          <a:p>
            <a:pPr marR="0" lvl="0" indent="723900" algn="just" defTabSz="914400" rt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2800" kern="100" noProof="0">
                <a:ln>
                  <a:noFill/>
                </a:ln>
                <a:solidFill>
                  <a:srgbClr val="4C443F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其诗笔力雄健，气势奔放，洋溢着盛唐时期所特有的</a:t>
            </a:r>
            <a:r>
              <a:rPr sz="2800" b="1" kern="1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奋发进取、蓬勃向上</a:t>
            </a:r>
            <a:r>
              <a:rPr sz="2800" kern="100" noProof="0">
                <a:ln>
                  <a:noFill/>
                </a:ln>
                <a:solidFill>
                  <a:srgbClr val="4C443F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微软雅黑" panose="020b0503020204020204" charset="-122"/>
              </a:rPr>
              <a:t>的时代精神。</a:t>
            </a:r>
            <a:endParaRPr lang="zh-CN" altLang="en-US" sz="2800" kern="100" noProof="0">
              <a:ln>
                <a:noFill/>
              </a:ln>
              <a:solidFill>
                <a:srgbClr val="4C443F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20" name="直接连接符 19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23" name="矩形 22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24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诗歌主旨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604520" y="1443990"/>
            <a:ext cx="27527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cs typeface="汉仪中宋简" panose="02010600000101010101" charset="-122"/>
                <a:sym typeface="+mn-ea"/>
              </a:rPr>
              <a:t>抒</a:t>
            </a:r>
            <a:r>
              <a:rPr lang="zh-CN" altLang="en-US" sz="2800" b="1">
                <a:cs typeface="汉仪中宋简" panose="02010600000101010101" charset="-122"/>
                <a:sym typeface="+mn-ea"/>
              </a:rPr>
              <a:t>出征之豪情；</a:t>
            </a:r>
            <a:endParaRPr lang="zh-CN" altLang="en-US" sz="2800" b="1">
              <a:cs typeface="汉仪中宋简" panose="02010600000101010101" charset="-122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cs typeface="汉仪中宋简" panose="02010600000101010101" charset="-122"/>
                <a:sym typeface="+mn-ea"/>
              </a:rPr>
              <a:t>惜</a:t>
            </a:r>
            <a:r>
              <a:rPr lang="zh-CN" altLang="zh-CN" sz="2800" b="1">
                <a:cs typeface="汉仪中宋简" panose="02010600000101010101" charset="-122"/>
                <a:sym typeface="+mn-ea"/>
              </a:rPr>
              <a:t>战士</a:t>
            </a:r>
            <a:r>
              <a:rPr lang="zh-CN" altLang="en-US" sz="2800" b="1">
                <a:cs typeface="汉仪中宋简" panose="02010600000101010101" charset="-122"/>
                <a:sym typeface="+mn-ea"/>
              </a:rPr>
              <a:t>之辛</a:t>
            </a:r>
            <a:r>
              <a:rPr lang="zh-CN" altLang="zh-CN" sz="2800" b="1">
                <a:cs typeface="汉仪中宋简" panose="02010600000101010101" charset="-122"/>
                <a:sym typeface="+mn-ea"/>
              </a:rPr>
              <a:t>苦；</a:t>
            </a:r>
            <a:endParaRPr lang="zh-CN" altLang="zh-CN" sz="2800" b="1">
              <a:cs typeface="汉仪中宋简" panose="02010600000101010101" charset="-122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cs typeface="汉仪中宋简" panose="02010600000101010101" charset="-122"/>
                <a:sym typeface="+mn-ea"/>
              </a:rPr>
              <a:t>怜</a:t>
            </a:r>
            <a:r>
              <a:rPr lang="zh-CN" altLang="zh-CN" sz="2800" b="1">
                <a:cs typeface="汉仪中宋简" panose="02010600000101010101" charset="-122"/>
                <a:sym typeface="+mn-ea"/>
              </a:rPr>
              <a:t>思妇</a:t>
            </a:r>
            <a:r>
              <a:rPr lang="zh-CN" altLang="en-US" sz="2800" b="1">
                <a:cs typeface="汉仪中宋简" panose="02010600000101010101" charset="-122"/>
                <a:sym typeface="+mn-ea"/>
              </a:rPr>
              <a:t>之断肠</a:t>
            </a:r>
            <a:r>
              <a:rPr lang="zh-CN" altLang="zh-CN" sz="2800" b="1">
                <a:cs typeface="汉仪中宋简" panose="02010600000101010101" charset="-122"/>
                <a:sym typeface="+mn-ea"/>
              </a:rPr>
              <a:t>；</a:t>
            </a:r>
            <a:endParaRPr lang="zh-CN" altLang="zh-CN" sz="2800" b="1">
              <a:cs typeface="汉仪中宋简" panose="02010600000101010101" charset="-122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CC0000"/>
                </a:solidFill>
                <a:cs typeface="汉仪中宋简" panose="02010600000101010101" charset="-122"/>
                <a:sym typeface="+mn-ea"/>
              </a:rPr>
              <a:t>赞</a:t>
            </a:r>
            <a:r>
              <a:rPr lang="zh-CN" altLang="zh-CN" sz="2800" b="1">
                <a:cs typeface="汉仪中宋简" panose="02010600000101010101" charset="-122"/>
                <a:sym typeface="+mn-ea"/>
              </a:rPr>
              <a:t>战士</a:t>
            </a:r>
            <a:r>
              <a:rPr lang="zh-CN" altLang="en-US" sz="2800" b="1">
                <a:cs typeface="汉仪中宋简" panose="02010600000101010101" charset="-122"/>
                <a:sym typeface="+mn-ea"/>
              </a:rPr>
              <a:t>之</a:t>
            </a:r>
            <a:r>
              <a:rPr lang="zh-CN" altLang="zh-CN" sz="2800" b="1">
                <a:cs typeface="汉仪中宋简" panose="02010600000101010101" charset="-122"/>
                <a:sym typeface="+mn-ea"/>
              </a:rPr>
              <a:t>死国</a:t>
            </a:r>
            <a:r>
              <a:rPr lang="en-US" altLang="zh-CN" sz="2800" b="1">
                <a:cs typeface="汉仪中宋简" panose="02010600000101010101" charset="-122"/>
                <a:sym typeface="+mn-ea"/>
              </a:rPr>
              <a:t>;</a:t>
            </a:r>
            <a:endParaRPr lang="zh-CN" altLang="zh-CN" sz="2800" b="1">
              <a:cs typeface="汉仪中宋简" panose="02010600000101010101" charset="-122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cs typeface="汉仪中宋简" panose="02010600000101010101" charset="-122"/>
                <a:sym typeface="+mn-ea"/>
              </a:rPr>
              <a:t>讽</a:t>
            </a:r>
            <a:r>
              <a:rPr lang="zh-CN" altLang="zh-CN" sz="2800" b="1">
                <a:cs typeface="汉仪中宋简" panose="02010600000101010101" charset="-122"/>
                <a:sym typeface="+mn-ea"/>
              </a:rPr>
              <a:t>将帅之骄逸；</a:t>
            </a:r>
            <a:r>
              <a:rPr lang="en-US" altLang="zh-CN" sz="2800" b="1">
                <a:cs typeface="汉仪中宋简" panose="02010600000101010101" charset="-122"/>
                <a:sym typeface="+mn-ea"/>
              </a:rPr>
              <a:t> </a:t>
            </a:r>
            <a:endParaRPr lang="zh-CN" altLang="zh-CN" sz="2800" b="1">
              <a:cs typeface="汉仪中宋简" panose="02010600000101010101" charset="-122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cs typeface="汉仪中宋简" panose="02010600000101010101" charset="-122"/>
                <a:sym typeface="+mn-ea"/>
              </a:rPr>
              <a:t>盼</a:t>
            </a:r>
            <a:r>
              <a:rPr lang="zh-CN" altLang="zh-CN" sz="2800" b="1">
                <a:cs typeface="汉仪中宋简" panose="02010600000101010101" charset="-122"/>
                <a:sym typeface="+mn-ea"/>
              </a:rPr>
              <a:t>边地之和平。</a:t>
            </a:r>
            <a:endParaRPr lang="zh-CN" altLang="zh-CN" sz="2800" b="1">
              <a:cs typeface="汉仪中宋简" panose="0201060000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3736340" y="1245235"/>
            <a:ext cx="767461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711200" algn="just" eaLnBrk="1" hangingPunct="1">
              <a:lnSpc>
                <a:spcPct val="150000"/>
              </a:lnSpc>
              <a:buFont typeface="Wingdings" panose="05000000000000000000" charset="0"/>
              <a:buNone/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本诗既有立功边塞的豪情壮志，又有对边塞局势与用兵情状的深刻见解；既有对战士忠勇报国精神的热情颂扬，又有对将领奢靡生活的强烈不满；既有对蒙受战争痛苦的家庭的深切同情，又有对边将用非其人的讥讽嘲弄。全诗内容丰富，思想深刻，不愧为“盛唐边塞诗压卷之作”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0"/>
            </p:custDataLst>
          </p:nvPr>
        </p:nvSpPr>
        <p:spPr>
          <a:xfrm>
            <a:off x="7313930" y="5302250"/>
            <a:ext cx="26250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第一大篇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20" name="直接连接符 19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23" name="矩形 22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文本框 24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诗歌特点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741680" y="945515"/>
            <a:ext cx="1070864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、善于描绘边塞风光，渲染战地气氛。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5720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2、借景抒情，情景交融。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3、句式整散结合，语言铿锵有力。</a:t>
            </a:r>
            <a:endParaRPr lang="en-US" alt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5720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运用多重对比，深化作品主题。</a:t>
            </a:r>
            <a:endParaRPr lang="en-US" alt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57200" algn="just" fontAlgn="auto">
              <a:lnSpc>
                <a:spcPct val="150000"/>
              </a:lnSpc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出兵时的金鼓震天与战败后的困苦凄凉；士兵的辛苦作战与将军的纵情声色；士兵的效命死节与将军的贪功懈怠；古时李将军体恤爱护士卒与现时将军享乐腐化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、不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恤士卒。全诗无一个褒贬性的字眼，却通过鲜明的多重对比，使主题更鲜明，爱憎更分明。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边塞诗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880110" y="967105"/>
            <a:ext cx="1049718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汉魏六朝时已有一些边塞诗，至隋代数量不断增多，初唐四杰和陈子昂又进一步予以发展，到盛唐则全面成熟。</a:t>
            </a:r>
            <a:endParaRPr sz="32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   </a:t>
            </a:r>
            <a:r>
              <a:rPr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唐代</a:t>
            </a:r>
            <a:r>
              <a:rPr sz="3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国力强盛，疆域广阔，内地与边疆各民族在政治、军事、经济和文化方面的交往密切。边事增加，战争频繁。盛唐文人们多热衷于功名，渴望施展自己的才华和抱负。从军边塞为国立功成为文人求取功名的一种新的出路，而且他们也向往新奇的边疆生活、边塞风光。</a:t>
            </a:r>
            <a:endParaRPr lang="zh-CN" altLang="en-US" sz="32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边塞诗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1381125" y="803910"/>
            <a:ext cx="799338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内容：</a:t>
            </a:r>
            <a:endParaRPr 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①描写边塞奇丽壮阔的风光、异域风情。</a:t>
            </a:r>
            <a:endParaRPr sz="32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②抒发从军报国、建功立业的豪情壮志。</a:t>
            </a:r>
            <a:endParaRPr sz="32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③表达征人久戍边关的思乡念亲之情。</a:t>
            </a:r>
            <a:endParaRPr sz="32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④表达塞外戍边生活的单调艰辛。</a:t>
            </a:r>
            <a:endParaRPr sz="32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⑤表达对战争的厌恶，以及对战士的同情。</a:t>
            </a:r>
            <a:endParaRPr sz="32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⑥反对统治者穷兵黩武、拓土开边。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边塞诗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880110" y="1167130"/>
            <a:ext cx="1033907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意象：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烽火、狼烟、马、宝剑、铠甲、孤城、羌笛、雁、鹰、玉门关等。</a:t>
            </a:r>
            <a:endParaRPr lang="zh-CN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手法：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借景抒情、衬托、虚实、比喻、夸张、用典。</a:t>
            </a:r>
            <a:endParaRPr lang="zh-CN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形式：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多为七言歌行和五、七言绝句。</a:t>
            </a:r>
            <a:endParaRPr lang="zh-CN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风格：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格调雄浑豪放，慷慨悲凉，境界阔大，雄奇壮美。</a:t>
            </a:r>
            <a:endParaRPr lang="zh-CN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诗人：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高适、岑参、李颀、王昌龄。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10210800" y="104648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1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题目解读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880110" y="1060450"/>
            <a:ext cx="10550525" cy="5128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“燕”是战国时期一个国家的名字，地域在今河北省北部。</a:t>
            </a:r>
            <a:endParaRPr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30000"/>
              </a:lnSpc>
            </a:pPr>
            <a:r>
              <a:rPr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    歌，为产生于先秦时期歌谣的统称，“燕歌”即燕地的歌谣，因为燕地在春秋至两汉千年以来战争频发，征戍不断，战争积淀在“幽、蓟”之地的民谣中，成为记忆着征战、别离、相思等内容的“燕歌”。</a:t>
            </a:r>
            <a:endParaRPr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30000"/>
              </a:lnSpc>
            </a:pPr>
            <a:r>
              <a:rPr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    属“歌行体”。一般篇幅较长，以叙事为主，音节格律相对自由，以七言为主。</a:t>
            </a:r>
            <a:endParaRPr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fontAlgn="auto">
              <a:lnSpc>
                <a:spcPct val="130000"/>
              </a:lnSpc>
            </a:pPr>
            <a:r>
              <a:rPr 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“燕歌行”，乐府旧题，多写有关边地征戍之事，以咏征人思乡、少妇怀远之情为主。本诗属于边塞诗。</a:t>
            </a:r>
            <a:endParaRPr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字词积累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1047115" y="1336040"/>
            <a:ext cx="10097770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横行（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xíng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摐金（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chuāng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旌旆（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pèi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endParaRPr lang="en-US" altLang="zh-CN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 fontAlgn="auto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逶迤（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wēi yí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碣（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jié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单于（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chán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endParaRPr lang="en-US" altLang="zh-CN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 fontAlgn="auto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腓（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féi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玉箸（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zhù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蓟北（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jì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endParaRPr lang="en-US" altLang="zh-CN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 fontAlgn="auto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飘</a:t>
            </a:r>
            <a:r>
              <a:rPr lang="zh-CN" altLang="en-US" sz="3200" b="1">
                <a:effectLst/>
                <a:latin typeface="华文新魏" panose="02010800040101010101" charset="-122"/>
                <a:ea typeface="华文新魏" panose="02010800040101010101" charset="-122"/>
                <a:sym typeface="+mn-ea"/>
              </a:rPr>
              <a:t>飖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yáo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勋（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xūn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诵读诗歌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44" name="组合 43" title=""/>
          <p:cNvGrpSpPr/>
          <p:nvPr>
            <p:custDataLst>
              <p:tags r:id="rId8"/>
            </p:custDataLst>
          </p:nvPr>
        </p:nvGrpSpPr>
        <p:grpSpPr>
          <a:xfrm>
            <a:off x="9563785" y="1798905"/>
            <a:ext cx="1929443" cy="2828451"/>
            <a:chOff x="8578352" y="725888"/>
            <a:chExt cx="3897163" cy="5713012"/>
          </a:xfrm>
        </p:grpSpPr>
        <p:grpSp>
          <p:nvGrpSpPr>
            <p:cNvPr id="5" name="组合 4"/>
            <p:cNvGrpSpPr/>
            <p:nvPr>
              <p:custDataLst>
                <p:tags r:id="rId9"/>
              </p:custDataLst>
            </p:nvPr>
          </p:nvGrpSpPr>
          <p:grpSpPr>
            <a:xfrm>
              <a:off x="8578352" y="725888"/>
              <a:ext cx="1989970" cy="2551786"/>
              <a:chOff x="3778221" y="182098"/>
              <a:chExt cx="2054195" cy="2634143"/>
            </a:xfrm>
            <a:solidFill>
              <a:srgbClr val="4C443F"/>
            </a:solidFill>
          </p:grpSpPr>
          <p:sp>
            <p:nvSpPr>
              <p:cNvPr id="14" name="任意多边形: 形状 13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5124653" y="860252"/>
                <a:ext cx="707763" cy="1261125"/>
              </a:xfrm>
              <a:custGeom>
                <a:gdLst>
                  <a:gd name="connsiteX0" fmla="*/ 56201 w 333205"/>
                  <a:gd name="connsiteY0" fmla="*/ 584206 h 593720"/>
                  <a:gd name="connsiteX1" fmla="*/ 37404 w 333205"/>
                  <a:gd name="connsiteY1" fmla="*/ 548700 h 593720"/>
                  <a:gd name="connsiteX2" fmla="*/ 35315 w 333205"/>
                  <a:gd name="connsiteY2" fmla="*/ 250726 h 593720"/>
                  <a:gd name="connsiteX3" fmla="*/ 38100 w 333205"/>
                  <a:gd name="connsiteY3" fmla="*/ 133764 h 593720"/>
                  <a:gd name="connsiteX4" fmla="*/ 100758 w 333205"/>
                  <a:gd name="connsiteY4" fmla="*/ 114270 h 593720"/>
                  <a:gd name="connsiteX5" fmla="*/ 13037 w 333205"/>
                  <a:gd name="connsiteY5" fmla="*/ 15409 h 593720"/>
                  <a:gd name="connsiteX6" fmla="*/ 2594 w 333205"/>
                  <a:gd name="connsiteY6" fmla="*/ 93 h 593720"/>
                  <a:gd name="connsiteX7" fmla="*/ 23480 w 333205"/>
                  <a:gd name="connsiteY7" fmla="*/ 3574 h 593720"/>
                  <a:gd name="connsiteX8" fmla="*/ 46455 w 333205"/>
                  <a:gd name="connsiteY8" fmla="*/ 15409 h 593720"/>
                  <a:gd name="connsiteX9" fmla="*/ 70125 w 333205"/>
                  <a:gd name="connsiteY9" fmla="*/ 29333 h 593720"/>
                  <a:gd name="connsiteX10" fmla="*/ 194049 w 333205"/>
                  <a:gd name="connsiteY10" fmla="*/ 85029 h 593720"/>
                  <a:gd name="connsiteX11" fmla="*/ 251834 w 333205"/>
                  <a:gd name="connsiteY11" fmla="*/ 117055 h 593720"/>
                  <a:gd name="connsiteX12" fmla="*/ 331897 w 333205"/>
                  <a:gd name="connsiteY12" fmla="*/ 199207 h 593720"/>
                  <a:gd name="connsiteX13" fmla="*/ 291518 w 333205"/>
                  <a:gd name="connsiteY13" fmla="*/ 222181 h 593720"/>
                  <a:gd name="connsiteX14" fmla="*/ 253227 w 333205"/>
                  <a:gd name="connsiteY14" fmla="*/ 231232 h 593720"/>
                  <a:gd name="connsiteX15" fmla="*/ 217720 w 333205"/>
                  <a:gd name="connsiteY15" fmla="*/ 227751 h 593720"/>
                  <a:gd name="connsiteX16" fmla="*/ 155062 w 333205"/>
                  <a:gd name="connsiteY16" fmla="*/ 197814 h 593720"/>
                  <a:gd name="connsiteX17" fmla="*/ 86834 w 333205"/>
                  <a:gd name="connsiteY17" fmla="*/ 172055 h 593720"/>
                  <a:gd name="connsiteX18" fmla="*/ 77784 w 333205"/>
                  <a:gd name="connsiteY18" fmla="*/ 190156 h 593720"/>
                  <a:gd name="connsiteX19" fmla="*/ 113986 w 333205"/>
                  <a:gd name="connsiteY19" fmla="*/ 356548 h 593720"/>
                  <a:gd name="connsiteX20" fmla="*/ 143227 w 333205"/>
                  <a:gd name="connsiteY20" fmla="*/ 366991 h 593720"/>
                  <a:gd name="connsiteX21" fmla="*/ 246961 w 333205"/>
                  <a:gd name="connsiteY21" fmla="*/ 412941 h 593720"/>
                  <a:gd name="connsiteX22" fmla="*/ 254619 w 333205"/>
                  <a:gd name="connsiteY22" fmla="*/ 441485 h 593720"/>
                  <a:gd name="connsiteX23" fmla="*/ 178733 w 333205"/>
                  <a:gd name="connsiteY23" fmla="*/ 449143 h 593720"/>
                  <a:gd name="connsiteX24" fmla="*/ 129303 w 333205"/>
                  <a:gd name="connsiteY24" fmla="*/ 424776 h 593720"/>
                  <a:gd name="connsiteX25" fmla="*/ 117467 w 333205"/>
                  <a:gd name="connsiteY25" fmla="*/ 412244 h 593720"/>
                  <a:gd name="connsiteX26" fmla="*/ 113290 w 333205"/>
                  <a:gd name="connsiteY26" fmla="*/ 424776 h 593720"/>
                  <a:gd name="connsiteX27" fmla="*/ 120948 w 333205"/>
                  <a:gd name="connsiteY27" fmla="*/ 504839 h 593720"/>
                  <a:gd name="connsiteX28" fmla="*/ 56201 w 333205"/>
                  <a:gd name="connsiteY28" fmla="*/ 584206 h 5937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3205" h="593720">
                    <a:moveTo>
                      <a:pt x="56201" y="584206"/>
                    </a:moveTo>
                    <a:cubicBezTo>
                      <a:pt x="33227" y="577244"/>
                      <a:pt x="32531" y="576548"/>
                      <a:pt x="37404" y="548700"/>
                    </a:cubicBezTo>
                    <a:cubicBezTo>
                      <a:pt x="45758" y="503447"/>
                      <a:pt x="44366" y="346801"/>
                      <a:pt x="35315" y="250726"/>
                    </a:cubicBezTo>
                    <a:cubicBezTo>
                      <a:pt x="28353" y="172751"/>
                      <a:pt x="28353" y="158131"/>
                      <a:pt x="38100" y="133764"/>
                    </a:cubicBezTo>
                    <a:cubicBezTo>
                      <a:pt x="52024" y="98953"/>
                      <a:pt x="67341" y="94080"/>
                      <a:pt x="100758" y="114270"/>
                    </a:cubicBezTo>
                    <a:cubicBezTo>
                      <a:pt x="145315" y="140726"/>
                      <a:pt x="122341" y="114966"/>
                      <a:pt x="13037" y="15409"/>
                    </a:cubicBezTo>
                    <a:cubicBezTo>
                      <a:pt x="-191" y="3574"/>
                      <a:pt x="-5064" y="-3388"/>
                      <a:pt x="2594" y="93"/>
                    </a:cubicBezTo>
                    <a:cubicBezTo>
                      <a:pt x="10252" y="3574"/>
                      <a:pt x="19999" y="5662"/>
                      <a:pt x="23480" y="3574"/>
                    </a:cubicBezTo>
                    <a:cubicBezTo>
                      <a:pt x="27657" y="2181"/>
                      <a:pt x="38100" y="7751"/>
                      <a:pt x="46455" y="15409"/>
                    </a:cubicBezTo>
                    <a:cubicBezTo>
                      <a:pt x="54113" y="23067"/>
                      <a:pt x="65252" y="29333"/>
                      <a:pt x="70125" y="29333"/>
                    </a:cubicBezTo>
                    <a:cubicBezTo>
                      <a:pt x="78480" y="29333"/>
                      <a:pt x="169682" y="70409"/>
                      <a:pt x="194049" y="85029"/>
                    </a:cubicBezTo>
                    <a:cubicBezTo>
                      <a:pt x="199619" y="88510"/>
                      <a:pt x="225378" y="103131"/>
                      <a:pt x="251834" y="117055"/>
                    </a:cubicBezTo>
                    <a:cubicBezTo>
                      <a:pt x="304049" y="145599"/>
                      <a:pt x="335378" y="176928"/>
                      <a:pt x="331897" y="199207"/>
                    </a:cubicBezTo>
                    <a:cubicBezTo>
                      <a:pt x="330505" y="211042"/>
                      <a:pt x="322151" y="215219"/>
                      <a:pt x="291518" y="222181"/>
                    </a:cubicBezTo>
                    <a:cubicBezTo>
                      <a:pt x="270632" y="226358"/>
                      <a:pt x="253227" y="230536"/>
                      <a:pt x="253227" y="231232"/>
                    </a:cubicBezTo>
                    <a:cubicBezTo>
                      <a:pt x="253227" y="238194"/>
                      <a:pt x="223290" y="235409"/>
                      <a:pt x="217720" y="227751"/>
                    </a:cubicBezTo>
                    <a:cubicBezTo>
                      <a:pt x="213543" y="222181"/>
                      <a:pt x="185695" y="208953"/>
                      <a:pt x="155062" y="197814"/>
                    </a:cubicBezTo>
                    <a:cubicBezTo>
                      <a:pt x="125125" y="186675"/>
                      <a:pt x="94492" y="174839"/>
                      <a:pt x="86834" y="172055"/>
                    </a:cubicBezTo>
                    <a:cubicBezTo>
                      <a:pt x="75695" y="167181"/>
                      <a:pt x="74999" y="169270"/>
                      <a:pt x="77784" y="190156"/>
                    </a:cubicBezTo>
                    <a:cubicBezTo>
                      <a:pt x="83353" y="227751"/>
                      <a:pt x="109809" y="350282"/>
                      <a:pt x="113986" y="356548"/>
                    </a:cubicBezTo>
                    <a:cubicBezTo>
                      <a:pt x="116075" y="359333"/>
                      <a:pt x="129303" y="364206"/>
                      <a:pt x="143227" y="366991"/>
                    </a:cubicBezTo>
                    <a:cubicBezTo>
                      <a:pt x="175948" y="372561"/>
                      <a:pt x="239303" y="401801"/>
                      <a:pt x="246961" y="412941"/>
                    </a:cubicBezTo>
                    <a:cubicBezTo>
                      <a:pt x="249746" y="417814"/>
                      <a:pt x="253227" y="431042"/>
                      <a:pt x="254619" y="441485"/>
                    </a:cubicBezTo>
                    <a:cubicBezTo>
                      <a:pt x="257404" y="465156"/>
                      <a:pt x="246265" y="466548"/>
                      <a:pt x="178733" y="449143"/>
                    </a:cubicBezTo>
                    <a:cubicBezTo>
                      <a:pt x="146011" y="440789"/>
                      <a:pt x="131391" y="433130"/>
                      <a:pt x="129303" y="424776"/>
                    </a:cubicBezTo>
                    <a:cubicBezTo>
                      <a:pt x="127214" y="417814"/>
                      <a:pt x="122341" y="412244"/>
                      <a:pt x="117467" y="412244"/>
                    </a:cubicBezTo>
                    <a:cubicBezTo>
                      <a:pt x="113290" y="412244"/>
                      <a:pt x="111201" y="417814"/>
                      <a:pt x="113290" y="424776"/>
                    </a:cubicBezTo>
                    <a:cubicBezTo>
                      <a:pt x="115379" y="431042"/>
                      <a:pt x="118860" y="467244"/>
                      <a:pt x="120948" y="504839"/>
                    </a:cubicBezTo>
                    <a:cubicBezTo>
                      <a:pt x="127214" y="593953"/>
                      <a:pt x="118860" y="604396"/>
                      <a:pt x="56201" y="584206"/>
                    </a:cubicBezTo>
                    <a:close/>
                  </a:path>
                </a:pathLst>
              </a:custGeom>
              <a:grpFill/>
              <a:ln w="6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3778221" y="1201675"/>
                <a:ext cx="582224" cy="1166235"/>
              </a:xfrm>
              <a:custGeom>
                <a:gdLst>
                  <a:gd name="connsiteX0" fmla="*/ 107549 w 274103"/>
                  <a:gd name="connsiteY0" fmla="*/ 540357 h 549047"/>
                  <a:gd name="connsiteX1" fmla="*/ 107549 w 274103"/>
                  <a:gd name="connsiteY1" fmla="*/ 510421 h 549047"/>
                  <a:gd name="connsiteX2" fmla="*/ 122866 w 274103"/>
                  <a:gd name="connsiteY2" fmla="*/ 467256 h 549047"/>
                  <a:gd name="connsiteX3" fmla="*/ 115904 w 274103"/>
                  <a:gd name="connsiteY3" fmla="*/ 396243 h 549047"/>
                  <a:gd name="connsiteX4" fmla="*/ 101283 w 274103"/>
                  <a:gd name="connsiteY4" fmla="*/ 381623 h 549047"/>
                  <a:gd name="connsiteX5" fmla="*/ 1726 w 274103"/>
                  <a:gd name="connsiteY5" fmla="*/ 317573 h 549047"/>
                  <a:gd name="connsiteX6" fmla="*/ 24701 w 274103"/>
                  <a:gd name="connsiteY6" fmla="*/ 285547 h 549047"/>
                  <a:gd name="connsiteX7" fmla="*/ 68562 w 274103"/>
                  <a:gd name="connsiteY7" fmla="*/ 250041 h 549047"/>
                  <a:gd name="connsiteX8" fmla="*/ 104764 w 274103"/>
                  <a:gd name="connsiteY8" fmla="*/ 265357 h 549047"/>
                  <a:gd name="connsiteX9" fmla="*/ 134701 w 274103"/>
                  <a:gd name="connsiteY9" fmla="*/ 277889 h 549047"/>
                  <a:gd name="connsiteX10" fmla="*/ 142359 w 274103"/>
                  <a:gd name="connsiteY10" fmla="*/ 216623 h 549047"/>
                  <a:gd name="connsiteX11" fmla="*/ 146537 w 274103"/>
                  <a:gd name="connsiteY11" fmla="*/ 158838 h 549047"/>
                  <a:gd name="connsiteX12" fmla="*/ 120777 w 274103"/>
                  <a:gd name="connsiteY12" fmla="*/ 132383 h 549047"/>
                  <a:gd name="connsiteX13" fmla="*/ 87359 w 274103"/>
                  <a:gd name="connsiteY13" fmla="*/ 108016 h 549047"/>
                  <a:gd name="connsiteX14" fmla="*/ 71347 w 274103"/>
                  <a:gd name="connsiteY14" fmla="*/ 96876 h 549047"/>
                  <a:gd name="connsiteX15" fmla="*/ 76916 w 274103"/>
                  <a:gd name="connsiteY15" fmla="*/ 62763 h 549047"/>
                  <a:gd name="connsiteX16" fmla="*/ 90840 w 274103"/>
                  <a:gd name="connsiteY16" fmla="*/ 32826 h 549047"/>
                  <a:gd name="connsiteX17" fmla="*/ 127739 w 274103"/>
                  <a:gd name="connsiteY17" fmla="*/ -592 h 549047"/>
                  <a:gd name="connsiteX18" fmla="*/ 150714 w 274103"/>
                  <a:gd name="connsiteY18" fmla="*/ 25864 h 549047"/>
                  <a:gd name="connsiteX19" fmla="*/ 255840 w 274103"/>
                  <a:gd name="connsiteY19" fmla="*/ 263269 h 549047"/>
                  <a:gd name="connsiteX20" fmla="*/ 273942 w 274103"/>
                  <a:gd name="connsiteY20" fmla="*/ 295294 h 549047"/>
                  <a:gd name="connsiteX21" fmla="*/ 246790 w 274103"/>
                  <a:gd name="connsiteY21" fmla="*/ 263965 h 549047"/>
                  <a:gd name="connsiteX22" fmla="*/ 190397 w 274103"/>
                  <a:gd name="connsiteY22" fmla="*/ 210357 h 549047"/>
                  <a:gd name="connsiteX23" fmla="*/ 194574 w 274103"/>
                  <a:gd name="connsiteY23" fmla="*/ 227762 h 549047"/>
                  <a:gd name="connsiteX24" fmla="*/ 212676 w 274103"/>
                  <a:gd name="connsiteY24" fmla="*/ 414345 h 549047"/>
                  <a:gd name="connsiteX25" fmla="*/ 219638 w 274103"/>
                  <a:gd name="connsiteY25" fmla="*/ 475610 h 549047"/>
                  <a:gd name="connsiteX26" fmla="*/ 223119 w 274103"/>
                  <a:gd name="connsiteY26" fmla="*/ 536180 h 549047"/>
                  <a:gd name="connsiteX27" fmla="*/ 166726 w 274103"/>
                  <a:gd name="connsiteY27" fmla="*/ 548015 h 549047"/>
                  <a:gd name="connsiteX28" fmla="*/ 107549 w 274103"/>
                  <a:gd name="connsiteY28" fmla="*/ 540357 h 54904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4103" h="549047">
                    <a:moveTo>
                      <a:pt x="107549" y="540357"/>
                    </a:moveTo>
                    <a:cubicBezTo>
                      <a:pt x="95018" y="533395"/>
                      <a:pt x="95018" y="515294"/>
                      <a:pt x="107549" y="510421"/>
                    </a:cubicBezTo>
                    <a:cubicBezTo>
                      <a:pt x="113815" y="507636"/>
                      <a:pt x="120081" y="490927"/>
                      <a:pt x="122866" y="467256"/>
                    </a:cubicBezTo>
                    <a:cubicBezTo>
                      <a:pt x="131220" y="408775"/>
                      <a:pt x="129828" y="396243"/>
                      <a:pt x="115904" y="396243"/>
                    </a:cubicBezTo>
                    <a:cubicBezTo>
                      <a:pt x="110334" y="396243"/>
                      <a:pt x="103372" y="389978"/>
                      <a:pt x="101283" y="381623"/>
                    </a:cubicBezTo>
                    <a:cubicBezTo>
                      <a:pt x="95018" y="362826"/>
                      <a:pt x="17043" y="312003"/>
                      <a:pt x="1726" y="317573"/>
                    </a:cubicBezTo>
                    <a:cubicBezTo>
                      <a:pt x="-4539" y="319661"/>
                      <a:pt x="5207" y="305737"/>
                      <a:pt x="24701" y="285547"/>
                    </a:cubicBezTo>
                    <a:cubicBezTo>
                      <a:pt x="43499" y="266054"/>
                      <a:pt x="62992" y="250041"/>
                      <a:pt x="68562" y="250041"/>
                    </a:cubicBezTo>
                    <a:cubicBezTo>
                      <a:pt x="73435" y="250041"/>
                      <a:pt x="90144" y="257003"/>
                      <a:pt x="104764" y="265357"/>
                    </a:cubicBezTo>
                    <a:cubicBezTo>
                      <a:pt x="119385" y="274408"/>
                      <a:pt x="133309" y="279281"/>
                      <a:pt x="134701" y="277889"/>
                    </a:cubicBezTo>
                    <a:cubicBezTo>
                      <a:pt x="136093" y="275800"/>
                      <a:pt x="139575" y="248649"/>
                      <a:pt x="142359" y="216623"/>
                    </a:cubicBezTo>
                    <a:lnTo>
                      <a:pt x="146537" y="158838"/>
                    </a:lnTo>
                    <a:lnTo>
                      <a:pt x="120777" y="132383"/>
                    </a:lnTo>
                    <a:cubicBezTo>
                      <a:pt x="106157" y="117763"/>
                      <a:pt x="90840" y="106623"/>
                      <a:pt x="87359" y="108016"/>
                    </a:cubicBezTo>
                    <a:cubicBezTo>
                      <a:pt x="83182" y="109408"/>
                      <a:pt x="76220" y="104535"/>
                      <a:pt x="71347" y="96876"/>
                    </a:cubicBezTo>
                    <a:cubicBezTo>
                      <a:pt x="63688" y="84345"/>
                      <a:pt x="64385" y="79471"/>
                      <a:pt x="76916" y="62763"/>
                    </a:cubicBezTo>
                    <a:cubicBezTo>
                      <a:pt x="84575" y="51623"/>
                      <a:pt x="90840" y="38395"/>
                      <a:pt x="90840" y="32826"/>
                    </a:cubicBezTo>
                    <a:cubicBezTo>
                      <a:pt x="91537" y="16117"/>
                      <a:pt x="109638" y="-592"/>
                      <a:pt x="127739" y="-592"/>
                    </a:cubicBezTo>
                    <a:cubicBezTo>
                      <a:pt x="143056" y="-592"/>
                      <a:pt x="146537" y="3585"/>
                      <a:pt x="150714" y="25864"/>
                    </a:cubicBezTo>
                    <a:cubicBezTo>
                      <a:pt x="155587" y="53016"/>
                      <a:pt x="224511" y="207573"/>
                      <a:pt x="255840" y="263269"/>
                    </a:cubicBezTo>
                    <a:lnTo>
                      <a:pt x="273942" y="295294"/>
                    </a:lnTo>
                    <a:lnTo>
                      <a:pt x="246790" y="263965"/>
                    </a:lnTo>
                    <a:cubicBezTo>
                      <a:pt x="207106" y="218712"/>
                      <a:pt x="194574" y="206876"/>
                      <a:pt x="190397" y="210357"/>
                    </a:cubicBezTo>
                    <a:cubicBezTo>
                      <a:pt x="189005" y="212446"/>
                      <a:pt x="190397" y="220104"/>
                      <a:pt x="194574" y="227762"/>
                    </a:cubicBezTo>
                    <a:cubicBezTo>
                      <a:pt x="206410" y="249345"/>
                      <a:pt x="216157" y="353775"/>
                      <a:pt x="212676" y="414345"/>
                    </a:cubicBezTo>
                    <a:cubicBezTo>
                      <a:pt x="209891" y="460990"/>
                      <a:pt x="210587" y="472129"/>
                      <a:pt x="219638" y="475610"/>
                    </a:cubicBezTo>
                    <a:cubicBezTo>
                      <a:pt x="231473" y="479788"/>
                      <a:pt x="233562" y="515990"/>
                      <a:pt x="223119" y="536180"/>
                    </a:cubicBezTo>
                    <a:cubicBezTo>
                      <a:pt x="216853" y="548015"/>
                      <a:pt x="209195" y="549408"/>
                      <a:pt x="166726" y="548015"/>
                    </a:cubicBezTo>
                    <a:cubicBezTo>
                      <a:pt x="139575" y="546623"/>
                      <a:pt x="113119" y="543142"/>
                      <a:pt x="107549" y="540357"/>
                    </a:cubicBezTo>
                    <a:close/>
                  </a:path>
                </a:pathLst>
              </a:custGeom>
              <a:grpFill/>
              <a:ln w="6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12"/>
                </p:custDataLst>
              </p:nvPr>
            </p:nvSpPr>
            <p:spPr>
              <a:xfrm flipV="1">
                <a:off x="4428527" y="1408325"/>
                <a:ext cx="709448" cy="723414"/>
              </a:xfrm>
              <a:custGeom>
                <a:gdLst>
                  <a:gd name="connsiteX0" fmla="*/ 188731 w 333998"/>
                  <a:gd name="connsiteY0" fmla="*/ 325427 h 340573"/>
                  <a:gd name="connsiteX1" fmla="*/ 136516 w 333998"/>
                  <a:gd name="connsiteY1" fmla="*/ 292009 h 340573"/>
                  <a:gd name="connsiteX2" fmla="*/ 70377 w 333998"/>
                  <a:gd name="connsiteY2" fmla="*/ 253022 h 340573"/>
                  <a:gd name="connsiteX3" fmla="*/ 49491 w 333998"/>
                  <a:gd name="connsiteY3" fmla="*/ 235617 h 340573"/>
                  <a:gd name="connsiteX4" fmla="*/ 38351 w 333998"/>
                  <a:gd name="connsiteY4" fmla="*/ 257199 h 340573"/>
                  <a:gd name="connsiteX5" fmla="*/ 24427 w 333998"/>
                  <a:gd name="connsiteY5" fmla="*/ 276693 h 340573"/>
                  <a:gd name="connsiteX6" fmla="*/ 17465 w 333998"/>
                  <a:gd name="connsiteY6" fmla="*/ 201503 h 340573"/>
                  <a:gd name="connsiteX7" fmla="*/ 4237 w 333998"/>
                  <a:gd name="connsiteY7" fmla="*/ 110300 h 340573"/>
                  <a:gd name="connsiteX8" fmla="*/ 16769 w 333998"/>
                  <a:gd name="connsiteY8" fmla="*/ 52516 h 340573"/>
                  <a:gd name="connsiteX9" fmla="*/ 55756 w 333998"/>
                  <a:gd name="connsiteY9" fmla="*/ 4478 h 340573"/>
                  <a:gd name="connsiteX10" fmla="*/ 87086 w 333998"/>
                  <a:gd name="connsiteY10" fmla="*/ 12832 h 340573"/>
                  <a:gd name="connsiteX11" fmla="*/ 84997 w 333998"/>
                  <a:gd name="connsiteY11" fmla="*/ 179921 h 340573"/>
                  <a:gd name="connsiteX12" fmla="*/ 69680 w 333998"/>
                  <a:gd name="connsiteY12" fmla="*/ 216123 h 340573"/>
                  <a:gd name="connsiteX13" fmla="*/ 170630 w 333998"/>
                  <a:gd name="connsiteY13" fmla="*/ 248845 h 340573"/>
                  <a:gd name="connsiteX14" fmla="*/ 135123 w 333998"/>
                  <a:gd name="connsiteY14" fmla="*/ 177832 h 340573"/>
                  <a:gd name="connsiteX15" fmla="*/ 129554 w 333998"/>
                  <a:gd name="connsiteY15" fmla="*/ 132579 h 340573"/>
                  <a:gd name="connsiteX16" fmla="*/ 134427 w 333998"/>
                  <a:gd name="connsiteY16" fmla="*/ 96376 h 340573"/>
                  <a:gd name="connsiteX17" fmla="*/ 169934 w 333998"/>
                  <a:gd name="connsiteY17" fmla="*/ 100554 h 340573"/>
                  <a:gd name="connsiteX18" fmla="*/ 304997 w 333998"/>
                  <a:gd name="connsiteY18" fmla="*/ 122136 h 340573"/>
                  <a:gd name="connsiteX19" fmla="*/ 318921 w 333998"/>
                  <a:gd name="connsiteY19" fmla="*/ 147895 h 340573"/>
                  <a:gd name="connsiteX20" fmla="*/ 287592 w 333998"/>
                  <a:gd name="connsiteY20" fmla="*/ 180617 h 340573"/>
                  <a:gd name="connsiteX21" fmla="*/ 258351 w 333998"/>
                  <a:gd name="connsiteY21" fmla="*/ 191060 h 340573"/>
                  <a:gd name="connsiteX22" fmla="*/ 279237 w 333998"/>
                  <a:gd name="connsiteY22" fmla="*/ 221693 h 340573"/>
                  <a:gd name="connsiteX23" fmla="*/ 299427 w 333998"/>
                  <a:gd name="connsiteY23" fmla="*/ 256503 h 340573"/>
                  <a:gd name="connsiteX24" fmla="*/ 315440 w 333998"/>
                  <a:gd name="connsiteY24" fmla="*/ 267642 h 340573"/>
                  <a:gd name="connsiteX25" fmla="*/ 323794 w 333998"/>
                  <a:gd name="connsiteY25" fmla="*/ 326819 h 340573"/>
                  <a:gd name="connsiteX26" fmla="*/ 188731 w 333998"/>
                  <a:gd name="connsiteY26" fmla="*/ 325427 h 34057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33998" h="340573">
                    <a:moveTo>
                      <a:pt x="188731" y="325427"/>
                    </a:moveTo>
                    <a:cubicBezTo>
                      <a:pt x="184554" y="319161"/>
                      <a:pt x="160883" y="303845"/>
                      <a:pt x="136516" y="292009"/>
                    </a:cubicBezTo>
                    <a:cubicBezTo>
                      <a:pt x="111453" y="280174"/>
                      <a:pt x="81516" y="262769"/>
                      <a:pt x="70377" y="253022"/>
                    </a:cubicBezTo>
                    <a:lnTo>
                      <a:pt x="49491" y="235617"/>
                    </a:lnTo>
                    <a:lnTo>
                      <a:pt x="38351" y="257199"/>
                    </a:lnTo>
                    <a:cubicBezTo>
                      <a:pt x="32086" y="269731"/>
                      <a:pt x="25820" y="278085"/>
                      <a:pt x="24427" y="276693"/>
                    </a:cubicBezTo>
                    <a:cubicBezTo>
                      <a:pt x="23035" y="275300"/>
                      <a:pt x="19554" y="241186"/>
                      <a:pt x="17465" y="201503"/>
                    </a:cubicBezTo>
                    <a:cubicBezTo>
                      <a:pt x="14681" y="161123"/>
                      <a:pt x="9111" y="120047"/>
                      <a:pt x="4237" y="110300"/>
                    </a:cubicBezTo>
                    <a:cubicBezTo>
                      <a:pt x="-4117" y="93592"/>
                      <a:pt x="-2725" y="88022"/>
                      <a:pt x="16769" y="52516"/>
                    </a:cubicBezTo>
                    <a:cubicBezTo>
                      <a:pt x="28605" y="30933"/>
                      <a:pt x="46706" y="8655"/>
                      <a:pt x="55756" y="4478"/>
                    </a:cubicBezTo>
                    <a:cubicBezTo>
                      <a:pt x="71073" y="-3877"/>
                      <a:pt x="74554" y="-2484"/>
                      <a:pt x="87086" y="12832"/>
                    </a:cubicBezTo>
                    <a:cubicBezTo>
                      <a:pt x="107972" y="39288"/>
                      <a:pt x="107275" y="137452"/>
                      <a:pt x="84997" y="179921"/>
                    </a:cubicBezTo>
                    <a:cubicBezTo>
                      <a:pt x="76643" y="197326"/>
                      <a:pt x="69680" y="213338"/>
                      <a:pt x="69680" y="216123"/>
                    </a:cubicBezTo>
                    <a:cubicBezTo>
                      <a:pt x="69680" y="224478"/>
                      <a:pt x="164364" y="255111"/>
                      <a:pt x="170630" y="248845"/>
                    </a:cubicBezTo>
                    <a:cubicBezTo>
                      <a:pt x="175503" y="243971"/>
                      <a:pt x="146263" y="185490"/>
                      <a:pt x="135123" y="177832"/>
                    </a:cubicBezTo>
                    <a:cubicBezTo>
                      <a:pt x="126769" y="171566"/>
                      <a:pt x="125377" y="161819"/>
                      <a:pt x="129554" y="132579"/>
                    </a:cubicBezTo>
                    <a:lnTo>
                      <a:pt x="134427" y="96376"/>
                    </a:lnTo>
                    <a:lnTo>
                      <a:pt x="169934" y="100554"/>
                    </a:lnTo>
                    <a:cubicBezTo>
                      <a:pt x="205440" y="104731"/>
                      <a:pt x="275060" y="115870"/>
                      <a:pt x="304997" y="122136"/>
                    </a:cubicBezTo>
                    <a:cubicBezTo>
                      <a:pt x="318225" y="124921"/>
                      <a:pt x="321009" y="129098"/>
                      <a:pt x="318921" y="147895"/>
                    </a:cubicBezTo>
                    <a:cubicBezTo>
                      <a:pt x="316832" y="166693"/>
                      <a:pt x="312655" y="171566"/>
                      <a:pt x="287592" y="180617"/>
                    </a:cubicBezTo>
                    <a:lnTo>
                      <a:pt x="258351" y="191060"/>
                    </a:lnTo>
                    <a:lnTo>
                      <a:pt x="279237" y="221693"/>
                    </a:lnTo>
                    <a:cubicBezTo>
                      <a:pt x="290377" y="238402"/>
                      <a:pt x="299427" y="254414"/>
                      <a:pt x="299427" y="256503"/>
                    </a:cubicBezTo>
                    <a:cubicBezTo>
                      <a:pt x="299427" y="259288"/>
                      <a:pt x="306389" y="264161"/>
                      <a:pt x="315440" y="267642"/>
                    </a:cubicBezTo>
                    <a:cubicBezTo>
                      <a:pt x="334933" y="276693"/>
                      <a:pt x="339807" y="309414"/>
                      <a:pt x="323794" y="326819"/>
                    </a:cubicBezTo>
                    <a:cubicBezTo>
                      <a:pt x="307085" y="344921"/>
                      <a:pt x="200566" y="344224"/>
                      <a:pt x="188731" y="325427"/>
                    </a:cubicBezTo>
                    <a:close/>
                  </a:path>
                </a:pathLst>
              </a:custGeom>
              <a:grpFill/>
              <a:ln w="6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13"/>
                </p:custDataLst>
              </p:nvPr>
            </p:nvSpPr>
            <p:spPr>
              <a:xfrm flipV="1">
                <a:off x="4449097" y="2162441"/>
                <a:ext cx="1351481" cy="481410"/>
              </a:xfrm>
              <a:custGeom>
                <a:gdLst>
                  <a:gd name="connsiteX0" fmla="*/ 384212 w 636258"/>
                  <a:gd name="connsiteY0" fmla="*/ 222361 h 226641"/>
                  <a:gd name="connsiteX1" fmla="*/ 307630 w 636258"/>
                  <a:gd name="connsiteY1" fmla="*/ 185462 h 226641"/>
                  <a:gd name="connsiteX2" fmla="*/ 226870 w 636258"/>
                  <a:gd name="connsiteY2" fmla="*/ 161791 h 226641"/>
                  <a:gd name="connsiteX3" fmla="*/ 171174 w 636258"/>
                  <a:gd name="connsiteY3" fmla="*/ 171538 h 226641"/>
                  <a:gd name="connsiteX4" fmla="*/ 79276 w 636258"/>
                  <a:gd name="connsiteY4" fmla="*/ 131158 h 226641"/>
                  <a:gd name="connsiteX5" fmla="*/ 59782 w 636258"/>
                  <a:gd name="connsiteY5" fmla="*/ 113057 h 226641"/>
                  <a:gd name="connsiteX6" fmla="*/ 34022 w 636258"/>
                  <a:gd name="connsiteY6" fmla="*/ 126285 h 226641"/>
                  <a:gd name="connsiteX7" fmla="*/ 2693 w 636258"/>
                  <a:gd name="connsiteY7" fmla="*/ 142297 h 226641"/>
                  <a:gd name="connsiteX8" fmla="*/ 22883 w 636258"/>
                  <a:gd name="connsiteY8" fmla="*/ 44829 h 226641"/>
                  <a:gd name="connsiteX9" fmla="*/ 70225 w 636258"/>
                  <a:gd name="connsiteY9" fmla="*/ 1665 h 226641"/>
                  <a:gd name="connsiteX10" fmla="*/ 103643 w 636258"/>
                  <a:gd name="connsiteY10" fmla="*/ 18373 h 226641"/>
                  <a:gd name="connsiteX11" fmla="*/ 102250 w 636258"/>
                  <a:gd name="connsiteY11" fmla="*/ 63627 h 226641"/>
                  <a:gd name="connsiteX12" fmla="*/ 95288 w 636258"/>
                  <a:gd name="connsiteY12" fmla="*/ 107487 h 226641"/>
                  <a:gd name="connsiteX13" fmla="*/ 146111 w 636258"/>
                  <a:gd name="connsiteY13" fmla="*/ 150652 h 226641"/>
                  <a:gd name="connsiteX14" fmla="*/ 199022 w 636258"/>
                  <a:gd name="connsiteY14" fmla="*/ 113057 h 226641"/>
                  <a:gd name="connsiteX15" fmla="*/ 286048 w 636258"/>
                  <a:gd name="connsiteY15" fmla="*/ 59449 h 226641"/>
                  <a:gd name="connsiteX16" fmla="*/ 308326 w 636258"/>
                  <a:gd name="connsiteY16" fmla="*/ 84513 h 226641"/>
                  <a:gd name="connsiteX17" fmla="*/ 351491 w 636258"/>
                  <a:gd name="connsiteY17" fmla="*/ 181285 h 226641"/>
                  <a:gd name="connsiteX18" fmla="*/ 439212 w 636258"/>
                  <a:gd name="connsiteY18" fmla="*/ 196601 h 226641"/>
                  <a:gd name="connsiteX19" fmla="*/ 441301 w 636258"/>
                  <a:gd name="connsiteY19" fmla="*/ 177804 h 226641"/>
                  <a:gd name="connsiteX20" fmla="*/ 428769 w 636258"/>
                  <a:gd name="connsiteY20" fmla="*/ 163880 h 226641"/>
                  <a:gd name="connsiteX21" fmla="*/ 364718 w 636258"/>
                  <a:gd name="connsiteY21" fmla="*/ 69892 h 226641"/>
                  <a:gd name="connsiteX22" fmla="*/ 386301 w 636258"/>
                  <a:gd name="connsiteY22" fmla="*/ 30905 h 226641"/>
                  <a:gd name="connsiteX23" fmla="*/ 474022 w 636258"/>
                  <a:gd name="connsiteY23" fmla="*/ 60146 h 226641"/>
                  <a:gd name="connsiteX24" fmla="*/ 484465 w 636258"/>
                  <a:gd name="connsiteY24" fmla="*/ 63627 h 226641"/>
                  <a:gd name="connsiteX25" fmla="*/ 507440 w 636258"/>
                  <a:gd name="connsiteY25" fmla="*/ 66411 h 226641"/>
                  <a:gd name="connsiteX26" fmla="*/ 553389 w 636258"/>
                  <a:gd name="connsiteY26" fmla="*/ 66411 h 226641"/>
                  <a:gd name="connsiteX27" fmla="*/ 630668 w 636258"/>
                  <a:gd name="connsiteY27" fmla="*/ 92867 h 226641"/>
                  <a:gd name="connsiteX28" fmla="*/ 634845 w 636258"/>
                  <a:gd name="connsiteY28" fmla="*/ 120019 h 226641"/>
                  <a:gd name="connsiteX29" fmla="*/ 519275 w 636258"/>
                  <a:gd name="connsiteY29" fmla="*/ 216095 h 226641"/>
                  <a:gd name="connsiteX30" fmla="*/ 384212 w 636258"/>
                  <a:gd name="connsiteY30" fmla="*/ 222361 h 22664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6258" h="226640">
                    <a:moveTo>
                      <a:pt x="384212" y="222361"/>
                    </a:moveTo>
                    <a:cubicBezTo>
                      <a:pt x="377250" y="220272"/>
                      <a:pt x="342440" y="203563"/>
                      <a:pt x="307630" y="185462"/>
                    </a:cubicBezTo>
                    <a:cubicBezTo>
                      <a:pt x="249149" y="154829"/>
                      <a:pt x="242883" y="152740"/>
                      <a:pt x="226870" y="161791"/>
                    </a:cubicBezTo>
                    <a:cubicBezTo>
                      <a:pt x="217124" y="166665"/>
                      <a:pt x="192060" y="170842"/>
                      <a:pt x="171174" y="171538"/>
                    </a:cubicBezTo>
                    <a:cubicBezTo>
                      <a:pt x="131491" y="171538"/>
                      <a:pt x="115478" y="164576"/>
                      <a:pt x="79276" y="131158"/>
                    </a:cubicBezTo>
                    <a:lnTo>
                      <a:pt x="59782" y="113057"/>
                    </a:lnTo>
                    <a:lnTo>
                      <a:pt x="34022" y="126285"/>
                    </a:lnTo>
                    <a:cubicBezTo>
                      <a:pt x="19402" y="133943"/>
                      <a:pt x="5478" y="140905"/>
                      <a:pt x="2693" y="142297"/>
                    </a:cubicBezTo>
                    <a:cubicBezTo>
                      <a:pt x="-7750" y="147171"/>
                      <a:pt x="6871" y="76854"/>
                      <a:pt x="22883" y="44829"/>
                    </a:cubicBezTo>
                    <a:cubicBezTo>
                      <a:pt x="41681" y="7930"/>
                      <a:pt x="41681" y="7930"/>
                      <a:pt x="70225" y="1665"/>
                    </a:cubicBezTo>
                    <a:cubicBezTo>
                      <a:pt x="88326" y="-2513"/>
                      <a:pt x="93200" y="-424"/>
                      <a:pt x="103643" y="18373"/>
                    </a:cubicBezTo>
                    <a:cubicBezTo>
                      <a:pt x="116174" y="39260"/>
                      <a:pt x="116174" y="40652"/>
                      <a:pt x="102250" y="63627"/>
                    </a:cubicBezTo>
                    <a:cubicBezTo>
                      <a:pt x="90415" y="83816"/>
                      <a:pt x="89719" y="91475"/>
                      <a:pt x="95288" y="107487"/>
                    </a:cubicBezTo>
                    <a:cubicBezTo>
                      <a:pt x="106427" y="136728"/>
                      <a:pt x="122440" y="150652"/>
                      <a:pt x="146111" y="150652"/>
                    </a:cubicBezTo>
                    <a:cubicBezTo>
                      <a:pt x="164212" y="150652"/>
                      <a:pt x="173959" y="143690"/>
                      <a:pt x="199022" y="113057"/>
                    </a:cubicBezTo>
                    <a:cubicBezTo>
                      <a:pt x="237313" y="67108"/>
                      <a:pt x="258200" y="54576"/>
                      <a:pt x="286048" y="59449"/>
                    </a:cubicBezTo>
                    <a:cubicBezTo>
                      <a:pt x="302756" y="62930"/>
                      <a:pt x="306934" y="67804"/>
                      <a:pt x="308326" y="84513"/>
                    </a:cubicBezTo>
                    <a:cubicBezTo>
                      <a:pt x="311111" y="117930"/>
                      <a:pt x="329908" y="160399"/>
                      <a:pt x="351491" y="181285"/>
                    </a:cubicBezTo>
                    <a:cubicBezTo>
                      <a:pt x="376554" y="204956"/>
                      <a:pt x="419022" y="212614"/>
                      <a:pt x="439212" y="196601"/>
                    </a:cubicBezTo>
                    <a:cubicBezTo>
                      <a:pt x="452440" y="186158"/>
                      <a:pt x="452440" y="184766"/>
                      <a:pt x="441301" y="177804"/>
                    </a:cubicBezTo>
                    <a:cubicBezTo>
                      <a:pt x="434339" y="174323"/>
                      <a:pt x="428769" y="167361"/>
                      <a:pt x="428769" y="163880"/>
                    </a:cubicBezTo>
                    <a:cubicBezTo>
                      <a:pt x="428769" y="154133"/>
                      <a:pt x="389086" y="96348"/>
                      <a:pt x="364718" y="69892"/>
                    </a:cubicBezTo>
                    <a:cubicBezTo>
                      <a:pt x="341744" y="45525"/>
                      <a:pt x="346617" y="36475"/>
                      <a:pt x="386301" y="30905"/>
                    </a:cubicBezTo>
                    <a:cubicBezTo>
                      <a:pt x="410668" y="27424"/>
                      <a:pt x="464972" y="46222"/>
                      <a:pt x="474022" y="60146"/>
                    </a:cubicBezTo>
                    <a:cubicBezTo>
                      <a:pt x="476807" y="64323"/>
                      <a:pt x="480984" y="65715"/>
                      <a:pt x="484465" y="63627"/>
                    </a:cubicBezTo>
                    <a:cubicBezTo>
                      <a:pt x="487946" y="61538"/>
                      <a:pt x="497693" y="62930"/>
                      <a:pt x="507440" y="66411"/>
                    </a:cubicBezTo>
                    <a:cubicBezTo>
                      <a:pt x="517883" y="70589"/>
                      <a:pt x="535288" y="70589"/>
                      <a:pt x="553389" y="66411"/>
                    </a:cubicBezTo>
                    <a:cubicBezTo>
                      <a:pt x="588199" y="58753"/>
                      <a:pt x="630668" y="72677"/>
                      <a:pt x="630668" y="92867"/>
                    </a:cubicBezTo>
                    <a:cubicBezTo>
                      <a:pt x="630668" y="99829"/>
                      <a:pt x="632756" y="111665"/>
                      <a:pt x="634845" y="120019"/>
                    </a:cubicBezTo>
                    <a:cubicBezTo>
                      <a:pt x="641807" y="146475"/>
                      <a:pt x="586111" y="193120"/>
                      <a:pt x="519275" y="216095"/>
                    </a:cubicBezTo>
                    <a:cubicBezTo>
                      <a:pt x="490035" y="226538"/>
                      <a:pt x="413453" y="230019"/>
                      <a:pt x="384212" y="222361"/>
                    </a:cubicBezTo>
                    <a:close/>
                  </a:path>
                </a:pathLst>
              </a:custGeom>
              <a:grpFill/>
              <a:ln w="6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 flipV="1">
                <a:off x="4078731" y="2301065"/>
                <a:ext cx="225871" cy="495130"/>
              </a:xfrm>
              <a:custGeom>
                <a:gdLst>
                  <a:gd name="connsiteX0" fmla="*/ 72515 w 106337"/>
                  <a:gd name="connsiteY0" fmla="*/ 212731 h 233100"/>
                  <a:gd name="connsiteX1" fmla="*/ 29350 w 106337"/>
                  <a:gd name="connsiteY1" fmla="*/ 152858 h 233100"/>
                  <a:gd name="connsiteX2" fmla="*/ 806 w 106337"/>
                  <a:gd name="connsiteY2" fmla="*/ 95073 h 233100"/>
                  <a:gd name="connsiteX3" fmla="*/ 4983 w 106337"/>
                  <a:gd name="connsiteY3" fmla="*/ 53997 h 233100"/>
                  <a:gd name="connsiteX4" fmla="*/ 97578 w 106337"/>
                  <a:gd name="connsiteY4" fmla="*/ 16402 h 233100"/>
                  <a:gd name="connsiteX5" fmla="*/ 105236 w 106337"/>
                  <a:gd name="connsiteY5" fmla="*/ 80453 h 233100"/>
                  <a:gd name="connsiteX6" fmla="*/ 88528 w 106337"/>
                  <a:gd name="connsiteY6" fmla="*/ 232921 h 233100"/>
                  <a:gd name="connsiteX7" fmla="*/ 72515 w 106337"/>
                  <a:gd name="connsiteY7" fmla="*/ 212731 h 2331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337" h="233100">
                    <a:moveTo>
                      <a:pt x="72515" y="212731"/>
                    </a:moveTo>
                    <a:cubicBezTo>
                      <a:pt x="66945" y="199503"/>
                      <a:pt x="46755" y="173048"/>
                      <a:pt x="29350" y="152858"/>
                    </a:cubicBezTo>
                    <a:cubicBezTo>
                      <a:pt x="1502" y="121529"/>
                      <a:pt x="-2675" y="113174"/>
                      <a:pt x="806" y="95073"/>
                    </a:cubicBezTo>
                    <a:cubicBezTo>
                      <a:pt x="2895" y="83934"/>
                      <a:pt x="4983" y="65136"/>
                      <a:pt x="4983" y="53997"/>
                    </a:cubicBezTo>
                    <a:cubicBezTo>
                      <a:pt x="4983" y="8744"/>
                      <a:pt x="73907" y="-19800"/>
                      <a:pt x="97578" y="16402"/>
                    </a:cubicBezTo>
                    <a:cubicBezTo>
                      <a:pt x="105933" y="28238"/>
                      <a:pt x="107325" y="44947"/>
                      <a:pt x="105236" y="80453"/>
                    </a:cubicBezTo>
                    <a:cubicBezTo>
                      <a:pt x="98971" y="176529"/>
                      <a:pt x="93401" y="230136"/>
                      <a:pt x="88528" y="232921"/>
                    </a:cubicBezTo>
                    <a:cubicBezTo>
                      <a:pt x="85743" y="234314"/>
                      <a:pt x="78781" y="225263"/>
                      <a:pt x="72515" y="212731"/>
                    </a:cubicBezTo>
                    <a:close/>
                  </a:path>
                </a:pathLst>
              </a:custGeom>
              <a:grpFill/>
              <a:ln w="6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15"/>
                </p:custDataLst>
              </p:nvPr>
            </p:nvSpPr>
            <p:spPr>
              <a:xfrm rot="18057298">
                <a:off x="4084889" y="381303"/>
                <a:ext cx="1272525" cy="874116"/>
              </a:xfrm>
              <a:custGeom>
                <a:gdLst>
                  <a:gd name="connsiteX0" fmla="*/ 619443 w 1272525"/>
                  <a:gd name="connsiteY0" fmla="*/ 563223 h 874116"/>
                  <a:gd name="connsiteX1" fmla="*/ 463488 w 1272525"/>
                  <a:gd name="connsiteY1" fmla="*/ 458456 h 874116"/>
                  <a:gd name="connsiteX2" fmla="*/ 276055 w 1272525"/>
                  <a:gd name="connsiteY2" fmla="*/ 531215 h 874116"/>
                  <a:gd name="connsiteX3" fmla="*/ 283911 w 1272525"/>
                  <a:gd name="connsiteY3" fmla="*/ 581685 h 874116"/>
                  <a:gd name="connsiteX4" fmla="*/ 353142 w 1272525"/>
                  <a:gd name="connsiteY4" fmla="*/ 610861 h 874116"/>
                  <a:gd name="connsiteX5" fmla="*/ 409441 w 1272525"/>
                  <a:gd name="connsiteY5" fmla="*/ 635724 h 874116"/>
                  <a:gd name="connsiteX6" fmla="*/ 460415 w 1272525"/>
                  <a:gd name="connsiteY6" fmla="*/ 643086 h 874116"/>
                  <a:gd name="connsiteX7" fmla="*/ 529402 w 1272525"/>
                  <a:gd name="connsiteY7" fmla="*/ 617228 h 874116"/>
                  <a:gd name="connsiteX8" fmla="*/ 598390 w 1272525"/>
                  <a:gd name="connsiteY8" fmla="*/ 591371 h 874116"/>
                  <a:gd name="connsiteX9" fmla="*/ 619443 w 1272525"/>
                  <a:gd name="connsiteY9" fmla="*/ 563223 h 874116"/>
                  <a:gd name="connsiteX10" fmla="*/ 972951 w 1272525"/>
                  <a:gd name="connsiteY10" fmla="*/ 693846 h 874116"/>
                  <a:gd name="connsiteX11" fmla="*/ 963648 w 1272525"/>
                  <a:gd name="connsiteY11" fmla="*/ 692287 h 874116"/>
                  <a:gd name="connsiteX12" fmla="*/ 964580 w 1272525"/>
                  <a:gd name="connsiteY12" fmla="*/ 697823 h 874116"/>
                  <a:gd name="connsiteX13" fmla="*/ 967909 w 1272525"/>
                  <a:gd name="connsiteY13" fmla="*/ 700339 h 874116"/>
                  <a:gd name="connsiteX14" fmla="*/ 964581 w 1272525"/>
                  <a:gd name="connsiteY14" fmla="*/ 697823 h 874116"/>
                  <a:gd name="connsiteX15" fmla="*/ 963649 w 1272525"/>
                  <a:gd name="connsiteY15" fmla="*/ 692288 h 874116"/>
                  <a:gd name="connsiteX16" fmla="*/ 984862 w 1272525"/>
                  <a:gd name="connsiteY16" fmla="*/ 713136 h 874116"/>
                  <a:gd name="connsiteX17" fmla="*/ 978560 w 1272525"/>
                  <a:gd name="connsiteY17" fmla="*/ 709732 h 874116"/>
                  <a:gd name="connsiteX18" fmla="*/ 972968 w 1272525"/>
                  <a:gd name="connsiteY18" fmla="*/ 707384 h 874116"/>
                  <a:gd name="connsiteX19" fmla="*/ 972170 w 1272525"/>
                  <a:gd name="connsiteY19" fmla="*/ 698997 h 874116"/>
                  <a:gd name="connsiteX20" fmla="*/ 972169 w 1272525"/>
                  <a:gd name="connsiteY20" fmla="*/ 698998 h 874116"/>
                  <a:gd name="connsiteX21" fmla="*/ 972968 w 1272525"/>
                  <a:gd name="connsiteY21" fmla="*/ 707384 h 874116"/>
                  <a:gd name="connsiteX22" fmla="*/ 978560 w 1272525"/>
                  <a:gd name="connsiteY22" fmla="*/ 709733 h 874116"/>
                  <a:gd name="connsiteX23" fmla="*/ 1007451 w 1272525"/>
                  <a:gd name="connsiteY23" fmla="*/ 704533 h 874116"/>
                  <a:gd name="connsiteX24" fmla="*/ 1007317 w 1272525"/>
                  <a:gd name="connsiteY24" fmla="*/ 707048 h 874116"/>
                  <a:gd name="connsiteX25" fmla="*/ 1007317 w 1272525"/>
                  <a:gd name="connsiteY25" fmla="*/ 707049 h 874116"/>
                  <a:gd name="connsiteX26" fmla="*/ 1042466 w 1272525"/>
                  <a:gd name="connsiteY26" fmla="*/ 627875 h 874116"/>
                  <a:gd name="connsiteX27" fmla="*/ 1042465 w 1272525"/>
                  <a:gd name="connsiteY27" fmla="*/ 627875 h 874116"/>
                  <a:gd name="connsiteX28" fmla="*/ 1042731 w 1272525"/>
                  <a:gd name="connsiteY28" fmla="*/ 631062 h 874116"/>
                  <a:gd name="connsiteX29" fmla="*/ 1044595 w 1272525"/>
                  <a:gd name="connsiteY29" fmla="*/ 633243 h 874116"/>
                  <a:gd name="connsiteX30" fmla="*/ 1044596 w 1272525"/>
                  <a:gd name="connsiteY30" fmla="*/ 633243 h 874116"/>
                  <a:gd name="connsiteX31" fmla="*/ 1042732 w 1272525"/>
                  <a:gd name="connsiteY31" fmla="*/ 631062 h 874116"/>
                  <a:gd name="connsiteX32" fmla="*/ 1180734 w 1272525"/>
                  <a:gd name="connsiteY32" fmla="*/ 280024 h 874116"/>
                  <a:gd name="connsiteX33" fmla="*/ 1212650 w 1272525"/>
                  <a:gd name="connsiteY33" fmla="*/ 531612 h 874116"/>
                  <a:gd name="connsiteX34" fmla="*/ 1070362 w 1272525"/>
                  <a:gd name="connsiteY34" fmla="*/ 613508 h 874116"/>
                  <a:gd name="connsiteX35" fmla="*/ 1050686 w 1272525"/>
                  <a:gd name="connsiteY35" fmla="*/ 618872 h 874116"/>
                  <a:gd name="connsiteX36" fmla="*/ 1052051 w 1272525"/>
                  <a:gd name="connsiteY36" fmla="*/ 621166 h 874116"/>
                  <a:gd name="connsiteX37" fmla="*/ 1068028 w 1272525"/>
                  <a:gd name="connsiteY37" fmla="*/ 619488 h 874116"/>
                  <a:gd name="connsiteX38" fmla="*/ 1077613 w 1272525"/>
                  <a:gd name="connsiteY38" fmla="*/ 631901 h 874116"/>
                  <a:gd name="connsiteX39" fmla="*/ 1086933 w 1272525"/>
                  <a:gd name="connsiteY39" fmla="*/ 639952 h 874116"/>
                  <a:gd name="connsiteX40" fmla="*/ 1097850 w 1272525"/>
                  <a:gd name="connsiteY40" fmla="*/ 648004 h 874116"/>
                  <a:gd name="connsiteX41" fmla="*/ 1120217 w 1272525"/>
                  <a:gd name="connsiteY41" fmla="*/ 660920 h 874116"/>
                  <a:gd name="connsiteX42" fmla="*/ 1142584 w 1272525"/>
                  <a:gd name="connsiteY42" fmla="*/ 670817 h 874116"/>
                  <a:gd name="connsiteX43" fmla="*/ 1146978 w 1272525"/>
                  <a:gd name="connsiteY43" fmla="*/ 678030 h 874116"/>
                  <a:gd name="connsiteX44" fmla="*/ 1152170 w 1272525"/>
                  <a:gd name="connsiteY44" fmla="*/ 684236 h 874116"/>
                  <a:gd name="connsiteX45" fmla="*/ 1153767 w 1272525"/>
                  <a:gd name="connsiteY45" fmla="*/ 682726 h 874116"/>
                  <a:gd name="connsiteX46" fmla="*/ 1155365 w 1272525"/>
                  <a:gd name="connsiteY46" fmla="*/ 680211 h 874116"/>
                  <a:gd name="connsiteX47" fmla="*/ 1158294 w 1272525"/>
                  <a:gd name="connsiteY47" fmla="*/ 684404 h 874116"/>
                  <a:gd name="connsiteX48" fmla="*/ 1159625 w 1272525"/>
                  <a:gd name="connsiteY48" fmla="*/ 689604 h 874116"/>
                  <a:gd name="connsiteX49" fmla="*/ 1154966 w 1272525"/>
                  <a:gd name="connsiteY49" fmla="*/ 692455 h 874116"/>
                  <a:gd name="connsiteX50" fmla="*/ 1147910 w 1272525"/>
                  <a:gd name="connsiteY50" fmla="*/ 692288 h 874116"/>
                  <a:gd name="connsiteX51" fmla="*/ 1143516 w 1272525"/>
                  <a:gd name="connsiteY51" fmla="*/ 691617 h 874116"/>
                  <a:gd name="connsiteX52" fmla="*/ 1141519 w 1272525"/>
                  <a:gd name="connsiteY52" fmla="*/ 686920 h 874116"/>
                  <a:gd name="connsiteX53" fmla="*/ 1122214 w 1272525"/>
                  <a:gd name="connsiteY53" fmla="*/ 680546 h 874116"/>
                  <a:gd name="connsiteX54" fmla="*/ 1102111 w 1272525"/>
                  <a:gd name="connsiteY54" fmla="*/ 672159 h 874116"/>
                  <a:gd name="connsiteX55" fmla="*/ 1113693 w 1272525"/>
                  <a:gd name="connsiteY55" fmla="*/ 679371 h 874116"/>
                  <a:gd name="connsiteX56" fmla="*/ 1124477 w 1272525"/>
                  <a:gd name="connsiteY56" fmla="*/ 689603 h 874116"/>
                  <a:gd name="connsiteX57" fmla="*/ 1125809 w 1272525"/>
                  <a:gd name="connsiteY57" fmla="*/ 691952 h 874116"/>
                  <a:gd name="connsiteX58" fmla="*/ 1128738 w 1272525"/>
                  <a:gd name="connsiteY58" fmla="*/ 692288 h 874116"/>
                  <a:gd name="connsiteX59" fmla="*/ 1136726 w 1272525"/>
                  <a:gd name="connsiteY59" fmla="*/ 691952 h 874116"/>
                  <a:gd name="connsiteX60" fmla="*/ 1141519 w 1272525"/>
                  <a:gd name="connsiteY60" fmla="*/ 697655 h 874116"/>
                  <a:gd name="connsiteX61" fmla="*/ 1154699 w 1272525"/>
                  <a:gd name="connsiteY61" fmla="*/ 700171 h 874116"/>
                  <a:gd name="connsiteX62" fmla="*/ 1163886 w 1272525"/>
                  <a:gd name="connsiteY62" fmla="*/ 709732 h 874116"/>
                  <a:gd name="connsiteX63" fmla="*/ 1175602 w 1272525"/>
                  <a:gd name="connsiteY63" fmla="*/ 711074 h 874116"/>
                  <a:gd name="connsiteX64" fmla="*/ 1176667 w 1272525"/>
                  <a:gd name="connsiteY64" fmla="*/ 713758 h 874116"/>
                  <a:gd name="connsiteX65" fmla="*/ 1179995 w 1272525"/>
                  <a:gd name="connsiteY65" fmla="*/ 710907 h 874116"/>
                  <a:gd name="connsiteX66" fmla="*/ 1180927 w 1272525"/>
                  <a:gd name="connsiteY66" fmla="*/ 707049 h 874116"/>
                  <a:gd name="connsiteX67" fmla="*/ 1170276 w 1272525"/>
                  <a:gd name="connsiteY67" fmla="*/ 699668 h 874116"/>
                  <a:gd name="connsiteX68" fmla="*/ 1159626 w 1272525"/>
                  <a:gd name="connsiteY68" fmla="*/ 692288 h 874116"/>
                  <a:gd name="connsiteX69" fmla="*/ 1161756 w 1272525"/>
                  <a:gd name="connsiteY69" fmla="*/ 692288 h 874116"/>
                  <a:gd name="connsiteX70" fmla="*/ 1171341 w 1272525"/>
                  <a:gd name="connsiteY70" fmla="*/ 688262 h 874116"/>
                  <a:gd name="connsiteX71" fmla="*/ 1184123 w 1272525"/>
                  <a:gd name="connsiteY71" fmla="*/ 692288 h 874116"/>
                  <a:gd name="connsiteX72" fmla="*/ 1190513 w 1272525"/>
                  <a:gd name="connsiteY72" fmla="*/ 703023 h 874116"/>
                  <a:gd name="connsiteX73" fmla="*/ 1202229 w 1272525"/>
                  <a:gd name="connsiteY73" fmla="*/ 703023 h 874116"/>
                  <a:gd name="connsiteX74" fmla="*/ 1203294 w 1272525"/>
                  <a:gd name="connsiteY74" fmla="*/ 705707 h 874116"/>
                  <a:gd name="connsiteX75" fmla="*/ 1200365 w 1272525"/>
                  <a:gd name="connsiteY75" fmla="*/ 709229 h 874116"/>
                  <a:gd name="connsiteX76" fmla="*/ 1195839 w 1272525"/>
                  <a:gd name="connsiteY76" fmla="*/ 709733 h 874116"/>
                  <a:gd name="connsiteX77" fmla="*/ 1190247 w 1272525"/>
                  <a:gd name="connsiteY77" fmla="*/ 710068 h 874116"/>
                  <a:gd name="connsiteX78" fmla="*/ 1186253 w 1272525"/>
                  <a:gd name="connsiteY78" fmla="*/ 712416 h 874116"/>
                  <a:gd name="connsiteX79" fmla="*/ 1187451 w 1272525"/>
                  <a:gd name="connsiteY79" fmla="*/ 714933 h 874116"/>
                  <a:gd name="connsiteX80" fmla="*/ 1189448 w 1272525"/>
                  <a:gd name="connsiteY80" fmla="*/ 716442 h 874116"/>
                  <a:gd name="connsiteX81" fmla="*/ 1195040 w 1272525"/>
                  <a:gd name="connsiteY81" fmla="*/ 730365 h 874116"/>
                  <a:gd name="connsiteX82" fmla="*/ 1205424 w 1272525"/>
                  <a:gd name="connsiteY82" fmla="*/ 735229 h 874116"/>
                  <a:gd name="connsiteX83" fmla="*/ 1218206 w 1272525"/>
                  <a:gd name="connsiteY83" fmla="*/ 737913 h 874116"/>
                  <a:gd name="connsiteX84" fmla="*/ 1230987 w 1272525"/>
                  <a:gd name="connsiteY84" fmla="*/ 740597 h 874116"/>
                  <a:gd name="connsiteX85" fmla="*/ 1235247 w 1272525"/>
                  <a:gd name="connsiteY85" fmla="*/ 745965 h 874116"/>
                  <a:gd name="connsiteX86" fmla="*/ 1267200 w 1272525"/>
                  <a:gd name="connsiteY86" fmla="*/ 748648 h 874116"/>
                  <a:gd name="connsiteX87" fmla="*/ 1270262 w 1272525"/>
                  <a:gd name="connsiteY87" fmla="*/ 752171 h 874116"/>
                  <a:gd name="connsiteX88" fmla="*/ 1272525 w 1272525"/>
                  <a:gd name="connsiteY88" fmla="*/ 756700 h 874116"/>
                  <a:gd name="connsiteX89" fmla="*/ 1267599 w 1272525"/>
                  <a:gd name="connsiteY89" fmla="*/ 758545 h 874116"/>
                  <a:gd name="connsiteX90" fmla="*/ 1261874 w 1272525"/>
                  <a:gd name="connsiteY90" fmla="*/ 763409 h 874116"/>
                  <a:gd name="connsiteX91" fmla="*/ 1232984 w 1272525"/>
                  <a:gd name="connsiteY91" fmla="*/ 757371 h 874116"/>
                  <a:gd name="connsiteX92" fmla="*/ 1206490 w 1272525"/>
                  <a:gd name="connsiteY92" fmla="*/ 751332 h 874116"/>
                  <a:gd name="connsiteX93" fmla="*/ 1202229 w 1272525"/>
                  <a:gd name="connsiteY93" fmla="*/ 745965 h 874116"/>
                  <a:gd name="connsiteX94" fmla="*/ 1174537 w 1272525"/>
                  <a:gd name="connsiteY94" fmla="*/ 745964 h 874116"/>
                  <a:gd name="connsiteX95" fmla="*/ 1163886 w 1272525"/>
                  <a:gd name="connsiteY95" fmla="*/ 735229 h 874116"/>
                  <a:gd name="connsiteX96" fmla="*/ 1119152 w 1272525"/>
                  <a:gd name="connsiteY96" fmla="*/ 735229 h 874116"/>
                  <a:gd name="connsiteX97" fmla="*/ 1099980 w 1272525"/>
                  <a:gd name="connsiteY97" fmla="*/ 725836 h 874116"/>
                  <a:gd name="connsiteX98" fmla="*/ 1094921 w 1272525"/>
                  <a:gd name="connsiteY98" fmla="*/ 724661 h 874116"/>
                  <a:gd name="connsiteX99" fmla="*/ 1091460 w 1272525"/>
                  <a:gd name="connsiteY99" fmla="*/ 720468 h 874116"/>
                  <a:gd name="connsiteX100" fmla="*/ 1080809 w 1272525"/>
                  <a:gd name="connsiteY100" fmla="*/ 720468 h 874116"/>
                  <a:gd name="connsiteX101" fmla="*/ 1075483 w 1272525"/>
                  <a:gd name="connsiteY101" fmla="*/ 713758 h 874116"/>
                  <a:gd name="connsiteX102" fmla="*/ 1062835 w 1272525"/>
                  <a:gd name="connsiteY102" fmla="*/ 711913 h 874116"/>
                  <a:gd name="connsiteX103" fmla="*/ 1054181 w 1272525"/>
                  <a:gd name="connsiteY103" fmla="*/ 703023 h 874116"/>
                  <a:gd name="connsiteX104" fmla="*/ 1037140 w 1272525"/>
                  <a:gd name="connsiteY104" fmla="*/ 703023 h 874116"/>
                  <a:gd name="connsiteX105" fmla="*/ 1041400 w 1272525"/>
                  <a:gd name="connsiteY105" fmla="*/ 708391 h 874116"/>
                  <a:gd name="connsiteX106" fmla="*/ 1045661 w 1272525"/>
                  <a:gd name="connsiteY106" fmla="*/ 713758 h 874116"/>
                  <a:gd name="connsiteX107" fmla="*/ 1057110 w 1272525"/>
                  <a:gd name="connsiteY107" fmla="*/ 715100 h 874116"/>
                  <a:gd name="connsiteX108" fmla="*/ 1063767 w 1272525"/>
                  <a:gd name="connsiteY108" fmla="*/ 724494 h 874116"/>
                  <a:gd name="connsiteX109" fmla="*/ 1070158 w 1272525"/>
                  <a:gd name="connsiteY109" fmla="*/ 735229 h 874116"/>
                  <a:gd name="connsiteX110" fmla="*/ 1076415 w 1272525"/>
                  <a:gd name="connsiteY110" fmla="*/ 737913 h 874116"/>
                  <a:gd name="connsiteX111" fmla="*/ 1078678 w 1272525"/>
                  <a:gd name="connsiteY111" fmla="*/ 744623 h 874116"/>
                  <a:gd name="connsiteX112" fmla="*/ 1078678 w 1272525"/>
                  <a:gd name="connsiteY112" fmla="*/ 745965 h 874116"/>
                  <a:gd name="connsiteX113" fmla="*/ 1086134 w 1272525"/>
                  <a:gd name="connsiteY113" fmla="*/ 748648 h 874116"/>
                  <a:gd name="connsiteX114" fmla="*/ 1093590 w 1272525"/>
                  <a:gd name="connsiteY114" fmla="*/ 751332 h 874116"/>
                  <a:gd name="connsiteX115" fmla="*/ 1102510 w 1272525"/>
                  <a:gd name="connsiteY115" fmla="*/ 757371 h 874116"/>
                  <a:gd name="connsiteX116" fmla="*/ 1110631 w 1272525"/>
                  <a:gd name="connsiteY116" fmla="*/ 763409 h 874116"/>
                  <a:gd name="connsiteX117" fmla="*/ 1115957 w 1272525"/>
                  <a:gd name="connsiteY117" fmla="*/ 763410 h 874116"/>
                  <a:gd name="connsiteX118" fmla="*/ 1115025 w 1272525"/>
                  <a:gd name="connsiteY118" fmla="*/ 771797 h 874116"/>
                  <a:gd name="connsiteX119" fmla="*/ 1108501 w 1272525"/>
                  <a:gd name="connsiteY119" fmla="*/ 774145 h 874116"/>
                  <a:gd name="connsiteX120" fmla="*/ 1092125 w 1272525"/>
                  <a:gd name="connsiteY120" fmla="*/ 769280 h 874116"/>
                  <a:gd name="connsiteX121" fmla="*/ 1076548 w 1272525"/>
                  <a:gd name="connsiteY121" fmla="*/ 763410 h 874116"/>
                  <a:gd name="connsiteX122" fmla="*/ 1062702 w 1272525"/>
                  <a:gd name="connsiteY122" fmla="*/ 760726 h 874116"/>
                  <a:gd name="connsiteX123" fmla="*/ 1048856 w 1272525"/>
                  <a:gd name="connsiteY123" fmla="*/ 758042 h 874116"/>
                  <a:gd name="connsiteX124" fmla="*/ 1027954 w 1272525"/>
                  <a:gd name="connsiteY124" fmla="*/ 751332 h 874116"/>
                  <a:gd name="connsiteX125" fmla="*/ 1012643 w 1272525"/>
                  <a:gd name="connsiteY125" fmla="*/ 740597 h 874116"/>
                  <a:gd name="connsiteX126" fmla="*/ 998797 w 1272525"/>
                  <a:gd name="connsiteY126" fmla="*/ 739255 h 874116"/>
                  <a:gd name="connsiteX127" fmla="*/ 993471 w 1272525"/>
                  <a:gd name="connsiteY127" fmla="*/ 735229 h 874116"/>
                  <a:gd name="connsiteX128" fmla="*/ 994004 w 1272525"/>
                  <a:gd name="connsiteY128" fmla="*/ 738416 h 874116"/>
                  <a:gd name="connsiteX129" fmla="*/ 994536 w 1272525"/>
                  <a:gd name="connsiteY129" fmla="*/ 740597 h 874116"/>
                  <a:gd name="connsiteX130" fmla="*/ 1000927 w 1272525"/>
                  <a:gd name="connsiteY130" fmla="*/ 745965 h 874116"/>
                  <a:gd name="connsiteX131" fmla="*/ 1011312 w 1272525"/>
                  <a:gd name="connsiteY131" fmla="*/ 752003 h 874116"/>
                  <a:gd name="connsiteX132" fmla="*/ 1020099 w 1272525"/>
                  <a:gd name="connsiteY132" fmla="*/ 762068 h 874116"/>
                  <a:gd name="connsiteX133" fmla="*/ 1030749 w 1272525"/>
                  <a:gd name="connsiteY133" fmla="*/ 763409 h 874116"/>
                  <a:gd name="connsiteX134" fmla="*/ 1032480 w 1272525"/>
                  <a:gd name="connsiteY134" fmla="*/ 766597 h 874116"/>
                  <a:gd name="connsiteX135" fmla="*/ 1035010 w 1272525"/>
                  <a:gd name="connsiteY135" fmla="*/ 768777 h 874116"/>
                  <a:gd name="connsiteX136" fmla="*/ 1036873 w 1272525"/>
                  <a:gd name="connsiteY136" fmla="*/ 765087 h 874116"/>
                  <a:gd name="connsiteX137" fmla="*/ 1037140 w 1272525"/>
                  <a:gd name="connsiteY137" fmla="*/ 759383 h 874116"/>
                  <a:gd name="connsiteX138" fmla="*/ 1041400 w 1272525"/>
                  <a:gd name="connsiteY138" fmla="*/ 758042 h 874116"/>
                  <a:gd name="connsiteX139" fmla="*/ 1044329 w 1272525"/>
                  <a:gd name="connsiteY139" fmla="*/ 759719 h 874116"/>
                  <a:gd name="connsiteX140" fmla="*/ 1045661 w 1272525"/>
                  <a:gd name="connsiteY140" fmla="*/ 763410 h 874116"/>
                  <a:gd name="connsiteX141" fmla="*/ 1031814 w 1272525"/>
                  <a:gd name="connsiteY141" fmla="*/ 774144 h 874116"/>
                  <a:gd name="connsiteX142" fmla="*/ 1019166 w 1272525"/>
                  <a:gd name="connsiteY142" fmla="*/ 771629 h 874116"/>
                  <a:gd name="connsiteX143" fmla="*/ 1007317 w 1272525"/>
                  <a:gd name="connsiteY143" fmla="*/ 766093 h 874116"/>
                  <a:gd name="connsiteX144" fmla="*/ 993471 w 1272525"/>
                  <a:gd name="connsiteY144" fmla="*/ 755693 h 874116"/>
                  <a:gd name="connsiteX145" fmla="*/ 976429 w 1272525"/>
                  <a:gd name="connsiteY145" fmla="*/ 751332 h 874116"/>
                  <a:gd name="connsiteX146" fmla="*/ 967110 w 1272525"/>
                  <a:gd name="connsiteY146" fmla="*/ 738081 h 874116"/>
                  <a:gd name="connsiteX147" fmla="*/ 949802 w 1272525"/>
                  <a:gd name="connsiteY147" fmla="*/ 733887 h 874116"/>
                  <a:gd name="connsiteX148" fmla="*/ 941282 w 1272525"/>
                  <a:gd name="connsiteY148" fmla="*/ 726004 h 874116"/>
                  <a:gd name="connsiteX149" fmla="*/ 929565 w 1272525"/>
                  <a:gd name="connsiteY149" fmla="*/ 723152 h 874116"/>
                  <a:gd name="connsiteX150" fmla="*/ 902938 w 1272525"/>
                  <a:gd name="connsiteY150" fmla="*/ 713758 h 874116"/>
                  <a:gd name="connsiteX151" fmla="*/ 902539 w 1272525"/>
                  <a:gd name="connsiteY151" fmla="*/ 710068 h 874116"/>
                  <a:gd name="connsiteX152" fmla="*/ 899743 w 1272525"/>
                  <a:gd name="connsiteY152" fmla="*/ 708391 h 874116"/>
                  <a:gd name="connsiteX153" fmla="*/ 895350 w 1272525"/>
                  <a:gd name="connsiteY153" fmla="*/ 708223 h 874116"/>
                  <a:gd name="connsiteX154" fmla="*/ 893352 w 1272525"/>
                  <a:gd name="connsiteY154" fmla="*/ 703023 h 874116"/>
                  <a:gd name="connsiteX155" fmla="*/ 887095 w 1272525"/>
                  <a:gd name="connsiteY155" fmla="*/ 701345 h 874116"/>
                  <a:gd name="connsiteX156" fmla="*/ 881636 w 1272525"/>
                  <a:gd name="connsiteY156" fmla="*/ 697655 h 874116"/>
                  <a:gd name="connsiteX157" fmla="*/ 871162 w 1272525"/>
                  <a:gd name="connsiteY157" fmla="*/ 692045 h 874116"/>
                  <a:gd name="connsiteX158" fmla="*/ 820252 w 1272525"/>
                  <a:gd name="connsiteY158" fmla="*/ 703597 h 874116"/>
                  <a:gd name="connsiteX159" fmla="*/ 590254 w 1272525"/>
                  <a:gd name="connsiteY159" fmla="*/ 718683 h 874116"/>
                  <a:gd name="connsiteX160" fmla="*/ 489816 w 1272525"/>
                  <a:gd name="connsiteY160" fmla="*/ 766855 h 874116"/>
                  <a:gd name="connsiteX161" fmla="*/ 452013 w 1272525"/>
                  <a:gd name="connsiteY161" fmla="*/ 861953 h 874116"/>
                  <a:gd name="connsiteX162" fmla="*/ 303915 w 1272525"/>
                  <a:gd name="connsiteY162" fmla="*/ 781790 h 874116"/>
                  <a:gd name="connsiteX163" fmla="*/ 175355 w 1272525"/>
                  <a:gd name="connsiteY163" fmla="*/ 645072 h 874116"/>
                  <a:gd name="connsiteX164" fmla="*/ 163089 w 1272525"/>
                  <a:gd name="connsiteY164" fmla="*/ 627721 h 874116"/>
                  <a:gd name="connsiteX165" fmla="*/ 161851 w 1272525"/>
                  <a:gd name="connsiteY165" fmla="*/ 627019 h 874116"/>
                  <a:gd name="connsiteX166" fmla="*/ 156616 w 1272525"/>
                  <a:gd name="connsiteY166" fmla="*/ 642282 h 874116"/>
                  <a:gd name="connsiteX167" fmla="*/ 151928 w 1272525"/>
                  <a:gd name="connsiteY167" fmla="*/ 644657 h 874116"/>
                  <a:gd name="connsiteX168" fmla="*/ 146361 w 1272525"/>
                  <a:gd name="connsiteY168" fmla="*/ 645884 h 874116"/>
                  <a:gd name="connsiteX169" fmla="*/ 145700 w 1272525"/>
                  <a:gd name="connsiteY169" fmla="*/ 639997 h 874116"/>
                  <a:gd name="connsiteX170" fmla="*/ 141962 w 1272525"/>
                  <a:gd name="connsiteY170" fmla="*/ 632409 h 874116"/>
                  <a:gd name="connsiteX171" fmla="*/ 147084 w 1272525"/>
                  <a:gd name="connsiteY171" fmla="*/ 621877 h 874116"/>
                  <a:gd name="connsiteX172" fmla="*/ 135984 w 1272525"/>
                  <a:gd name="connsiteY172" fmla="*/ 624309 h 874116"/>
                  <a:gd name="connsiteX173" fmla="*/ 113727 w 1272525"/>
                  <a:gd name="connsiteY173" fmla="*/ 637200 h 874116"/>
                  <a:gd name="connsiteX174" fmla="*/ 3403 w 1272525"/>
                  <a:gd name="connsiteY174" fmla="*/ 651639 h 874116"/>
                  <a:gd name="connsiteX175" fmla="*/ 3152 w 1272525"/>
                  <a:gd name="connsiteY175" fmla="*/ 631098 h 874116"/>
                  <a:gd name="connsiteX176" fmla="*/ 65061 w 1272525"/>
                  <a:gd name="connsiteY176" fmla="*/ 452562 h 874116"/>
                  <a:gd name="connsiteX177" fmla="*/ 188332 w 1272525"/>
                  <a:gd name="connsiteY177" fmla="*/ 356209 h 874116"/>
                  <a:gd name="connsiteX178" fmla="*/ 321254 w 1272525"/>
                  <a:gd name="connsiteY178" fmla="*/ 178191 h 874116"/>
                  <a:gd name="connsiteX179" fmla="*/ 336491 w 1272525"/>
                  <a:gd name="connsiteY179" fmla="*/ 48343 h 874116"/>
                  <a:gd name="connsiteX180" fmla="*/ 425002 w 1272525"/>
                  <a:gd name="connsiteY180" fmla="*/ 52162 h 874116"/>
                  <a:gd name="connsiteX181" fmla="*/ 498292 w 1272525"/>
                  <a:gd name="connsiteY181" fmla="*/ 65107 h 874116"/>
                  <a:gd name="connsiteX182" fmla="*/ 521372 w 1272525"/>
                  <a:gd name="connsiteY182" fmla="*/ 63336 h 874116"/>
                  <a:gd name="connsiteX183" fmla="*/ 521683 w 1272525"/>
                  <a:gd name="connsiteY183" fmla="*/ 75624 h 874116"/>
                  <a:gd name="connsiteX184" fmla="*/ 525420 w 1272525"/>
                  <a:gd name="connsiteY184" fmla="*/ 74709 h 874116"/>
                  <a:gd name="connsiteX185" fmla="*/ 563619 w 1272525"/>
                  <a:gd name="connsiteY185" fmla="*/ 43667 h 874116"/>
                  <a:gd name="connsiteX186" fmla="*/ 613906 w 1272525"/>
                  <a:gd name="connsiteY186" fmla="*/ 20306 h 874116"/>
                  <a:gd name="connsiteX187" fmla="*/ 628410 w 1272525"/>
                  <a:gd name="connsiteY187" fmla="*/ 12208 h 874116"/>
                  <a:gd name="connsiteX188" fmla="*/ 642913 w 1272525"/>
                  <a:gd name="connsiteY188" fmla="*/ 4111 h 874116"/>
                  <a:gd name="connsiteX189" fmla="*/ 656686 w 1272525"/>
                  <a:gd name="connsiteY189" fmla="*/ 5104 h 874116"/>
                  <a:gd name="connsiteX190" fmla="*/ 666319 w 1272525"/>
                  <a:gd name="connsiteY190" fmla="*/ 882 h 874116"/>
                  <a:gd name="connsiteX191" fmla="*/ 679251 w 1272525"/>
                  <a:gd name="connsiteY191" fmla="*/ 2127 h 874116"/>
                  <a:gd name="connsiteX192" fmla="*/ 686210 w 1272525"/>
                  <a:gd name="connsiteY192" fmla="*/ 14 h 874116"/>
                  <a:gd name="connsiteX193" fmla="*/ 693609 w 1272525"/>
                  <a:gd name="connsiteY193" fmla="*/ 795 h 874116"/>
                  <a:gd name="connsiteX194" fmla="*/ 719692 w 1272525"/>
                  <a:gd name="connsiteY194" fmla="*/ 8597 h 874116"/>
                  <a:gd name="connsiteX195" fmla="*/ 720134 w 1272525"/>
                  <a:gd name="connsiteY195" fmla="*/ 16129 h 874116"/>
                  <a:gd name="connsiteX196" fmla="*/ 720575 w 1272525"/>
                  <a:gd name="connsiteY196" fmla="*/ 23660 h 874116"/>
                  <a:gd name="connsiteX197" fmla="*/ 735999 w 1272525"/>
                  <a:gd name="connsiteY197" fmla="*/ 34345 h 874116"/>
                  <a:gd name="connsiteX198" fmla="*/ 753400 w 1272525"/>
                  <a:gd name="connsiteY198" fmla="*/ 41816 h 874116"/>
                  <a:gd name="connsiteX199" fmla="*/ 752157 w 1272525"/>
                  <a:gd name="connsiteY199" fmla="*/ 48305 h 874116"/>
                  <a:gd name="connsiteX200" fmla="*/ 758385 w 1272525"/>
                  <a:gd name="connsiteY200" fmla="*/ 52965 h 874116"/>
                  <a:gd name="connsiteX201" fmla="*/ 758129 w 1272525"/>
                  <a:gd name="connsiteY201" fmla="*/ 56302 h 874116"/>
                  <a:gd name="connsiteX202" fmla="*/ 761610 w 1272525"/>
                  <a:gd name="connsiteY202" fmla="*/ 58724 h 874116"/>
                  <a:gd name="connsiteX203" fmla="*/ 765676 w 1272525"/>
                  <a:gd name="connsiteY203" fmla="*/ 59593 h 874116"/>
                  <a:gd name="connsiteX204" fmla="*/ 766885 w 1272525"/>
                  <a:gd name="connsiteY204" fmla="*/ 62524 h 874116"/>
                  <a:gd name="connsiteX205" fmla="*/ 771650 w 1272525"/>
                  <a:gd name="connsiteY205" fmla="*/ 72227 h 874116"/>
                  <a:gd name="connsiteX206" fmla="*/ 777733 w 1272525"/>
                  <a:gd name="connsiteY206" fmla="*/ 81334 h 874116"/>
                  <a:gd name="connsiteX207" fmla="*/ 782605 w 1272525"/>
                  <a:gd name="connsiteY207" fmla="*/ 82095 h 874116"/>
                  <a:gd name="connsiteX208" fmla="*/ 785938 w 1272525"/>
                  <a:gd name="connsiteY208" fmla="*/ 79689 h 874116"/>
                  <a:gd name="connsiteX209" fmla="*/ 795241 w 1272525"/>
                  <a:gd name="connsiteY209" fmla="*/ 77547 h 874116"/>
                  <a:gd name="connsiteX210" fmla="*/ 804985 w 1272525"/>
                  <a:gd name="connsiteY210" fmla="*/ 78299 h 874116"/>
                  <a:gd name="connsiteX211" fmla="*/ 808941 w 1272525"/>
                  <a:gd name="connsiteY211" fmla="*/ 79604 h 874116"/>
                  <a:gd name="connsiteX212" fmla="*/ 810261 w 1272525"/>
                  <a:gd name="connsiteY212" fmla="*/ 82101 h 874116"/>
                  <a:gd name="connsiteX213" fmla="*/ 804950 w 1272525"/>
                  <a:gd name="connsiteY213" fmla="*/ 87720 h 874116"/>
                  <a:gd name="connsiteX214" fmla="*/ 799421 w 1272525"/>
                  <a:gd name="connsiteY214" fmla="*/ 94212 h 874116"/>
                  <a:gd name="connsiteX215" fmla="*/ 801949 w 1272525"/>
                  <a:gd name="connsiteY215" fmla="*/ 98095 h 874116"/>
                  <a:gd name="connsiteX216" fmla="*/ 807335 w 1272525"/>
                  <a:gd name="connsiteY216" fmla="*/ 99915 h 874116"/>
                  <a:gd name="connsiteX217" fmla="*/ 815943 w 1272525"/>
                  <a:gd name="connsiteY217" fmla="*/ 98990 h 874116"/>
                  <a:gd name="connsiteX218" fmla="*/ 819934 w 1272525"/>
                  <a:gd name="connsiteY218" fmla="*/ 93192 h 874116"/>
                  <a:gd name="connsiteX219" fmla="*/ 820227 w 1272525"/>
                  <a:gd name="connsiteY219" fmla="*/ 92029 h 874116"/>
                  <a:gd name="connsiteX220" fmla="*/ 837225 w 1272525"/>
                  <a:gd name="connsiteY220" fmla="*/ 98782 h 874116"/>
                  <a:gd name="connsiteX221" fmla="*/ 836530 w 1272525"/>
                  <a:gd name="connsiteY221" fmla="*/ 103863 h 874116"/>
                  <a:gd name="connsiteX222" fmla="*/ 839572 w 1272525"/>
                  <a:gd name="connsiteY222" fmla="*/ 108030 h 874116"/>
                  <a:gd name="connsiteX223" fmla="*/ 848985 w 1272525"/>
                  <a:gd name="connsiteY223" fmla="*/ 106225 h 874116"/>
                  <a:gd name="connsiteX224" fmla="*/ 856860 w 1272525"/>
                  <a:gd name="connsiteY224" fmla="*/ 101252 h 874116"/>
                  <a:gd name="connsiteX225" fmla="*/ 878839 w 1272525"/>
                  <a:gd name="connsiteY225" fmla="*/ 106784 h 874116"/>
                  <a:gd name="connsiteX226" fmla="*/ 873277 w 1272525"/>
                  <a:gd name="connsiteY226" fmla="*/ 128881 h 874116"/>
                  <a:gd name="connsiteX227" fmla="*/ 862730 w 1272525"/>
                  <a:gd name="connsiteY227" fmla="*/ 139831 h 874116"/>
                  <a:gd name="connsiteX228" fmla="*/ 857163 w 1272525"/>
                  <a:gd name="connsiteY228" fmla="*/ 143376 h 874116"/>
                  <a:gd name="connsiteX229" fmla="*/ 855113 w 1272525"/>
                  <a:gd name="connsiteY229" fmla="*/ 146879 h 874116"/>
                  <a:gd name="connsiteX230" fmla="*/ 851303 w 1272525"/>
                  <a:gd name="connsiteY230" fmla="*/ 148084 h 874116"/>
                  <a:gd name="connsiteX231" fmla="*/ 849838 w 1272525"/>
                  <a:gd name="connsiteY231" fmla="*/ 147715 h 874116"/>
                  <a:gd name="connsiteX232" fmla="*/ 838996 w 1272525"/>
                  <a:gd name="connsiteY232" fmla="*/ 153643 h 874116"/>
                  <a:gd name="connsiteX233" fmla="*/ 830796 w 1272525"/>
                  <a:gd name="connsiteY233" fmla="*/ 173840 h 874116"/>
                  <a:gd name="connsiteX234" fmla="*/ 817317 w 1272525"/>
                  <a:gd name="connsiteY234" fmla="*/ 177868 h 874116"/>
                  <a:gd name="connsiteX235" fmla="*/ 813804 w 1272525"/>
                  <a:gd name="connsiteY235" fmla="*/ 191823 h 874116"/>
                  <a:gd name="connsiteX236" fmla="*/ 785271 w 1272525"/>
                  <a:gd name="connsiteY236" fmla="*/ 200719 h 874116"/>
                  <a:gd name="connsiteX237" fmla="*/ 757838 w 1272525"/>
                  <a:gd name="connsiteY237" fmla="*/ 209890 h 874116"/>
                  <a:gd name="connsiteX238" fmla="*/ 700112 w 1272525"/>
                  <a:gd name="connsiteY238" fmla="*/ 228752 h 874116"/>
                  <a:gd name="connsiteX239" fmla="*/ 692277 w 1272525"/>
                  <a:gd name="connsiteY239" fmla="*/ 234201 h 874116"/>
                  <a:gd name="connsiteX240" fmla="*/ 710040 w 1272525"/>
                  <a:gd name="connsiteY240" fmla="*/ 251569 h 874116"/>
                  <a:gd name="connsiteX241" fmla="*/ 890838 w 1272525"/>
                  <a:gd name="connsiteY241" fmla="*/ 383198 h 874116"/>
                  <a:gd name="connsiteX242" fmla="*/ 921773 w 1272525"/>
                  <a:gd name="connsiteY242" fmla="*/ 414652 h 874116"/>
                  <a:gd name="connsiteX243" fmla="*/ 1045295 w 1272525"/>
                  <a:gd name="connsiteY243" fmla="*/ 347463 h 874116"/>
                  <a:gd name="connsiteX244" fmla="*/ 1180734 w 1272525"/>
                  <a:gd name="connsiteY244" fmla="*/ 280024 h 8741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</a:cxnLst>
                <a:rect l="l" t="t" r="r" b="b"/>
                <a:pathLst>
                  <a:path w="1272525" h="874116">
                    <a:moveTo>
                      <a:pt x="619443" y="563223"/>
                    </a:moveTo>
                    <a:cubicBezTo>
                      <a:pt x="614628" y="543695"/>
                      <a:pt x="504825" y="469875"/>
                      <a:pt x="463488" y="458456"/>
                    </a:cubicBezTo>
                    <a:cubicBezTo>
                      <a:pt x="424940" y="448813"/>
                      <a:pt x="323742" y="487095"/>
                      <a:pt x="276055" y="531215"/>
                    </a:cubicBezTo>
                    <a:cubicBezTo>
                      <a:pt x="246886" y="557332"/>
                      <a:pt x="246379" y="559362"/>
                      <a:pt x="283911" y="581685"/>
                    </a:cubicBezTo>
                    <a:cubicBezTo>
                      <a:pt x="304197" y="595384"/>
                      <a:pt x="336404" y="608830"/>
                      <a:pt x="353142" y="610861"/>
                    </a:cubicBezTo>
                    <a:cubicBezTo>
                      <a:pt x="371910" y="613401"/>
                      <a:pt x="396001" y="624817"/>
                      <a:pt x="409441" y="635724"/>
                    </a:cubicBezTo>
                    <a:cubicBezTo>
                      <a:pt x="422881" y="646631"/>
                      <a:pt x="445705" y="650185"/>
                      <a:pt x="460415" y="643086"/>
                    </a:cubicBezTo>
                    <a:cubicBezTo>
                      <a:pt x="473858" y="636749"/>
                      <a:pt x="506830" y="625595"/>
                      <a:pt x="529402" y="617228"/>
                    </a:cubicBezTo>
                    <a:cubicBezTo>
                      <a:pt x="554005" y="609370"/>
                      <a:pt x="584947" y="597709"/>
                      <a:pt x="598390" y="591371"/>
                    </a:cubicBezTo>
                    <a:cubicBezTo>
                      <a:pt x="611071" y="583764"/>
                      <a:pt x="621471" y="572353"/>
                      <a:pt x="619443" y="563223"/>
                    </a:cubicBezTo>
                    <a:close/>
                    <a:moveTo>
                      <a:pt x="972951" y="693846"/>
                    </a:moveTo>
                    <a:lnTo>
                      <a:pt x="963648" y="692287"/>
                    </a:lnTo>
                    <a:cubicBezTo>
                      <a:pt x="963626" y="694384"/>
                      <a:pt x="963937" y="696229"/>
                      <a:pt x="964580" y="697823"/>
                    </a:cubicBezTo>
                    <a:cubicBezTo>
                      <a:pt x="965224" y="699416"/>
                      <a:pt x="966333" y="700255"/>
                      <a:pt x="967909" y="700339"/>
                    </a:cubicBezTo>
                    <a:cubicBezTo>
                      <a:pt x="966334" y="700255"/>
                      <a:pt x="965224" y="699416"/>
                      <a:pt x="964581" y="697823"/>
                    </a:cubicBezTo>
                    <a:cubicBezTo>
                      <a:pt x="963937" y="696229"/>
                      <a:pt x="963627" y="694384"/>
                      <a:pt x="963649" y="692288"/>
                    </a:cubicBezTo>
                    <a:close/>
                    <a:moveTo>
                      <a:pt x="984862" y="713136"/>
                    </a:moveTo>
                    <a:lnTo>
                      <a:pt x="978560" y="709732"/>
                    </a:lnTo>
                    <a:cubicBezTo>
                      <a:pt x="975498" y="709788"/>
                      <a:pt x="973634" y="709006"/>
                      <a:pt x="972968" y="707384"/>
                    </a:cubicBezTo>
                    <a:cubicBezTo>
                      <a:pt x="972303" y="705763"/>
                      <a:pt x="972036" y="702967"/>
                      <a:pt x="972170" y="698997"/>
                    </a:cubicBezTo>
                    <a:lnTo>
                      <a:pt x="972169" y="698998"/>
                    </a:lnTo>
                    <a:lnTo>
                      <a:pt x="972968" y="707384"/>
                    </a:lnTo>
                    <a:cubicBezTo>
                      <a:pt x="973634" y="709005"/>
                      <a:pt x="975498" y="709789"/>
                      <a:pt x="978560" y="709733"/>
                    </a:cubicBezTo>
                    <a:close/>
                    <a:moveTo>
                      <a:pt x="1007451" y="704533"/>
                    </a:moveTo>
                    <a:cubicBezTo>
                      <a:pt x="1007340" y="705455"/>
                      <a:pt x="1007295" y="706294"/>
                      <a:pt x="1007317" y="707048"/>
                    </a:cubicBezTo>
                    <a:lnTo>
                      <a:pt x="1007317" y="707049"/>
                    </a:lnTo>
                    <a:close/>
                    <a:moveTo>
                      <a:pt x="1042466" y="627875"/>
                    </a:moveTo>
                    <a:lnTo>
                      <a:pt x="1042465" y="627875"/>
                    </a:lnTo>
                    <a:cubicBezTo>
                      <a:pt x="1042421" y="628686"/>
                      <a:pt x="1042510" y="629749"/>
                      <a:pt x="1042731" y="631062"/>
                    </a:cubicBezTo>
                    <a:cubicBezTo>
                      <a:pt x="1042953" y="632376"/>
                      <a:pt x="1043575" y="633103"/>
                      <a:pt x="1044595" y="633243"/>
                    </a:cubicBezTo>
                    <a:lnTo>
                      <a:pt x="1044596" y="633243"/>
                    </a:lnTo>
                    <a:lnTo>
                      <a:pt x="1042732" y="631062"/>
                    </a:lnTo>
                    <a:close/>
                    <a:moveTo>
                      <a:pt x="1180734" y="280024"/>
                    </a:moveTo>
                    <a:cubicBezTo>
                      <a:pt x="1196708" y="306655"/>
                      <a:pt x="1220519" y="495854"/>
                      <a:pt x="1212650" y="531612"/>
                    </a:cubicBezTo>
                    <a:cubicBezTo>
                      <a:pt x="1201739" y="579543"/>
                      <a:pt x="1173077" y="595010"/>
                      <a:pt x="1070362" y="613508"/>
                    </a:cubicBezTo>
                    <a:lnTo>
                      <a:pt x="1050686" y="618872"/>
                    </a:lnTo>
                    <a:lnTo>
                      <a:pt x="1052051" y="621166"/>
                    </a:lnTo>
                    <a:cubicBezTo>
                      <a:pt x="1056844" y="619935"/>
                      <a:pt x="1062170" y="619376"/>
                      <a:pt x="1068028" y="619488"/>
                    </a:cubicBezTo>
                    <a:cubicBezTo>
                      <a:pt x="1073886" y="619600"/>
                      <a:pt x="1077081" y="623738"/>
                      <a:pt x="1077613" y="631901"/>
                    </a:cubicBezTo>
                    <a:cubicBezTo>
                      <a:pt x="1082717" y="632572"/>
                      <a:pt x="1085824" y="635256"/>
                      <a:pt x="1086933" y="639952"/>
                    </a:cubicBezTo>
                    <a:cubicBezTo>
                      <a:pt x="1088043" y="644649"/>
                      <a:pt x="1091682" y="647333"/>
                      <a:pt x="1097850" y="648004"/>
                    </a:cubicBezTo>
                    <a:cubicBezTo>
                      <a:pt x="1105705" y="652225"/>
                      <a:pt x="1113161" y="656531"/>
                      <a:pt x="1120217" y="660920"/>
                    </a:cubicBezTo>
                    <a:cubicBezTo>
                      <a:pt x="1127273" y="665309"/>
                      <a:pt x="1134729" y="668609"/>
                      <a:pt x="1142584" y="670817"/>
                    </a:cubicBezTo>
                    <a:cubicBezTo>
                      <a:pt x="1144515" y="671963"/>
                      <a:pt x="1145979" y="674368"/>
                      <a:pt x="1146978" y="678030"/>
                    </a:cubicBezTo>
                    <a:cubicBezTo>
                      <a:pt x="1147976" y="681692"/>
                      <a:pt x="1149707" y="683761"/>
                      <a:pt x="1152170" y="684236"/>
                    </a:cubicBezTo>
                    <a:cubicBezTo>
                      <a:pt x="1152702" y="684152"/>
                      <a:pt x="1153235" y="683649"/>
                      <a:pt x="1153767" y="682726"/>
                    </a:cubicBezTo>
                    <a:cubicBezTo>
                      <a:pt x="1154300" y="681804"/>
                      <a:pt x="1154833" y="680965"/>
                      <a:pt x="1155365" y="680211"/>
                    </a:cubicBezTo>
                    <a:cubicBezTo>
                      <a:pt x="1156475" y="681524"/>
                      <a:pt x="1157451" y="682922"/>
                      <a:pt x="1158294" y="684404"/>
                    </a:cubicBezTo>
                    <a:cubicBezTo>
                      <a:pt x="1159137" y="685886"/>
                      <a:pt x="1159581" y="687619"/>
                      <a:pt x="1159625" y="689604"/>
                    </a:cubicBezTo>
                    <a:cubicBezTo>
                      <a:pt x="1159337" y="691477"/>
                      <a:pt x="1157784" y="692427"/>
                      <a:pt x="1154966" y="692455"/>
                    </a:cubicBezTo>
                    <a:cubicBezTo>
                      <a:pt x="1152148" y="692483"/>
                      <a:pt x="1149796" y="692427"/>
                      <a:pt x="1147910" y="692288"/>
                    </a:cubicBezTo>
                    <a:cubicBezTo>
                      <a:pt x="1146245" y="692399"/>
                      <a:pt x="1144781" y="692176"/>
                      <a:pt x="1143516" y="691617"/>
                    </a:cubicBezTo>
                    <a:cubicBezTo>
                      <a:pt x="1142251" y="691057"/>
                      <a:pt x="1141586" y="689492"/>
                      <a:pt x="1141519" y="686920"/>
                    </a:cubicBezTo>
                    <a:cubicBezTo>
                      <a:pt x="1136748" y="686472"/>
                      <a:pt x="1130314" y="684348"/>
                      <a:pt x="1122214" y="680546"/>
                    </a:cubicBezTo>
                    <a:cubicBezTo>
                      <a:pt x="1114115" y="676744"/>
                      <a:pt x="1107414" y="673948"/>
                      <a:pt x="1102111" y="672159"/>
                    </a:cubicBezTo>
                    <a:cubicBezTo>
                      <a:pt x="1105905" y="674143"/>
                      <a:pt x="1109766" y="676548"/>
                      <a:pt x="1113693" y="679371"/>
                    </a:cubicBezTo>
                    <a:cubicBezTo>
                      <a:pt x="1117621" y="682195"/>
                      <a:pt x="1121216" y="685606"/>
                      <a:pt x="1124477" y="689603"/>
                    </a:cubicBezTo>
                    <a:cubicBezTo>
                      <a:pt x="1124522" y="690890"/>
                      <a:pt x="1124966" y="691673"/>
                      <a:pt x="1125809" y="691952"/>
                    </a:cubicBezTo>
                    <a:cubicBezTo>
                      <a:pt x="1126652" y="692232"/>
                      <a:pt x="1127629" y="692344"/>
                      <a:pt x="1128738" y="692288"/>
                    </a:cubicBezTo>
                    <a:cubicBezTo>
                      <a:pt x="1131134" y="692008"/>
                      <a:pt x="1133797" y="691896"/>
                      <a:pt x="1136726" y="691952"/>
                    </a:cubicBezTo>
                    <a:cubicBezTo>
                      <a:pt x="1139655" y="692008"/>
                      <a:pt x="1141253" y="693909"/>
                      <a:pt x="1141519" y="697655"/>
                    </a:cubicBezTo>
                    <a:cubicBezTo>
                      <a:pt x="1144781" y="697571"/>
                      <a:pt x="1149174" y="698410"/>
                      <a:pt x="1154699" y="700171"/>
                    </a:cubicBezTo>
                    <a:cubicBezTo>
                      <a:pt x="1160224" y="701932"/>
                      <a:pt x="1163287" y="705120"/>
                      <a:pt x="1163886" y="709732"/>
                    </a:cubicBezTo>
                    <a:lnTo>
                      <a:pt x="1175602" y="711074"/>
                    </a:lnTo>
                    <a:cubicBezTo>
                      <a:pt x="1175424" y="712640"/>
                      <a:pt x="1175780" y="713535"/>
                      <a:pt x="1176667" y="713758"/>
                    </a:cubicBezTo>
                    <a:cubicBezTo>
                      <a:pt x="1178242" y="713562"/>
                      <a:pt x="1179352" y="712612"/>
                      <a:pt x="1179995" y="710907"/>
                    </a:cubicBezTo>
                    <a:cubicBezTo>
                      <a:pt x="1180639" y="709202"/>
                      <a:pt x="1180950" y="707915"/>
                      <a:pt x="1180927" y="707049"/>
                    </a:cubicBezTo>
                    <a:cubicBezTo>
                      <a:pt x="1180040" y="705427"/>
                      <a:pt x="1176490" y="702967"/>
                      <a:pt x="1170276" y="699668"/>
                    </a:cubicBezTo>
                    <a:cubicBezTo>
                      <a:pt x="1164064" y="696369"/>
                      <a:pt x="1160513" y="693909"/>
                      <a:pt x="1159626" y="692288"/>
                    </a:cubicBezTo>
                    <a:lnTo>
                      <a:pt x="1161756" y="692288"/>
                    </a:lnTo>
                    <a:lnTo>
                      <a:pt x="1171341" y="688262"/>
                    </a:lnTo>
                    <a:lnTo>
                      <a:pt x="1184123" y="692288"/>
                    </a:lnTo>
                    <a:lnTo>
                      <a:pt x="1190513" y="703023"/>
                    </a:lnTo>
                    <a:lnTo>
                      <a:pt x="1202229" y="703023"/>
                    </a:lnTo>
                    <a:lnTo>
                      <a:pt x="1203294" y="705707"/>
                    </a:lnTo>
                    <a:cubicBezTo>
                      <a:pt x="1203117" y="707636"/>
                      <a:pt x="1202140" y="708810"/>
                      <a:pt x="1200365" y="709229"/>
                    </a:cubicBezTo>
                    <a:cubicBezTo>
                      <a:pt x="1198590" y="709649"/>
                      <a:pt x="1197081" y="709816"/>
                      <a:pt x="1195839" y="709733"/>
                    </a:cubicBezTo>
                    <a:cubicBezTo>
                      <a:pt x="1194507" y="709676"/>
                      <a:pt x="1192643" y="709789"/>
                      <a:pt x="1190247" y="710068"/>
                    </a:cubicBezTo>
                    <a:cubicBezTo>
                      <a:pt x="1187851" y="710348"/>
                      <a:pt x="1186519" y="711130"/>
                      <a:pt x="1186253" y="712416"/>
                    </a:cubicBezTo>
                    <a:cubicBezTo>
                      <a:pt x="1186319" y="713171"/>
                      <a:pt x="1186719" y="714010"/>
                      <a:pt x="1187451" y="714933"/>
                    </a:cubicBezTo>
                    <a:cubicBezTo>
                      <a:pt x="1188183" y="715855"/>
                      <a:pt x="1188849" y="716358"/>
                      <a:pt x="1189448" y="716442"/>
                    </a:cubicBezTo>
                    <a:cubicBezTo>
                      <a:pt x="1189714" y="728548"/>
                      <a:pt x="1191578" y="733188"/>
                      <a:pt x="1195040" y="730365"/>
                    </a:cubicBezTo>
                    <a:cubicBezTo>
                      <a:pt x="1198501" y="727541"/>
                      <a:pt x="1201963" y="729162"/>
                      <a:pt x="1205424" y="735229"/>
                    </a:cubicBezTo>
                    <a:cubicBezTo>
                      <a:pt x="1209685" y="735453"/>
                      <a:pt x="1213945" y="736348"/>
                      <a:pt x="1218206" y="737913"/>
                    </a:cubicBezTo>
                    <a:cubicBezTo>
                      <a:pt x="1222466" y="739479"/>
                      <a:pt x="1226726" y="740373"/>
                      <a:pt x="1230987" y="740597"/>
                    </a:cubicBezTo>
                    <a:lnTo>
                      <a:pt x="1235247" y="745965"/>
                    </a:lnTo>
                    <a:cubicBezTo>
                      <a:pt x="1245898" y="746188"/>
                      <a:pt x="1256549" y="747083"/>
                      <a:pt x="1267200" y="748648"/>
                    </a:cubicBezTo>
                    <a:cubicBezTo>
                      <a:pt x="1267888" y="749403"/>
                      <a:pt x="1268908" y="750577"/>
                      <a:pt x="1270262" y="752171"/>
                    </a:cubicBezTo>
                    <a:cubicBezTo>
                      <a:pt x="1271616" y="753765"/>
                      <a:pt x="1272370" y="755274"/>
                      <a:pt x="1272525" y="756700"/>
                    </a:cubicBezTo>
                    <a:cubicBezTo>
                      <a:pt x="1272148" y="757734"/>
                      <a:pt x="1270506" y="758349"/>
                      <a:pt x="1267599" y="758545"/>
                    </a:cubicBezTo>
                    <a:cubicBezTo>
                      <a:pt x="1264693" y="758741"/>
                      <a:pt x="1262784" y="760362"/>
                      <a:pt x="1261874" y="763409"/>
                    </a:cubicBezTo>
                    <a:cubicBezTo>
                      <a:pt x="1251778" y="762906"/>
                      <a:pt x="1242148" y="760893"/>
                      <a:pt x="1232984" y="757371"/>
                    </a:cubicBezTo>
                    <a:cubicBezTo>
                      <a:pt x="1223820" y="753848"/>
                      <a:pt x="1214988" y="751835"/>
                      <a:pt x="1206490" y="751332"/>
                    </a:cubicBezTo>
                    <a:lnTo>
                      <a:pt x="1202229" y="745965"/>
                    </a:lnTo>
                    <a:lnTo>
                      <a:pt x="1174537" y="745964"/>
                    </a:lnTo>
                    <a:lnTo>
                      <a:pt x="1163886" y="735229"/>
                    </a:lnTo>
                    <a:lnTo>
                      <a:pt x="1119152" y="735229"/>
                    </a:lnTo>
                    <a:lnTo>
                      <a:pt x="1099980" y="725836"/>
                    </a:lnTo>
                    <a:cubicBezTo>
                      <a:pt x="1098294" y="725864"/>
                      <a:pt x="1096607" y="725472"/>
                      <a:pt x="1094921" y="724661"/>
                    </a:cubicBezTo>
                    <a:cubicBezTo>
                      <a:pt x="1093235" y="723851"/>
                      <a:pt x="1092081" y="722453"/>
                      <a:pt x="1091460" y="720468"/>
                    </a:cubicBezTo>
                    <a:lnTo>
                      <a:pt x="1080809" y="720468"/>
                    </a:lnTo>
                    <a:lnTo>
                      <a:pt x="1075483" y="713758"/>
                    </a:lnTo>
                    <a:cubicBezTo>
                      <a:pt x="1072266" y="713898"/>
                      <a:pt x="1068050" y="713283"/>
                      <a:pt x="1062835" y="711913"/>
                    </a:cubicBezTo>
                    <a:cubicBezTo>
                      <a:pt x="1057621" y="710544"/>
                      <a:pt x="1054736" y="707580"/>
                      <a:pt x="1054181" y="703023"/>
                    </a:cubicBezTo>
                    <a:lnTo>
                      <a:pt x="1037140" y="703023"/>
                    </a:lnTo>
                    <a:cubicBezTo>
                      <a:pt x="1037495" y="707496"/>
                      <a:pt x="1038915" y="709285"/>
                      <a:pt x="1041400" y="708391"/>
                    </a:cubicBezTo>
                    <a:cubicBezTo>
                      <a:pt x="1043885" y="707496"/>
                      <a:pt x="1045306" y="709285"/>
                      <a:pt x="1045661" y="713758"/>
                    </a:cubicBezTo>
                    <a:cubicBezTo>
                      <a:pt x="1049211" y="713535"/>
                      <a:pt x="1053028" y="713982"/>
                      <a:pt x="1057110" y="715100"/>
                    </a:cubicBezTo>
                    <a:cubicBezTo>
                      <a:pt x="1061193" y="716219"/>
                      <a:pt x="1063412" y="719350"/>
                      <a:pt x="1063767" y="724494"/>
                    </a:cubicBezTo>
                    <a:lnTo>
                      <a:pt x="1070158" y="735229"/>
                    </a:lnTo>
                    <a:cubicBezTo>
                      <a:pt x="1072843" y="735285"/>
                      <a:pt x="1074929" y="736179"/>
                      <a:pt x="1076415" y="737913"/>
                    </a:cubicBezTo>
                    <a:cubicBezTo>
                      <a:pt x="1077902" y="739646"/>
                      <a:pt x="1078656" y="741883"/>
                      <a:pt x="1078678" y="744623"/>
                    </a:cubicBezTo>
                    <a:lnTo>
                      <a:pt x="1078678" y="745965"/>
                    </a:lnTo>
                    <a:cubicBezTo>
                      <a:pt x="1081297" y="746188"/>
                      <a:pt x="1083782" y="747083"/>
                      <a:pt x="1086134" y="748648"/>
                    </a:cubicBezTo>
                    <a:cubicBezTo>
                      <a:pt x="1088486" y="750214"/>
                      <a:pt x="1090971" y="751109"/>
                      <a:pt x="1093590" y="751332"/>
                    </a:cubicBezTo>
                    <a:cubicBezTo>
                      <a:pt x="1100757" y="751835"/>
                      <a:pt x="1103730" y="753848"/>
                      <a:pt x="1102510" y="757371"/>
                    </a:cubicBezTo>
                    <a:cubicBezTo>
                      <a:pt x="1101290" y="760894"/>
                      <a:pt x="1103996" y="762906"/>
                      <a:pt x="1110631" y="763409"/>
                    </a:cubicBezTo>
                    <a:lnTo>
                      <a:pt x="1115957" y="763410"/>
                    </a:lnTo>
                    <a:cubicBezTo>
                      <a:pt x="1116112" y="767379"/>
                      <a:pt x="1115802" y="770175"/>
                      <a:pt x="1115025" y="771797"/>
                    </a:cubicBezTo>
                    <a:cubicBezTo>
                      <a:pt x="1114248" y="773418"/>
                      <a:pt x="1112074" y="774201"/>
                      <a:pt x="1108501" y="774145"/>
                    </a:cubicBezTo>
                    <a:cubicBezTo>
                      <a:pt x="1105905" y="773781"/>
                      <a:pt x="1100446" y="772160"/>
                      <a:pt x="1092125" y="769280"/>
                    </a:cubicBezTo>
                    <a:cubicBezTo>
                      <a:pt x="1083804" y="766401"/>
                      <a:pt x="1078612" y="764444"/>
                      <a:pt x="1076548" y="763410"/>
                    </a:cubicBezTo>
                    <a:cubicBezTo>
                      <a:pt x="1071800" y="763186"/>
                      <a:pt x="1067184" y="762291"/>
                      <a:pt x="1062702" y="760726"/>
                    </a:cubicBezTo>
                    <a:cubicBezTo>
                      <a:pt x="1058220" y="759160"/>
                      <a:pt x="1053605" y="758266"/>
                      <a:pt x="1048856" y="758042"/>
                    </a:cubicBezTo>
                    <a:cubicBezTo>
                      <a:pt x="1044085" y="752115"/>
                      <a:pt x="1037118" y="749878"/>
                      <a:pt x="1027954" y="751332"/>
                    </a:cubicBezTo>
                    <a:cubicBezTo>
                      <a:pt x="1018789" y="752786"/>
                      <a:pt x="1013686" y="749207"/>
                      <a:pt x="1012643" y="740597"/>
                    </a:cubicBezTo>
                    <a:lnTo>
                      <a:pt x="998797" y="739255"/>
                    </a:lnTo>
                    <a:lnTo>
                      <a:pt x="993471" y="735229"/>
                    </a:lnTo>
                    <a:cubicBezTo>
                      <a:pt x="993515" y="736543"/>
                      <a:pt x="993693" y="737606"/>
                      <a:pt x="994004" y="738416"/>
                    </a:cubicBezTo>
                    <a:cubicBezTo>
                      <a:pt x="994314" y="739227"/>
                      <a:pt x="994492" y="739954"/>
                      <a:pt x="994536" y="740597"/>
                    </a:cubicBezTo>
                    <a:lnTo>
                      <a:pt x="1000927" y="745965"/>
                    </a:lnTo>
                    <a:cubicBezTo>
                      <a:pt x="1004255" y="746300"/>
                      <a:pt x="1007717" y="748313"/>
                      <a:pt x="1011312" y="752003"/>
                    </a:cubicBezTo>
                    <a:cubicBezTo>
                      <a:pt x="1014906" y="755694"/>
                      <a:pt x="1017835" y="759048"/>
                      <a:pt x="1020099" y="762068"/>
                    </a:cubicBezTo>
                    <a:lnTo>
                      <a:pt x="1030749" y="763409"/>
                    </a:lnTo>
                    <a:cubicBezTo>
                      <a:pt x="1031260" y="764220"/>
                      <a:pt x="1031837" y="765282"/>
                      <a:pt x="1032480" y="766597"/>
                    </a:cubicBezTo>
                    <a:cubicBezTo>
                      <a:pt x="1033124" y="767911"/>
                      <a:pt x="1033967" y="768637"/>
                      <a:pt x="1035010" y="768777"/>
                    </a:cubicBezTo>
                    <a:cubicBezTo>
                      <a:pt x="1036030" y="768554"/>
                      <a:pt x="1036652" y="767323"/>
                      <a:pt x="1036873" y="765087"/>
                    </a:cubicBezTo>
                    <a:cubicBezTo>
                      <a:pt x="1037096" y="762850"/>
                      <a:pt x="1037184" y="760950"/>
                      <a:pt x="1037140" y="759383"/>
                    </a:cubicBezTo>
                    <a:lnTo>
                      <a:pt x="1041400" y="758042"/>
                    </a:lnTo>
                    <a:cubicBezTo>
                      <a:pt x="1042510" y="758098"/>
                      <a:pt x="1043486" y="758657"/>
                      <a:pt x="1044329" y="759719"/>
                    </a:cubicBezTo>
                    <a:cubicBezTo>
                      <a:pt x="1045172" y="760781"/>
                      <a:pt x="1045616" y="762012"/>
                      <a:pt x="1045661" y="763410"/>
                    </a:cubicBezTo>
                    <a:lnTo>
                      <a:pt x="1031814" y="774144"/>
                    </a:lnTo>
                    <a:cubicBezTo>
                      <a:pt x="1027532" y="774061"/>
                      <a:pt x="1023316" y="773222"/>
                      <a:pt x="1019166" y="771629"/>
                    </a:cubicBezTo>
                    <a:cubicBezTo>
                      <a:pt x="1015017" y="770035"/>
                      <a:pt x="1011067" y="768190"/>
                      <a:pt x="1007317" y="766093"/>
                    </a:cubicBezTo>
                    <a:cubicBezTo>
                      <a:pt x="1006297" y="761453"/>
                      <a:pt x="1001681" y="757986"/>
                      <a:pt x="993471" y="755693"/>
                    </a:cubicBezTo>
                    <a:cubicBezTo>
                      <a:pt x="985261" y="753401"/>
                      <a:pt x="979581" y="751947"/>
                      <a:pt x="976429" y="751332"/>
                    </a:cubicBezTo>
                    <a:cubicBezTo>
                      <a:pt x="977184" y="744315"/>
                      <a:pt x="974078" y="739898"/>
                      <a:pt x="967110" y="738081"/>
                    </a:cubicBezTo>
                    <a:cubicBezTo>
                      <a:pt x="960143" y="736264"/>
                      <a:pt x="954373" y="734866"/>
                      <a:pt x="949802" y="733887"/>
                    </a:cubicBezTo>
                    <a:cubicBezTo>
                      <a:pt x="949225" y="730001"/>
                      <a:pt x="946385" y="727373"/>
                      <a:pt x="941282" y="726004"/>
                    </a:cubicBezTo>
                    <a:cubicBezTo>
                      <a:pt x="936178" y="724634"/>
                      <a:pt x="932273" y="723683"/>
                      <a:pt x="929565" y="723152"/>
                    </a:cubicBezTo>
                    <a:lnTo>
                      <a:pt x="902938" y="713758"/>
                    </a:lnTo>
                    <a:cubicBezTo>
                      <a:pt x="903005" y="712361"/>
                      <a:pt x="902872" y="711131"/>
                      <a:pt x="902539" y="710068"/>
                    </a:cubicBezTo>
                    <a:cubicBezTo>
                      <a:pt x="902206" y="709005"/>
                      <a:pt x="901274" y="708447"/>
                      <a:pt x="899743" y="708391"/>
                    </a:cubicBezTo>
                    <a:cubicBezTo>
                      <a:pt x="898079" y="708586"/>
                      <a:pt x="896614" y="708530"/>
                      <a:pt x="895350" y="708223"/>
                    </a:cubicBezTo>
                    <a:cubicBezTo>
                      <a:pt x="894085" y="707915"/>
                      <a:pt x="893419" y="706182"/>
                      <a:pt x="893352" y="703023"/>
                    </a:cubicBezTo>
                    <a:cubicBezTo>
                      <a:pt x="891200" y="702967"/>
                      <a:pt x="889114" y="702408"/>
                      <a:pt x="887095" y="701345"/>
                    </a:cubicBezTo>
                    <a:cubicBezTo>
                      <a:pt x="885076" y="700283"/>
                      <a:pt x="883256" y="699053"/>
                      <a:pt x="881636" y="697655"/>
                    </a:cubicBezTo>
                    <a:lnTo>
                      <a:pt x="871162" y="692045"/>
                    </a:lnTo>
                    <a:lnTo>
                      <a:pt x="820252" y="703597"/>
                    </a:lnTo>
                    <a:cubicBezTo>
                      <a:pt x="762903" y="712560"/>
                      <a:pt x="687008" y="717557"/>
                      <a:pt x="590254" y="718683"/>
                    </a:cubicBezTo>
                    <a:cubicBezTo>
                      <a:pt x="506055" y="719179"/>
                      <a:pt x="471560" y="736418"/>
                      <a:pt x="489816" y="766855"/>
                    </a:cubicBezTo>
                    <a:cubicBezTo>
                      <a:pt x="510353" y="801095"/>
                      <a:pt x="496399" y="835330"/>
                      <a:pt x="452013" y="861953"/>
                    </a:cubicBezTo>
                    <a:cubicBezTo>
                      <a:pt x="413967" y="884772"/>
                      <a:pt x="411939" y="884265"/>
                      <a:pt x="303915" y="781790"/>
                    </a:cubicBezTo>
                    <a:cubicBezTo>
                      <a:pt x="244578" y="725985"/>
                      <a:pt x="186765" y="664095"/>
                      <a:pt x="175355" y="645072"/>
                    </a:cubicBezTo>
                    <a:cubicBezTo>
                      <a:pt x="170791" y="637463"/>
                      <a:pt x="166908" y="631708"/>
                      <a:pt x="163089" y="627721"/>
                    </a:cubicBezTo>
                    <a:lnTo>
                      <a:pt x="161851" y="627019"/>
                    </a:lnTo>
                    <a:lnTo>
                      <a:pt x="156616" y="642282"/>
                    </a:lnTo>
                    <a:cubicBezTo>
                      <a:pt x="155603" y="642825"/>
                      <a:pt x="154041" y="643617"/>
                      <a:pt x="151928" y="644657"/>
                    </a:cubicBezTo>
                    <a:cubicBezTo>
                      <a:pt x="149816" y="645697"/>
                      <a:pt x="147960" y="646106"/>
                      <a:pt x="146361" y="645884"/>
                    </a:cubicBezTo>
                    <a:cubicBezTo>
                      <a:pt x="145335" y="645187"/>
                      <a:pt x="145114" y="643226"/>
                      <a:pt x="145700" y="639997"/>
                    </a:cubicBezTo>
                    <a:cubicBezTo>
                      <a:pt x="146285" y="636769"/>
                      <a:pt x="145039" y="634241"/>
                      <a:pt x="141962" y="632409"/>
                    </a:cubicBezTo>
                    <a:lnTo>
                      <a:pt x="147084" y="621877"/>
                    </a:lnTo>
                    <a:lnTo>
                      <a:pt x="135984" y="624309"/>
                    </a:lnTo>
                    <a:cubicBezTo>
                      <a:pt x="129944" y="627042"/>
                      <a:pt x="122731" y="631369"/>
                      <a:pt x="113727" y="637200"/>
                    </a:cubicBezTo>
                    <a:cubicBezTo>
                      <a:pt x="70102" y="665092"/>
                      <a:pt x="-18411" y="678519"/>
                      <a:pt x="3403" y="651639"/>
                    </a:cubicBezTo>
                    <a:cubicBezTo>
                      <a:pt x="9490" y="644540"/>
                      <a:pt x="10760" y="635156"/>
                      <a:pt x="3152" y="631098"/>
                    </a:cubicBezTo>
                    <a:cubicBezTo>
                      <a:pt x="-11303" y="624247"/>
                      <a:pt x="46800" y="456616"/>
                      <a:pt x="65061" y="452562"/>
                    </a:cubicBezTo>
                    <a:cubicBezTo>
                      <a:pt x="70894" y="450787"/>
                      <a:pt x="127204" y="406667"/>
                      <a:pt x="188332" y="356209"/>
                    </a:cubicBezTo>
                    <a:cubicBezTo>
                      <a:pt x="292328" y="267967"/>
                      <a:pt x="300190" y="258077"/>
                      <a:pt x="321254" y="178191"/>
                    </a:cubicBezTo>
                    <a:cubicBezTo>
                      <a:pt x="332926" y="131528"/>
                      <a:pt x="339783" y="73959"/>
                      <a:pt x="336491" y="48343"/>
                    </a:cubicBezTo>
                    <a:cubicBezTo>
                      <a:pt x="328131" y="-8721"/>
                      <a:pt x="362112" y="-6686"/>
                      <a:pt x="425002" y="52162"/>
                    </a:cubicBezTo>
                    <a:cubicBezTo>
                      <a:pt x="465574" y="88181"/>
                      <a:pt x="472928" y="88942"/>
                      <a:pt x="498292" y="65107"/>
                    </a:cubicBezTo>
                    <a:cubicBezTo>
                      <a:pt x="521122" y="42791"/>
                      <a:pt x="525687" y="41780"/>
                      <a:pt x="521372" y="63336"/>
                    </a:cubicBezTo>
                    <a:lnTo>
                      <a:pt x="521683" y="75624"/>
                    </a:lnTo>
                    <a:lnTo>
                      <a:pt x="525420" y="74709"/>
                    </a:lnTo>
                    <a:cubicBezTo>
                      <a:pt x="529966" y="64388"/>
                      <a:pt x="542699" y="54042"/>
                      <a:pt x="563619" y="43667"/>
                    </a:cubicBezTo>
                    <a:cubicBezTo>
                      <a:pt x="584538" y="33294"/>
                      <a:pt x="601300" y="25507"/>
                      <a:pt x="613906" y="20306"/>
                    </a:cubicBezTo>
                    <a:cubicBezTo>
                      <a:pt x="616104" y="15706"/>
                      <a:pt x="620938" y="13007"/>
                      <a:pt x="628410" y="12208"/>
                    </a:cubicBezTo>
                    <a:cubicBezTo>
                      <a:pt x="635883" y="11410"/>
                      <a:pt x="640717" y="8711"/>
                      <a:pt x="642913" y="4111"/>
                    </a:cubicBezTo>
                    <a:lnTo>
                      <a:pt x="656686" y="5104"/>
                    </a:lnTo>
                    <a:cubicBezTo>
                      <a:pt x="657901" y="2344"/>
                      <a:pt x="661112" y="936"/>
                      <a:pt x="666319" y="882"/>
                    </a:cubicBezTo>
                    <a:cubicBezTo>
                      <a:pt x="671527" y="827"/>
                      <a:pt x="675838" y="1242"/>
                      <a:pt x="679251" y="2127"/>
                    </a:cubicBezTo>
                    <a:cubicBezTo>
                      <a:pt x="681241" y="799"/>
                      <a:pt x="683560" y="95"/>
                      <a:pt x="686210" y="14"/>
                    </a:cubicBezTo>
                    <a:cubicBezTo>
                      <a:pt x="688860" y="-66"/>
                      <a:pt x="691326" y="194"/>
                      <a:pt x="693609" y="795"/>
                    </a:cubicBezTo>
                    <a:lnTo>
                      <a:pt x="719692" y="8597"/>
                    </a:lnTo>
                    <a:cubicBezTo>
                      <a:pt x="719180" y="11405"/>
                      <a:pt x="719327" y="13916"/>
                      <a:pt x="720134" y="16129"/>
                    </a:cubicBezTo>
                    <a:cubicBezTo>
                      <a:pt x="720940" y="18341"/>
                      <a:pt x="721088" y="20851"/>
                      <a:pt x="720575" y="23660"/>
                    </a:cubicBezTo>
                    <a:cubicBezTo>
                      <a:pt x="724526" y="27695"/>
                      <a:pt x="729667" y="31257"/>
                      <a:pt x="735999" y="34345"/>
                    </a:cubicBezTo>
                    <a:cubicBezTo>
                      <a:pt x="742331" y="37433"/>
                      <a:pt x="748131" y="39923"/>
                      <a:pt x="753400" y="41816"/>
                    </a:cubicBezTo>
                    <a:cubicBezTo>
                      <a:pt x="751997" y="44040"/>
                      <a:pt x="751582" y="46202"/>
                      <a:pt x="752157" y="48305"/>
                    </a:cubicBezTo>
                    <a:cubicBezTo>
                      <a:pt x="752731" y="50408"/>
                      <a:pt x="754808" y="51962"/>
                      <a:pt x="758385" y="52965"/>
                    </a:cubicBezTo>
                    <a:cubicBezTo>
                      <a:pt x="757989" y="54154"/>
                      <a:pt x="757904" y="55265"/>
                      <a:pt x="758129" y="56302"/>
                    </a:cubicBezTo>
                    <a:cubicBezTo>
                      <a:pt x="758356" y="57338"/>
                      <a:pt x="759515" y="58145"/>
                      <a:pt x="761610" y="58724"/>
                    </a:cubicBezTo>
                    <a:cubicBezTo>
                      <a:pt x="763167" y="58987"/>
                      <a:pt x="764522" y="59277"/>
                      <a:pt x="765676" y="59593"/>
                    </a:cubicBezTo>
                    <a:cubicBezTo>
                      <a:pt x="766830" y="59909"/>
                      <a:pt x="767234" y="60887"/>
                      <a:pt x="766885" y="62524"/>
                    </a:cubicBezTo>
                    <a:cubicBezTo>
                      <a:pt x="768437" y="65518"/>
                      <a:pt x="770025" y="68751"/>
                      <a:pt x="771650" y="72227"/>
                    </a:cubicBezTo>
                    <a:cubicBezTo>
                      <a:pt x="773275" y="75702"/>
                      <a:pt x="775302" y="78737"/>
                      <a:pt x="777733" y="81334"/>
                    </a:cubicBezTo>
                    <a:cubicBezTo>
                      <a:pt x="779303" y="81805"/>
                      <a:pt x="780926" y="82060"/>
                      <a:pt x="782605" y="82095"/>
                    </a:cubicBezTo>
                    <a:cubicBezTo>
                      <a:pt x="784283" y="82132"/>
                      <a:pt x="785395" y="81330"/>
                      <a:pt x="785938" y="79689"/>
                    </a:cubicBezTo>
                    <a:cubicBezTo>
                      <a:pt x="788673" y="78495"/>
                      <a:pt x="791774" y="77782"/>
                      <a:pt x="795241" y="77547"/>
                    </a:cubicBezTo>
                    <a:cubicBezTo>
                      <a:pt x="798709" y="77313"/>
                      <a:pt x="801956" y="77562"/>
                      <a:pt x="804985" y="78299"/>
                    </a:cubicBezTo>
                    <a:cubicBezTo>
                      <a:pt x="806524" y="78635"/>
                      <a:pt x="807842" y="79070"/>
                      <a:pt x="808941" y="79604"/>
                    </a:cubicBezTo>
                    <a:cubicBezTo>
                      <a:pt x="810040" y="80139"/>
                      <a:pt x="810480" y="80970"/>
                      <a:pt x="810261" y="82101"/>
                    </a:cubicBezTo>
                    <a:cubicBezTo>
                      <a:pt x="809388" y="84277"/>
                      <a:pt x="807618" y="86150"/>
                      <a:pt x="804950" y="87720"/>
                    </a:cubicBezTo>
                    <a:cubicBezTo>
                      <a:pt x="802283" y="89290"/>
                      <a:pt x="800440" y="91455"/>
                      <a:pt x="799421" y="94212"/>
                    </a:cubicBezTo>
                    <a:cubicBezTo>
                      <a:pt x="799184" y="95931"/>
                      <a:pt x="800026" y="97225"/>
                      <a:pt x="801949" y="98095"/>
                    </a:cubicBezTo>
                    <a:cubicBezTo>
                      <a:pt x="803873" y="98966"/>
                      <a:pt x="805668" y="99572"/>
                      <a:pt x="807335" y="99915"/>
                    </a:cubicBezTo>
                    <a:cubicBezTo>
                      <a:pt x="810992" y="100732"/>
                      <a:pt x="813861" y="100424"/>
                      <a:pt x="815943" y="98990"/>
                    </a:cubicBezTo>
                    <a:cubicBezTo>
                      <a:pt x="818024" y="97555"/>
                      <a:pt x="819355" y="95623"/>
                      <a:pt x="819934" y="93192"/>
                    </a:cubicBezTo>
                    <a:lnTo>
                      <a:pt x="820227" y="92029"/>
                    </a:lnTo>
                    <a:lnTo>
                      <a:pt x="837225" y="98782"/>
                    </a:lnTo>
                    <a:cubicBezTo>
                      <a:pt x="836792" y="100115"/>
                      <a:pt x="836560" y="101809"/>
                      <a:pt x="836530" y="103863"/>
                    </a:cubicBezTo>
                    <a:cubicBezTo>
                      <a:pt x="836500" y="105917"/>
                      <a:pt x="837514" y="107305"/>
                      <a:pt x="839572" y="108030"/>
                    </a:cubicBezTo>
                    <a:cubicBezTo>
                      <a:pt x="842618" y="108564"/>
                      <a:pt x="845756" y="107963"/>
                      <a:pt x="848985" y="106225"/>
                    </a:cubicBezTo>
                    <a:cubicBezTo>
                      <a:pt x="852214" y="104487"/>
                      <a:pt x="854839" y="102829"/>
                      <a:pt x="856860" y="101252"/>
                    </a:cubicBezTo>
                    <a:lnTo>
                      <a:pt x="878839" y="106784"/>
                    </a:lnTo>
                    <a:lnTo>
                      <a:pt x="873277" y="128881"/>
                    </a:lnTo>
                    <a:cubicBezTo>
                      <a:pt x="867709" y="131396"/>
                      <a:pt x="864194" y="135045"/>
                      <a:pt x="862730" y="139831"/>
                    </a:cubicBezTo>
                    <a:lnTo>
                      <a:pt x="857163" y="143376"/>
                    </a:lnTo>
                    <a:cubicBezTo>
                      <a:pt x="856846" y="144636"/>
                      <a:pt x="856162" y="145803"/>
                      <a:pt x="855113" y="146879"/>
                    </a:cubicBezTo>
                    <a:cubicBezTo>
                      <a:pt x="854063" y="147955"/>
                      <a:pt x="852793" y="148356"/>
                      <a:pt x="851303" y="148084"/>
                    </a:cubicBezTo>
                    <a:lnTo>
                      <a:pt x="849838" y="147715"/>
                    </a:lnTo>
                    <a:lnTo>
                      <a:pt x="838996" y="153643"/>
                    </a:lnTo>
                    <a:lnTo>
                      <a:pt x="830796" y="173840"/>
                    </a:lnTo>
                    <a:lnTo>
                      <a:pt x="817317" y="177868"/>
                    </a:lnTo>
                    <a:lnTo>
                      <a:pt x="813804" y="191823"/>
                    </a:lnTo>
                    <a:cubicBezTo>
                      <a:pt x="808084" y="191724"/>
                      <a:pt x="798573" y="194689"/>
                      <a:pt x="785271" y="200719"/>
                    </a:cubicBezTo>
                    <a:cubicBezTo>
                      <a:pt x="771970" y="206749"/>
                      <a:pt x="762825" y="209806"/>
                      <a:pt x="757838" y="209890"/>
                    </a:cubicBezTo>
                    <a:cubicBezTo>
                      <a:pt x="739035" y="217525"/>
                      <a:pt x="719794" y="223812"/>
                      <a:pt x="700112" y="228752"/>
                    </a:cubicBezTo>
                    <a:lnTo>
                      <a:pt x="692277" y="234201"/>
                    </a:lnTo>
                    <a:lnTo>
                      <a:pt x="710040" y="251569"/>
                    </a:lnTo>
                    <a:cubicBezTo>
                      <a:pt x="759606" y="297014"/>
                      <a:pt x="847473" y="362649"/>
                      <a:pt x="890838" y="383198"/>
                    </a:cubicBezTo>
                    <a:cubicBezTo>
                      <a:pt x="910112" y="392332"/>
                      <a:pt x="923804" y="406536"/>
                      <a:pt x="921773" y="414652"/>
                    </a:cubicBezTo>
                    <a:cubicBezTo>
                      <a:pt x="919745" y="422767"/>
                      <a:pt x="974529" y="393356"/>
                      <a:pt x="1045295" y="347463"/>
                    </a:cubicBezTo>
                    <a:cubicBezTo>
                      <a:pt x="1130008" y="293202"/>
                      <a:pt x="1175409" y="271146"/>
                      <a:pt x="1180734" y="28002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 sz="37300">
                  <a:latin typeface="Road Rage" pitchFamily="50" charset="0"/>
                </a:endParaRPr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5004251" y="2218137"/>
                <a:ext cx="781053" cy="598104"/>
              </a:xfrm>
              <a:custGeom>
                <a:gdLst>
                  <a:gd name="connsiteX0" fmla="*/ 517208 w 1057275"/>
                  <a:gd name="connsiteY0" fmla="*/ 520440 h 809625"/>
                  <a:gd name="connsiteX1" fmla="*/ 506730 w 1057275"/>
                  <a:gd name="connsiteY1" fmla="*/ 520440 h 809625"/>
                  <a:gd name="connsiteX2" fmla="*/ 466725 w 1057275"/>
                  <a:gd name="connsiteY2" fmla="*/ 549015 h 809625"/>
                  <a:gd name="connsiteX3" fmla="*/ 452438 w 1057275"/>
                  <a:gd name="connsiteY3" fmla="*/ 559493 h 809625"/>
                  <a:gd name="connsiteX4" fmla="*/ 432435 w 1057275"/>
                  <a:gd name="connsiteY4" fmla="*/ 573780 h 809625"/>
                  <a:gd name="connsiteX5" fmla="*/ 422910 w 1057275"/>
                  <a:gd name="connsiteY5" fmla="*/ 583305 h 809625"/>
                  <a:gd name="connsiteX6" fmla="*/ 401955 w 1057275"/>
                  <a:gd name="connsiteY6" fmla="*/ 595688 h 809625"/>
                  <a:gd name="connsiteX7" fmla="*/ 361950 w 1057275"/>
                  <a:gd name="connsiteY7" fmla="*/ 615690 h 809625"/>
                  <a:gd name="connsiteX8" fmla="*/ 320040 w 1057275"/>
                  <a:gd name="connsiteY8" fmla="*/ 642360 h 809625"/>
                  <a:gd name="connsiteX9" fmla="*/ 316230 w 1057275"/>
                  <a:gd name="connsiteY9" fmla="*/ 645218 h 809625"/>
                  <a:gd name="connsiteX10" fmla="*/ 273368 w 1057275"/>
                  <a:gd name="connsiteY10" fmla="*/ 669030 h 809625"/>
                  <a:gd name="connsiteX11" fmla="*/ 244793 w 1057275"/>
                  <a:gd name="connsiteY11" fmla="*/ 687128 h 809625"/>
                  <a:gd name="connsiteX12" fmla="*/ 215265 w 1057275"/>
                  <a:gd name="connsiteY12" fmla="*/ 707130 h 809625"/>
                  <a:gd name="connsiteX13" fmla="*/ 209550 w 1057275"/>
                  <a:gd name="connsiteY13" fmla="*/ 709988 h 809625"/>
                  <a:gd name="connsiteX14" fmla="*/ 209550 w 1057275"/>
                  <a:gd name="connsiteY14" fmla="*/ 710940 h 809625"/>
                  <a:gd name="connsiteX15" fmla="*/ 203835 w 1057275"/>
                  <a:gd name="connsiteY15" fmla="*/ 710940 h 809625"/>
                  <a:gd name="connsiteX16" fmla="*/ 203835 w 1057275"/>
                  <a:gd name="connsiteY16" fmla="*/ 710940 h 809625"/>
                  <a:gd name="connsiteX17" fmla="*/ 185738 w 1057275"/>
                  <a:gd name="connsiteY17" fmla="*/ 726180 h 809625"/>
                  <a:gd name="connsiteX18" fmla="*/ 168593 w 1057275"/>
                  <a:gd name="connsiteY18" fmla="*/ 735705 h 809625"/>
                  <a:gd name="connsiteX19" fmla="*/ 129540 w 1057275"/>
                  <a:gd name="connsiteY19" fmla="*/ 765233 h 809625"/>
                  <a:gd name="connsiteX20" fmla="*/ 77153 w 1057275"/>
                  <a:gd name="connsiteY20" fmla="*/ 810001 h 809625"/>
                  <a:gd name="connsiteX21" fmla="*/ 66675 w 1057275"/>
                  <a:gd name="connsiteY21" fmla="*/ 810953 h 809625"/>
                  <a:gd name="connsiteX22" fmla="*/ 66675 w 1057275"/>
                  <a:gd name="connsiteY22" fmla="*/ 810953 h 809625"/>
                  <a:gd name="connsiteX23" fmla="*/ 72390 w 1057275"/>
                  <a:gd name="connsiteY23" fmla="*/ 809048 h 809625"/>
                  <a:gd name="connsiteX24" fmla="*/ 120968 w 1057275"/>
                  <a:gd name="connsiteY24" fmla="*/ 758565 h 809625"/>
                  <a:gd name="connsiteX25" fmla="*/ 138113 w 1057275"/>
                  <a:gd name="connsiteY25" fmla="*/ 741420 h 809625"/>
                  <a:gd name="connsiteX26" fmla="*/ 142875 w 1057275"/>
                  <a:gd name="connsiteY26" fmla="*/ 736658 h 809625"/>
                  <a:gd name="connsiteX27" fmla="*/ 200978 w 1057275"/>
                  <a:gd name="connsiteY27" fmla="*/ 683318 h 809625"/>
                  <a:gd name="connsiteX28" fmla="*/ 242888 w 1057275"/>
                  <a:gd name="connsiteY28" fmla="*/ 642360 h 809625"/>
                  <a:gd name="connsiteX29" fmla="*/ 250508 w 1057275"/>
                  <a:gd name="connsiteY29" fmla="*/ 634740 h 809625"/>
                  <a:gd name="connsiteX30" fmla="*/ 283845 w 1057275"/>
                  <a:gd name="connsiteY30" fmla="*/ 612833 h 809625"/>
                  <a:gd name="connsiteX31" fmla="*/ 295275 w 1057275"/>
                  <a:gd name="connsiteY31" fmla="*/ 602355 h 809625"/>
                  <a:gd name="connsiteX32" fmla="*/ 302895 w 1057275"/>
                  <a:gd name="connsiteY32" fmla="*/ 597593 h 809625"/>
                  <a:gd name="connsiteX33" fmla="*/ 302895 w 1057275"/>
                  <a:gd name="connsiteY33" fmla="*/ 597593 h 809625"/>
                  <a:gd name="connsiteX34" fmla="*/ 308610 w 1057275"/>
                  <a:gd name="connsiteY34" fmla="*/ 597593 h 809625"/>
                  <a:gd name="connsiteX35" fmla="*/ 308610 w 1057275"/>
                  <a:gd name="connsiteY35" fmla="*/ 597593 h 809625"/>
                  <a:gd name="connsiteX36" fmla="*/ 322897 w 1057275"/>
                  <a:gd name="connsiteY36" fmla="*/ 588068 h 809625"/>
                  <a:gd name="connsiteX37" fmla="*/ 341947 w 1057275"/>
                  <a:gd name="connsiteY37" fmla="*/ 578543 h 809625"/>
                  <a:gd name="connsiteX38" fmla="*/ 341947 w 1057275"/>
                  <a:gd name="connsiteY38" fmla="*/ 576638 h 809625"/>
                  <a:gd name="connsiteX39" fmla="*/ 341947 w 1057275"/>
                  <a:gd name="connsiteY39" fmla="*/ 577590 h 809625"/>
                  <a:gd name="connsiteX40" fmla="*/ 352425 w 1057275"/>
                  <a:gd name="connsiteY40" fmla="*/ 575685 h 809625"/>
                  <a:gd name="connsiteX41" fmla="*/ 352425 w 1057275"/>
                  <a:gd name="connsiteY41" fmla="*/ 574733 h 809625"/>
                  <a:gd name="connsiteX42" fmla="*/ 358140 w 1057275"/>
                  <a:gd name="connsiteY42" fmla="*/ 574733 h 809625"/>
                  <a:gd name="connsiteX43" fmla="*/ 357188 w 1057275"/>
                  <a:gd name="connsiteY43" fmla="*/ 574733 h 809625"/>
                  <a:gd name="connsiteX44" fmla="*/ 366713 w 1057275"/>
                  <a:gd name="connsiteY44" fmla="*/ 569970 h 809625"/>
                  <a:gd name="connsiteX45" fmla="*/ 365760 w 1057275"/>
                  <a:gd name="connsiteY45" fmla="*/ 570923 h 809625"/>
                  <a:gd name="connsiteX46" fmla="*/ 384810 w 1057275"/>
                  <a:gd name="connsiteY46" fmla="*/ 563303 h 809625"/>
                  <a:gd name="connsiteX47" fmla="*/ 389572 w 1057275"/>
                  <a:gd name="connsiteY47" fmla="*/ 567113 h 809625"/>
                  <a:gd name="connsiteX48" fmla="*/ 399097 w 1057275"/>
                  <a:gd name="connsiteY48" fmla="*/ 563303 h 809625"/>
                  <a:gd name="connsiteX49" fmla="*/ 486728 w 1057275"/>
                  <a:gd name="connsiteY49" fmla="*/ 498533 h 809625"/>
                  <a:gd name="connsiteX50" fmla="*/ 519113 w 1057275"/>
                  <a:gd name="connsiteY50" fmla="*/ 468053 h 809625"/>
                  <a:gd name="connsiteX51" fmla="*/ 550545 w 1057275"/>
                  <a:gd name="connsiteY51" fmla="*/ 432810 h 809625"/>
                  <a:gd name="connsiteX52" fmla="*/ 561975 w 1057275"/>
                  <a:gd name="connsiteY52" fmla="*/ 419475 h 809625"/>
                  <a:gd name="connsiteX53" fmla="*/ 568643 w 1057275"/>
                  <a:gd name="connsiteY53" fmla="*/ 410903 h 809625"/>
                  <a:gd name="connsiteX54" fmla="*/ 559118 w 1057275"/>
                  <a:gd name="connsiteY54" fmla="*/ 404235 h 809625"/>
                  <a:gd name="connsiteX55" fmla="*/ 535305 w 1057275"/>
                  <a:gd name="connsiteY55" fmla="*/ 421380 h 809625"/>
                  <a:gd name="connsiteX56" fmla="*/ 513397 w 1057275"/>
                  <a:gd name="connsiteY56" fmla="*/ 440430 h 809625"/>
                  <a:gd name="connsiteX57" fmla="*/ 510540 w 1057275"/>
                  <a:gd name="connsiteY57" fmla="*/ 443288 h 809625"/>
                  <a:gd name="connsiteX58" fmla="*/ 494347 w 1057275"/>
                  <a:gd name="connsiteY58" fmla="*/ 460433 h 809625"/>
                  <a:gd name="connsiteX59" fmla="*/ 493395 w 1057275"/>
                  <a:gd name="connsiteY59" fmla="*/ 455670 h 809625"/>
                  <a:gd name="connsiteX60" fmla="*/ 493395 w 1057275"/>
                  <a:gd name="connsiteY60" fmla="*/ 442335 h 809625"/>
                  <a:gd name="connsiteX61" fmla="*/ 498158 w 1057275"/>
                  <a:gd name="connsiteY61" fmla="*/ 442335 h 809625"/>
                  <a:gd name="connsiteX62" fmla="*/ 493395 w 1057275"/>
                  <a:gd name="connsiteY62" fmla="*/ 442335 h 809625"/>
                  <a:gd name="connsiteX63" fmla="*/ 473393 w 1057275"/>
                  <a:gd name="connsiteY63" fmla="*/ 458528 h 809625"/>
                  <a:gd name="connsiteX64" fmla="*/ 446722 w 1057275"/>
                  <a:gd name="connsiteY64" fmla="*/ 469005 h 809625"/>
                  <a:gd name="connsiteX65" fmla="*/ 442913 w 1057275"/>
                  <a:gd name="connsiteY65" fmla="*/ 470910 h 809625"/>
                  <a:gd name="connsiteX66" fmla="*/ 410528 w 1057275"/>
                  <a:gd name="connsiteY66" fmla="*/ 486150 h 809625"/>
                  <a:gd name="connsiteX67" fmla="*/ 403860 w 1057275"/>
                  <a:gd name="connsiteY67" fmla="*/ 487103 h 809625"/>
                  <a:gd name="connsiteX68" fmla="*/ 403860 w 1057275"/>
                  <a:gd name="connsiteY68" fmla="*/ 487103 h 809625"/>
                  <a:gd name="connsiteX69" fmla="*/ 407670 w 1057275"/>
                  <a:gd name="connsiteY69" fmla="*/ 477578 h 809625"/>
                  <a:gd name="connsiteX70" fmla="*/ 404813 w 1057275"/>
                  <a:gd name="connsiteY70" fmla="*/ 475673 h 809625"/>
                  <a:gd name="connsiteX71" fmla="*/ 383858 w 1057275"/>
                  <a:gd name="connsiteY71" fmla="*/ 491865 h 809625"/>
                  <a:gd name="connsiteX72" fmla="*/ 373380 w 1057275"/>
                  <a:gd name="connsiteY72" fmla="*/ 503295 h 809625"/>
                  <a:gd name="connsiteX73" fmla="*/ 337185 w 1057275"/>
                  <a:gd name="connsiteY73" fmla="*/ 536633 h 809625"/>
                  <a:gd name="connsiteX74" fmla="*/ 317183 w 1057275"/>
                  <a:gd name="connsiteY74" fmla="*/ 549968 h 809625"/>
                  <a:gd name="connsiteX75" fmla="*/ 300990 w 1057275"/>
                  <a:gd name="connsiteY75" fmla="*/ 565208 h 809625"/>
                  <a:gd name="connsiteX76" fmla="*/ 296228 w 1057275"/>
                  <a:gd name="connsiteY76" fmla="*/ 569018 h 809625"/>
                  <a:gd name="connsiteX77" fmla="*/ 268605 w 1057275"/>
                  <a:gd name="connsiteY77" fmla="*/ 597593 h 809625"/>
                  <a:gd name="connsiteX78" fmla="*/ 252413 w 1057275"/>
                  <a:gd name="connsiteY78" fmla="*/ 600451 h 809625"/>
                  <a:gd name="connsiteX79" fmla="*/ 232410 w 1057275"/>
                  <a:gd name="connsiteY79" fmla="*/ 614738 h 809625"/>
                  <a:gd name="connsiteX80" fmla="*/ 227647 w 1057275"/>
                  <a:gd name="connsiteY80" fmla="*/ 618548 h 809625"/>
                  <a:gd name="connsiteX81" fmla="*/ 211455 w 1057275"/>
                  <a:gd name="connsiteY81" fmla="*/ 636645 h 809625"/>
                  <a:gd name="connsiteX82" fmla="*/ 211455 w 1057275"/>
                  <a:gd name="connsiteY82" fmla="*/ 636645 h 809625"/>
                  <a:gd name="connsiteX83" fmla="*/ 214313 w 1057275"/>
                  <a:gd name="connsiteY83" fmla="*/ 622358 h 809625"/>
                  <a:gd name="connsiteX84" fmla="*/ 278130 w 1057275"/>
                  <a:gd name="connsiteY84" fmla="*/ 555683 h 809625"/>
                  <a:gd name="connsiteX85" fmla="*/ 278130 w 1057275"/>
                  <a:gd name="connsiteY85" fmla="*/ 551873 h 809625"/>
                  <a:gd name="connsiteX86" fmla="*/ 274320 w 1057275"/>
                  <a:gd name="connsiteY86" fmla="*/ 551873 h 809625"/>
                  <a:gd name="connsiteX87" fmla="*/ 272415 w 1057275"/>
                  <a:gd name="connsiteY87" fmla="*/ 552826 h 809625"/>
                  <a:gd name="connsiteX88" fmla="*/ 270510 w 1057275"/>
                  <a:gd name="connsiteY88" fmla="*/ 553778 h 809625"/>
                  <a:gd name="connsiteX89" fmla="*/ 230505 w 1057275"/>
                  <a:gd name="connsiteY89" fmla="*/ 583305 h 809625"/>
                  <a:gd name="connsiteX90" fmla="*/ 204788 w 1057275"/>
                  <a:gd name="connsiteY90" fmla="*/ 604260 h 809625"/>
                  <a:gd name="connsiteX91" fmla="*/ 146685 w 1057275"/>
                  <a:gd name="connsiteY91" fmla="*/ 649980 h 809625"/>
                  <a:gd name="connsiteX92" fmla="*/ 128588 w 1057275"/>
                  <a:gd name="connsiteY92" fmla="*/ 662363 h 809625"/>
                  <a:gd name="connsiteX93" fmla="*/ 124778 w 1057275"/>
                  <a:gd name="connsiteY93" fmla="*/ 665220 h 809625"/>
                  <a:gd name="connsiteX94" fmla="*/ 103822 w 1057275"/>
                  <a:gd name="connsiteY94" fmla="*/ 682365 h 809625"/>
                  <a:gd name="connsiteX95" fmla="*/ 95250 w 1057275"/>
                  <a:gd name="connsiteY95" fmla="*/ 689985 h 809625"/>
                  <a:gd name="connsiteX96" fmla="*/ 60008 w 1057275"/>
                  <a:gd name="connsiteY96" fmla="*/ 730943 h 809625"/>
                  <a:gd name="connsiteX97" fmla="*/ 13335 w 1057275"/>
                  <a:gd name="connsiteY97" fmla="*/ 790951 h 809625"/>
                  <a:gd name="connsiteX98" fmla="*/ 3810 w 1057275"/>
                  <a:gd name="connsiteY98" fmla="*/ 800476 h 809625"/>
                  <a:gd name="connsiteX99" fmla="*/ 0 w 1057275"/>
                  <a:gd name="connsiteY99" fmla="*/ 801428 h 809625"/>
                  <a:gd name="connsiteX100" fmla="*/ 953 w 1057275"/>
                  <a:gd name="connsiteY100" fmla="*/ 802380 h 809625"/>
                  <a:gd name="connsiteX101" fmla="*/ 4763 w 1057275"/>
                  <a:gd name="connsiteY101" fmla="*/ 793808 h 809625"/>
                  <a:gd name="connsiteX102" fmla="*/ 50483 w 1057275"/>
                  <a:gd name="connsiteY102" fmla="*/ 721418 h 809625"/>
                  <a:gd name="connsiteX103" fmla="*/ 80963 w 1057275"/>
                  <a:gd name="connsiteY103" fmla="*/ 676651 h 809625"/>
                  <a:gd name="connsiteX104" fmla="*/ 158115 w 1057275"/>
                  <a:gd name="connsiteY104" fmla="*/ 568065 h 809625"/>
                  <a:gd name="connsiteX105" fmla="*/ 184785 w 1057275"/>
                  <a:gd name="connsiteY105" fmla="*/ 534728 h 809625"/>
                  <a:gd name="connsiteX106" fmla="*/ 212408 w 1057275"/>
                  <a:gd name="connsiteY106" fmla="*/ 501390 h 809625"/>
                  <a:gd name="connsiteX107" fmla="*/ 228600 w 1057275"/>
                  <a:gd name="connsiteY107" fmla="*/ 479483 h 809625"/>
                  <a:gd name="connsiteX108" fmla="*/ 249555 w 1057275"/>
                  <a:gd name="connsiteY108" fmla="*/ 452813 h 809625"/>
                  <a:gd name="connsiteX109" fmla="*/ 255270 w 1057275"/>
                  <a:gd name="connsiteY109" fmla="*/ 446145 h 809625"/>
                  <a:gd name="connsiteX110" fmla="*/ 297180 w 1057275"/>
                  <a:gd name="connsiteY110" fmla="*/ 396615 h 809625"/>
                  <a:gd name="connsiteX111" fmla="*/ 343853 w 1057275"/>
                  <a:gd name="connsiteY111" fmla="*/ 344228 h 809625"/>
                  <a:gd name="connsiteX112" fmla="*/ 354330 w 1057275"/>
                  <a:gd name="connsiteY112" fmla="*/ 331845 h 809625"/>
                  <a:gd name="connsiteX113" fmla="*/ 393383 w 1057275"/>
                  <a:gd name="connsiteY113" fmla="*/ 285173 h 809625"/>
                  <a:gd name="connsiteX114" fmla="*/ 405765 w 1057275"/>
                  <a:gd name="connsiteY114" fmla="*/ 268980 h 809625"/>
                  <a:gd name="connsiteX115" fmla="*/ 420053 w 1057275"/>
                  <a:gd name="connsiteY115" fmla="*/ 251835 h 809625"/>
                  <a:gd name="connsiteX116" fmla="*/ 437197 w 1057275"/>
                  <a:gd name="connsiteY116" fmla="*/ 228023 h 809625"/>
                  <a:gd name="connsiteX117" fmla="*/ 437197 w 1057275"/>
                  <a:gd name="connsiteY117" fmla="*/ 226118 h 809625"/>
                  <a:gd name="connsiteX118" fmla="*/ 433388 w 1057275"/>
                  <a:gd name="connsiteY118" fmla="*/ 224213 h 809625"/>
                  <a:gd name="connsiteX119" fmla="*/ 388620 w 1057275"/>
                  <a:gd name="connsiteY119" fmla="*/ 244215 h 809625"/>
                  <a:gd name="connsiteX120" fmla="*/ 344805 w 1057275"/>
                  <a:gd name="connsiteY120" fmla="*/ 267075 h 809625"/>
                  <a:gd name="connsiteX121" fmla="*/ 338138 w 1057275"/>
                  <a:gd name="connsiteY121" fmla="*/ 268980 h 809625"/>
                  <a:gd name="connsiteX122" fmla="*/ 336233 w 1057275"/>
                  <a:gd name="connsiteY122" fmla="*/ 268028 h 809625"/>
                  <a:gd name="connsiteX123" fmla="*/ 335280 w 1057275"/>
                  <a:gd name="connsiteY123" fmla="*/ 264218 h 809625"/>
                  <a:gd name="connsiteX124" fmla="*/ 337185 w 1057275"/>
                  <a:gd name="connsiteY124" fmla="*/ 262313 h 809625"/>
                  <a:gd name="connsiteX125" fmla="*/ 424815 w 1057275"/>
                  <a:gd name="connsiteY125" fmla="*/ 198495 h 809625"/>
                  <a:gd name="connsiteX126" fmla="*/ 451485 w 1057275"/>
                  <a:gd name="connsiteY126" fmla="*/ 181350 h 809625"/>
                  <a:gd name="connsiteX127" fmla="*/ 465772 w 1057275"/>
                  <a:gd name="connsiteY127" fmla="*/ 169920 h 809625"/>
                  <a:gd name="connsiteX128" fmla="*/ 471488 w 1057275"/>
                  <a:gd name="connsiteY128" fmla="*/ 129915 h 809625"/>
                  <a:gd name="connsiteX129" fmla="*/ 467678 w 1057275"/>
                  <a:gd name="connsiteY129" fmla="*/ 110865 h 809625"/>
                  <a:gd name="connsiteX130" fmla="*/ 466725 w 1057275"/>
                  <a:gd name="connsiteY130" fmla="*/ 104198 h 809625"/>
                  <a:gd name="connsiteX131" fmla="*/ 481965 w 1057275"/>
                  <a:gd name="connsiteY131" fmla="*/ 62288 h 809625"/>
                  <a:gd name="connsiteX132" fmla="*/ 508635 w 1057275"/>
                  <a:gd name="connsiteY132" fmla="*/ 31808 h 809625"/>
                  <a:gd name="connsiteX133" fmla="*/ 519113 w 1057275"/>
                  <a:gd name="connsiteY133" fmla="*/ 23235 h 809625"/>
                  <a:gd name="connsiteX134" fmla="*/ 528638 w 1057275"/>
                  <a:gd name="connsiteY134" fmla="*/ 13710 h 809625"/>
                  <a:gd name="connsiteX135" fmla="*/ 544830 w 1057275"/>
                  <a:gd name="connsiteY135" fmla="*/ 5138 h 809625"/>
                  <a:gd name="connsiteX136" fmla="*/ 561975 w 1057275"/>
                  <a:gd name="connsiteY136" fmla="*/ 1328 h 809625"/>
                  <a:gd name="connsiteX137" fmla="*/ 566738 w 1057275"/>
                  <a:gd name="connsiteY137" fmla="*/ 1328 h 809625"/>
                  <a:gd name="connsiteX138" fmla="*/ 592455 w 1057275"/>
                  <a:gd name="connsiteY138" fmla="*/ 2280 h 809625"/>
                  <a:gd name="connsiteX139" fmla="*/ 640080 w 1057275"/>
                  <a:gd name="connsiteY139" fmla="*/ 16568 h 809625"/>
                  <a:gd name="connsiteX140" fmla="*/ 695325 w 1057275"/>
                  <a:gd name="connsiteY140" fmla="*/ 20378 h 809625"/>
                  <a:gd name="connsiteX141" fmla="*/ 741997 w 1057275"/>
                  <a:gd name="connsiteY141" fmla="*/ 21330 h 809625"/>
                  <a:gd name="connsiteX142" fmla="*/ 762000 w 1057275"/>
                  <a:gd name="connsiteY142" fmla="*/ 26093 h 809625"/>
                  <a:gd name="connsiteX143" fmla="*/ 786765 w 1057275"/>
                  <a:gd name="connsiteY143" fmla="*/ 36570 h 809625"/>
                  <a:gd name="connsiteX144" fmla="*/ 848678 w 1057275"/>
                  <a:gd name="connsiteY144" fmla="*/ 68003 h 809625"/>
                  <a:gd name="connsiteX145" fmla="*/ 874395 w 1057275"/>
                  <a:gd name="connsiteY145" fmla="*/ 81338 h 809625"/>
                  <a:gd name="connsiteX146" fmla="*/ 917258 w 1057275"/>
                  <a:gd name="connsiteY146" fmla="*/ 106103 h 809625"/>
                  <a:gd name="connsiteX147" fmla="*/ 949643 w 1057275"/>
                  <a:gd name="connsiteY147" fmla="*/ 126105 h 809625"/>
                  <a:gd name="connsiteX148" fmla="*/ 1004888 w 1057275"/>
                  <a:gd name="connsiteY148" fmla="*/ 168968 h 809625"/>
                  <a:gd name="connsiteX149" fmla="*/ 1026795 w 1057275"/>
                  <a:gd name="connsiteY149" fmla="*/ 188970 h 809625"/>
                  <a:gd name="connsiteX150" fmla="*/ 1039178 w 1057275"/>
                  <a:gd name="connsiteY150" fmla="*/ 205163 h 809625"/>
                  <a:gd name="connsiteX151" fmla="*/ 1045845 w 1057275"/>
                  <a:gd name="connsiteY151" fmla="*/ 214688 h 809625"/>
                  <a:gd name="connsiteX152" fmla="*/ 1062990 w 1057275"/>
                  <a:gd name="connsiteY152" fmla="*/ 232785 h 809625"/>
                  <a:gd name="connsiteX153" fmla="*/ 1062990 w 1057275"/>
                  <a:gd name="connsiteY153" fmla="*/ 248025 h 809625"/>
                  <a:gd name="connsiteX154" fmla="*/ 1060133 w 1057275"/>
                  <a:gd name="connsiteY154" fmla="*/ 250883 h 809625"/>
                  <a:gd name="connsiteX155" fmla="*/ 1055370 w 1057275"/>
                  <a:gd name="connsiteY155" fmla="*/ 255645 h 809625"/>
                  <a:gd name="connsiteX156" fmla="*/ 1050608 w 1057275"/>
                  <a:gd name="connsiteY156" fmla="*/ 272790 h 809625"/>
                  <a:gd name="connsiteX157" fmla="*/ 1054418 w 1057275"/>
                  <a:gd name="connsiteY157" fmla="*/ 302318 h 809625"/>
                  <a:gd name="connsiteX158" fmla="*/ 1051560 w 1057275"/>
                  <a:gd name="connsiteY158" fmla="*/ 312795 h 809625"/>
                  <a:gd name="connsiteX159" fmla="*/ 1027747 w 1057275"/>
                  <a:gd name="connsiteY159" fmla="*/ 345180 h 809625"/>
                  <a:gd name="connsiteX160" fmla="*/ 972503 w 1057275"/>
                  <a:gd name="connsiteY160" fmla="*/ 397568 h 809625"/>
                  <a:gd name="connsiteX161" fmla="*/ 940118 w 1057275"/>
                  <a:gd name="connsiteY161" fmla="*/ 421380 h 809625"/>
                  <a:gd name="connsiteX162" fmla="*/ 918210 w 1057275"/>
                  <a:gd name="connsiteY162" fmla="*/ 430905 h 809625"/>
                  <a:gd name="connsiteX163" fmla="*/ 888683 w 1057275"/>
                  <a:gd name="connsiteY163" fmla="*/ 441383 h 809625"/>
                  <a:gd name="connsiteX164" fmla="*/ 878205 w 1057275"/>
                  <a:gd name="connsiteY164" fmla="*/ 445193 h 809625"/>
                  <a:gd name="connsiteX165" fmla="*/ 859155 w 1057275"/>
                  <a:gd name="connsiteY165" fmla="*/ 451860 h 809625"/>
                  <a:gd name="connsiteX166" fmla="*/ 830580 w 1057275"/>
                  <a:gd name="connsiteY166" fmla="*/ 464243 h 809625"/>
                  <a:gd name="connsiteX167" fmla="*/ 816293 w 1057275"/>
                  <a:gd name="connsiteY167" fmla="*/ 470910 h 809625"/>
                  <a:gd name="connsiteX168" fmla="*/ 795338 w 1057275"/>
                  <a:gd name="connsiteY168" fmla="*/ 477578 h 809625"/>
                  <a:gd name="connsiteX169" fmla="*/ 784860 w 1057275"/>
                  <a:gd name="connsiteY169" fmla="*/ 479483 h 809625"/>
                  <a:gd name="connsiteX170" fmla="*/ 755333 w 1057275"/>
                  <a:gd name="connsiteY170" fmla="*/ 495675 h 809625"/>
                  <a:gd name="connsiteX171" fmla="*/ 742950 w 1057275"/>
                  <a:gd name="connsiteY171" fmla="*/ 508058 h 809625"/>
                  <a:gd name="connsiteX172" fmla="*/ 736283 w 1057275"/>
                  <a:gd name="connsiteY172" fmla="*/ 508058 h 809625"/>
                  <a:gd name="connsiteX173" fmla="*/ 735330 w 1057275"/>
                  <a:gd name="connsiteY173" fmla="*/ 504248 h 809625"/>
                  <a:gd name="connsiteX174" fmla="*/ 759143 w 1057275"/>
                  <a:gd name="connsiteY174" fmla="*/ 478530 h 809625"/>
                  <a:gd name="connsiteX175" fmla="*/ 760095 w 1057275"/>
                  <a:gd name="connsiteY175" fmla="*/ 474720 h 809625"/>
                  <a:gd name="connsiteX176" fmla="*/ 758190 w 1057275"/>
                  <a:gd name="connsiteY176" fmla="*/ 471863 h 809625"/>
                  <a:gd name="connsiteX177" fmla="*/ 741045 w 1057275"/>
                  <a:gd name="connsiteY177" fmla="*/ 475673 h 809625"/>
                  <a:gd name="connsiteX178" fmla="*/ 697230 w 1057275"/>
                  <a:gd name="connsiteY178" fmla="*/ 486150 h 809625"/>
                  <a:gd name="connsiteX179" fmla="*/ 688658 w 1057275"/>
                  <a:gd name="connsiteY179" fmla="*/ 489960 h 809625"/>
                  <a:gd name="connsiteX180" fmla="*/ 668655 w 1057275"/>
                  <a:gd name="connsiteY180" fmla="*/ 498533 h 809625"/>
                  <a:gd name="connsiteX181" fmla="*/ 662940 w 1057275"/>
                  <a:gd name="connsiteY181" fmla="*/ 501390 h 809625"/>
                  <a:gd name="connsiteX182" fmla="*/ 643890 w 1057275"/>
                  <a:gd name="connsiteY182" fmla="*/ 512820 h 809625"/>
                  <a:gd name="connsiteX183" fmla="*/ 620078 w 1057275"/>
                  <a:gd name="connsiteY183" fmla="*/ 529013 h 809625"/>
                  <a:gd name="connsiteX184" fmla="*/ 610553 w 1057275"/>
                  <a:gd name="connsiteY184" fmla="*/ 534728 h 809625"/>
                  <a:gd name="connsiteX185" fmla="*/ 592455 w 1057275"/>
                  <a:gd name="connsiteY185" fmla="*/ 548063 h 809625"/>
                  <a:gd name="connsiteX186" fmla="*/ 581978 w 1057275"/>
                  <a:gd name="connsiteY186" fmla="*/ 548063 h 809625"/>
                  <a:gd name="connsiteX187" fmla="*/ 581025 w 1057275"/>
                  <a:gd name="connsiteY187" fmla="*/ 542348 h 809625"/>
                  <a:gd name="connsiteX188" fmla="*/ 589597 w 1057275"/>
                  <a:gd name="connsiteY188" fmla="*/ 535680 h 809625"/>
                  <a:gd name="connsiteX189" fmla="*/ 619125 w 1057275"/>
                  <a:gd name="connsiteY189" fmla="*/ 506153 h 809625"/>
                  <a:gd name="connsiteX190" fmla="*/ 624840 w 1057275"/>
                  <a:gd name="connsiteY190" fmla="*/ 501390 h 809625"/>
                  <a:gd name="connsiteX191" fmla="*/ 626745 w 1057275"/>
                  <a:gd name="connsiteY191" fmla="*/ 501390 h 809625"/>
                  <a:gd name="connsiteX192" fmla="*/ 627697 w 1057275"/>
                  <a:gd name="connsiteY192" fmla="*/ 500438 h 809625"/>
                  <a:gd name="connsiteX193" fmla="*/ 624840 w 1057275"/>
                  <a:gd name="connsiteY193" fmla="*/ 502343 h 809625"/>
                  <a:gd name="connsiteX194" fmla="*/ 619125 w 1057275"/>
                  <a:gd name="connsiteY194" fmla="*/ 507105 h 809625"/>
                  <a:gd name="connsiteX195" fmla="*/ 606743 w 1057275"/>
                  <a:gd name="connsiteY195" fmla="*/ 512820 h 809625"/>
                  <a:gd name="connsiteX196" fmla="*/ 593408 w 1057275"/>
                  <a:gd name="connsiteY196" fmla="*/ 520440 h 809625"/>
                  <a:gd name="connsiteX197" fmla="*/ 581025 w 1057275"/>
                  <a:gd name="connsiteY197" fmla="*/ 526155 h 809625"/>
                  <a:gd name="connsiteX198" fmla="*/ 549593 w 1057275"/>
                  <a:gd name="connsiteY198" fmla="*/ 544253 h 809625"/>
                  <a:gd name="connsiteX199" fmla="*/ 542925 w 1057275"/>
                  <a:gd name="connsiteY199" fmla="*/ 549968 h 809625"/>
                  <a:gd name="connsiteX200" fmla="*/ 502920 w 1057275"/>
                  <a:gd name="connsiteY200" fmla="*/ 581401 h 809625"/>
                  <a:gd name="connsiteX201" fmla="*/ 481013 w 1057275"/>
                  <a:gd name="connsiteY201" fmla="*/ 596640 h 809625"/>
                  <a:gd name="connsiteX202" fmla="*/ 460058 w 1057275"/>
                  <a:gd name="connsiteY202" fmla="*/ 609976 h 809625"/>
                  <a:gd name="connsiteX203" fmla="*/ 456247 w 1057275"/>
                  <a:gd name="connsiteY203" fmla="*/ 611880 h 809625"/>
                  <a:gd name="connsiteX204" fmla="*/ 421005 w 1057275"/>
                  <a:gd name="connsiteY204" fmla="*/ 630930 h 809625"/>
                  <a:gd name="connsiteX205" fmla="*/ 402908 w 1057275"/>
                  <a:gd name="connsiteY205" fmla="*/ 643313 h 809625"/>
                  <a:gd name="connsiteX206" fmla="*/ 391478 w 1057275"/>
                  <a:gd name="connsiteY206" fmla="*/ 653790 h 809625"/>
                  <a:gd name="connsiteX207" fmla="*/ 380047 w 1057275"/>
                  <a:gd name="connsiteY207" fmla="*/ 663315 h 809625"/>
                  <a:gd name="connsiteX208" fmla="*/ 359093 w 1057275"/>
                  <a:gd name="connsiteY208" fmla="*/ 669030 h 809625"/>
                  <a:gd name="connsiteX209" fmla="*/ 353378 w 1057275"/>
                  <a:gd name="connsiteY209" fmla="*/ 666173 h 809625"/>
                  <a:gd name="connsiteX210" fmla="*/ 344805 w 1057275"/>
                  <a:gd name="connsiteY210" fmla="*/ 663315 h 809625"/>
                  <a:gd name="connsiteX211" fmla="*/ 319088 w 1057275"/>
                  <a:gd name="connsiteY211" fmla="*/ 676651 h 809625"/>
                  <a:gd name="connsiteX212" fmla="*/ 320040 w 1057275"/>
                  <a:gd name="connsiteY212" fmla="*/ 676651 h 809625"/>
                  <a:gd name="connsiteX213" fmla="*/ 321945 w 1057275"/>
                  <a:gd name="connsiteY213" fmla="*/ 670935 h 809625"/>
                  <a:gd name="connsiteX214" fmla="*/ 347663 w 1057275"/>
                  <a:gd name="connsiteY214" fmla="*/ 649980 h 809625"/>
                  <a:gd name="connsiteX215" fmla="*/ 372428 w 1057275"/>
                  <a:gd name="connsiteY215" fmla="*/ 630930 h 809625"/>
                  <a:gd name="connsiteX216" fmla="*/ 400050 w 1057275"/>
                  <a:gd name="connsiteY216" fmla="*/ 611880 h 809625"/>
                  <a:gd name="connsiteX217" fmla="*/ 416243 w 1057275"/>
                  <a:gd name="connsiteY217" fmla="*/ 600451 h 809625"/>
                  <a:gd name="connsiteX218" fmla="*/ 421958 w 1057275"/>
                  <a:gd name="connsiteY218" fmla="*/ 596640 h 809625"/>
                  <a:gd name="connsiteX219" fmla="*/ 488633 w 1057275"/>
                  <a:gd name="connsiteY219" fmla="*/ 550920 h 809625"/>
                  <a:gd name="connsiteX220" fmla="*/ 508635 w 1057275"/>
                  <a:gd name="connsiteY220" fmla="*/ 532823 h 809625"/>
                  <a:gd name="connsiteX221" fmla="*/ 517208 w 1057275"/>
                  <a:gd name="connsiteY221" fmla="*/ 520440 h 809625"/>
                  <a:gd name="connsiteX222" fmla="*/ 516255 w 1057275"/>
                  <a:gd name="connsiteY222" fmla="*/ 519488 h 809625"/>
                  <a:gd name="connsiteX223" fmla="*/ 517208 w 1057275"/>
                  <a:gd name="connsiteY223" fmla="*/ 520440 h 809625"/>
                  <a:gd name="connsiteX224" fmla="*/ 459105 w 1057275"/>
                  <a:gd name="connsiteY224" fmla="*/ 550920 h 809625"/>
                  <a:gd name="connsiteX225" fmla="*/ 460058 w 1057275"/>
                  <a:gd name="connsiteY225" fmla="*/ 541395 h 809625"/>
                  <a:gd name="connsiteX226" fmla="*/ 466725 w 1057275"/>
                  <a:gd name="connsiteY226" fmla="*/ 539490 h 809625"/>
                  <a:gd name="connsiteX227" fmla="*/ 467678 w 1057275"/>
                  <a:gd name="connsiteY227" fmla="*/ 538538 h 809625"/>
                  <a:gd name="connsiteX228" fmla="*/ 467678 w 1057275"/>
                  <a:gd name="connsiteY228" fmla="*/ 539490 h 809625"/>
                  <a:gd name="connsiteX229" fmla="*/ 460058 w 1057275"/>
                  <a:gd name="connsiteY229" fmla="*/ 540443 h 809625"/>
                  <a:gd name="connsiteX230" fmla="*/ 459105 w 1057275"/>
                  <a:gd name="connsiteY230" fmla="*/ 550920 h 809625"/>
                  <a:gd name="connsiteX231" fmla="*/ 458153 w 1057275"/>
                  <a:gd name="connsiteY231" fmla="*/ 549968 h 809625"/>
                  <a:gd name="connsiteX232" fmla="*/ 459105 w 1057275"/>
                  <a:gd name="connsiteY232" fmla="*/ 550920 h 809625"/>
                  <a:gd name="connsiteX233" fmla="*/ 676275 w 1057275"/>
                  <a:gd name="connsiteY233" fmla="*/ 488055 h 809625"/>
                  <a:gd name="connsiteX234" fmla="*/ 675322 w 1057275"/>
                  <a:gd name="connsiteY234" fmla="*/ 486150 h 809625"/>
                  <a:gd name="connsiteX235" fmla="*/ 671513 w 1057275"/>
                  <a:gd name="connsiteY235" fmla="*/ 487103 h 809625"/>
                  <a:gd name="connsiteX236" fmla="*/ 672465 w 1057275"/>
                  <a:gd name="connsiteY236" fmla="*/ 489008 h 809625"/>
                  <a:gd name="connsiteX237" fmla="*/ 676275 w 1057275"/>
                  <a:gd name="connsiteY237" fmla="*/ 488055 h 8096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</a:cxnLst>
                <a:rect l="l" t="t" r="r" b="b"/>
                <a:pathLst>
                  <a:path w="1057275" h="809625">
                    <a:moveTo>
                      <a:pt x="517208" y="520440"/>
                    </a:moveTo>
                    <a:cubicBezTo>
                      <a:pt x="513397" y="518535"/>
                      <a:pt x="510540" y="518535"/>
                      <a:pt x="506730" y="520440"/>
                    </a:cubicBezTo>
                    <a:cubicBezTo>
                      <a:pt x="491490" y="528060"/>
                      <a:pt x="478155" y="536633"/>
                      <a:pt x="466725" y="549015"/>
                    </a:cubicBezTo>
                    <a:cubicBezTo>
                      <a:pt x="462915" y="553778"/>
                      <a:pt x="458153" y="557588"/>
                      <a:pt x="452438" y="559493"/>
                    </a:cubicBezTo>
                    <a:cubicBezTo>
                      <a:pt x="444818" y="562351"/>
                      <a:pt x="438150" y="568065"/>
                      <a:pt x="432435" y="573780"/>
                    </a:cubicBezTo>
                    <a:cubicBezTo>
                      <a:pt x="428625" y="576638"/>
                      <a:pt x="425768" y="580448"/>
                      <a:pt x="422910" y="583305"/>
                    </a:cubicBezTo>
                    <a:cubicBezTo>
                      <a:pt x="417195" y="589020"/>
                      <a:pt x="410528" y="593783"/>
                      <a:pt x="401955" y="595688"/>
                    </a:cubicBezTo>
                    <a:cubicBezTo>
                      <a:pt x="387668" y="599498"/>
                      <a:pt x="374333" y="607118"/>
                      <a:pt x="361950" y="615690"/>
                    </a:cubicBezTo>
                    <a:cubicBezTo>
                      <a:pt x="347663" y="624263"/>
                      <a:pt x="334328" y="633788"/>
                      <a:pt x="320040" y="642360"/>
                    </a:cubicBezTo>
                    <a:cubicBezTo>
                      <a:pt x="319088" y="643313"/>
                      <a:pt x="317183" y="644265"/>
                      <a:pt x="316230" y="645218"/>
                    </a:cubicBezTo>
                    <a:cubicBezTo>
                      <a:pt x="300038" y="649980"/>
                      <a:pt x="287655" y="661410"/>
                      <a:pt x="273368" y="669030"/>
                    </a:cubicBezTo>
                    <a:cubicBezTo>
                      <a:pt x="262890" y="673793"/>
                      <a:pt x="254318" y="681413"/>
                      <a:pt x="244793" y="687128"/>
                    </a:cubicBezTo>
                    <a:cubicBezTo>
                      <a:pt x="234315" y="693795"/>
                      <a:pt x="223838" y="698558"/>
                      <a:pt x="215265" y="707130"/>
                    </a:cubicBezTo>
                    <a:cubicBezTo>
                      <a:pt x="213360" y="709035"/>
                      <a:pt x="211455" y="709035"/>
                      <a:pt x="209550" y="709988"/>
                    </a:cubicBezTo>
                    <a:lnTo>
                      <a:pt x="209550" y="710940"/>
                    </a:lnTo>
                    <a:cubicBezTo>
                      <a:pt x="207645" y="710940"/>
                      <a:pt x="205740" y="710940"/>
                      <a:pt x="203835" y="710940"/>
                    </a:cubicBezTo>
                    <a:lnTo>
                      <a:pt x="203835" y="710940"/>
                    </a:lnTo>
                    <a:cubicBezTo>
                      <a:pt x="199072" y="717608"/>
                      <a:pt x="193358" y="723323"/>
                      <a:pt x="185738" y="726180"/>
                    </a:cubicBezTo>
                    <a:cubicBezTo>
                      <a:pt x="180022" y="728085"/>
                      <a:pt x="173355" y="731895"/>
                      <a:pt x="168593" y="735705"/>
                    </a:cubicBezTo>
                    <a:cubicBezTo>
                      <a:pt x="155258" y="745230"/>
                      <a:pt x="142875" y="755708"/>
                      <a:pt x="129540" y="765233"/>
                    </a:cubicBezTo>
                    <a:cubicBezTo>
                      <a:pt x="110490" y="778568"/>
                      <a:pt x="95250" y="795713"/>
                      <a:pt x="77153" y="810001"/>
                    </a:cubicBezTo>
                    <a:cubicBezTo>
                      <a:pt x="73343" y="812858"/>
                      <a:pt x="70485" y="811905"/>
                      <a:pt x="66675" y="810953"/>
                    </a:cubicBezTo>
                    <a:lnTo>
                      <a:pt x="66675" y="810953"/>
                    </a:lnTo>
                    <a:cubicBezTo>
                      <a:pt x="68580" y="810001"/>
                      <a:pt x="71438" y="810001"/>
                      <a:pt x="72390" y="809048"/>
                    </a:cubicBezTo>
                    <a:cubicBezTo>
                      <a:pt x="89535" y="792855"/>
                      <a:pt x="105728" y="776663"/>
                      <a:pt x="120968" y="758565"/>
                    </a:cubicBezTo>
                    <a:cubicBezTo>
                      <a:pt x="125730" y="751898"/>
                      <a:pt x="131445" y="746183"/>
                      <a:pt x="138113" y="741420"/>
                    </a:cubicBezTo>
                    <a:cubicBezTo>
                      <a:pt x="140018" y="740468"/>
                      <a:pt x="141922" y="738563"/>
                      <a:pt x="142875" y="736658"/>
                    </a:cubicBezTo>
                    <a:cubicBezTo>
                      <a:pt x="160972" y="717608"/>
                      <a:pt x="180975" y="700463"/>
                      <a:pt x="200978" y="683318"/>
                    </a:cubicBezTo>
                    <a:cubicBezTo>
                      <a:pt x="215265" y="670935"/>
                      <a:pt x="228600" y="655695"/>
                      <a:pt x="242888" y="642360"/>
                    </a:cubicBezTo>
                    <a:cubicBezTo>
                      <a:pt x="245745" y="639503"/>
                      <a:pt x="247650" y="635693"/>
                      <a:pt x="250508" y="634740"/>
                    </a:cubicBezTo>
                    <a:cubicBezTo>
                      <a:pt x="262890" y="629026"/>
                      <a:pt x="272415" y="618548"/>
                      <a:pt x="283845" y="612833"/>
                    </a:cubicBezTo>
                    <a:cubicBezTo>
                      <a:pt x="288608" y="610928"/>
                      <a:pt x="291465" y="606165"/>
                      <a:pt x="295275" y="602355"/>
                    </a:cubicBezTo>
                    <a:cubicBezTo>
                      <a:pt x="297180" y="600451"/>
                      <a:pt x="300038" y="599498"/>
                      <a:pt x="302895" y="597593"/>
                    </a:cubicBezTo>
                    <a:lnTo>
                      <a:pt x="302895" y="597593"/>
                    </a:lnTo>
                    <a:cubicBezTo>
                      <a:pt x="304800" y="599498"/>
                      <a:pt x="306705" y="599498"/>
                      <a:pt x="308610" y="597593"/>
                    </a:cubicBezTo>
                    <a:lnTo>
                      <a:pt x="308610" y="597593"/>
                    </a:lnTo>
                    <a:cubicBezTo>
                      <a:pt x="313372" y="594735"/>
                      <a:pt x="319088" y="591878"/>
                      <a:pt x="322897" y="588068"/>
                    </a:cubicBezTo>
                    <a:cubicBezTo>
                      <a:pt x="328613" y="583305"/>
                      <a:pt x="335280" y="580448"/>
                      <a:pt x="341947" y="578543"/>
                    </a:cubicBezTo>
                    <a:cubicBezTo>
                      <a:pt x="341947" y="578543"/>
                      <a:pt x="341947" y="577590"/>
                      <a:pt x="341947" y="576638"/>
                    </a:cubicBezTo>
                    <a:lnTo>
                      <a:pt x="341947" y="577590"/>
                    </a:lnTo>
                    <a:cubicBezTo>
                      <a:pt x="345758" y="576638"/>
                      <a:pt x="348615" y="575685"/>
                      <a:pt x="352425" y="575685"/>
                    </a:cubicBezTo>
                    <a:lnTo>
                      <a:pt x="352425" y="574733"/>
                    </a:lnTo>
                    <a:cubicBezTo>
                      <a:pt x="354330" y="574733"/>
                      <a:pt x="356235" y="574733"/>
                      <a:pt x="358140" y="574733"/>
                    </a:cubicBezTo>
                    <a:cubicBezTo>
                      <a:pt x="358140" y="574733"/>
                      <a:pt x="357188" y="574733"/>
                      <a:pt x="357188" y="574733"/>
                    </a:cubicBezTo>
                    <a:cubicBezTo>
                      <a:pt x="360045" y="572828"/>
                      <a:pt x="363855" y="570923"/>
                      <a:pt x="366713" y="569970"/>
                    </a:cubicBezTo>
                    <a:cubicBezTo>
                      <a:pt x="366713" y="569970"/>
                      <a:pt x="365760" y="570923"/>
                      <a:pt x="365760" y="570923"/>
                    </a:cubicBezTo>
                    <a:cubicBezTo>
                      <a:pt x="373380" y="570923"/>
                      <a:pt x="377190" y="564255"/>
                      <a:pt x="384810" y="563303"/>
                    </a:cubicBezTo>
                    <a:cubicBezTo>
                      <a:pt x="386715" y="564255"/>
                      <a:pt x="387668" y="566160"/>
                      <a:pt x="389572" y="567113"/>
                    </a:cubicBezTo>
                    <a:cubicBezTo>
                      <a:pt x="393383" y="568065"/>
                      <a:pt x="396240" y="565208"/>
                      <a:pt x="399097" y="563303"/>
                    </a:cubicBezTo>
                    <a:cubicBezTo>
                      <a:pt x="432435" y="546158"/>
                      <a:pt x="462915" y="526155"/>
                      <a:pt x="486728" y="498533"/>
                    </a:cubicBezTo>
                    <a:cubicBezTo>
                      <a:pt x="498158" y="489008"/>
                      <a:pt x="508635" y="477578"/>
                      <a:pt x="519113" y="468053"/>
                    </a:cubicBezTo>
                    <a:cubicBezTo>
                      <a:pt x="530543" y="457575"/>
                      <a:pt x="541972" y="446145"/>
                      <a:pt x="550545" y="432810"/>
                    </a:cubicBezTo>
                    <a:cubicBezTo>
                      <a:pt x="554355" y="428048"/>
                      <a:pt x="558165" y="423285"/>
                      <a:pt x="561975" y="419475"/>
                    </a:cubicBezTo>
                    <a:cubicBezTo>
                      <a:pt x="564833" y="416618"/>
                      <a:pt x="566738" y="413760"/>
                      <a:pt x="568643" y="410903"/>
                    </a:cubicBezTo>
                    <a:cubicBezTo>
                      <a:pt x="565785" y="408045"/>
                      <a:pt x="562928" y="405188"/>
                      <a:pt x="559118" y="404235"/>
                    </a:cubicBezTo>
                    <a:cubicBezTo>
                      <a:pt x="551497" y="409950"/>
                      <a:pt x="543878" y="414713"/>
                      <a:pt x="535305" y="421380"/>
                    </a:cubicBezTo>
                    <a:cubicBezTo>
                      <a:pt x="527685" y="427095"/>
                      <a:pt x="520065" y="433763"/>
                      <a:pt x="513397" y="440430"/>
                    </a:cubicBezTo>
                    <a:cubicBezTo>
                      <a:pt x="512445" y="441383"/>
                      <a:pt x="510540" y="442335"/>
                      <a:pt x="510540" y="443288"/>
                    </a:cubicBezTo>
                    <a:cubicBezTo>
                      <a:pt x="507683" y="451860"/>
                      <a:pt x="500063" y="455670"/>
                      <a:pt x="494347" y="460433"/>
                    </a:cubicBezTo>
                    <a:cubicBezTo>
                      <a:pt x="490538" y="459480"/>
                      <a:pt x="492443" y="457575"/>
                      <a:pt x="493395" y="455670"/>
                    </a:cubicBezTo>
                    <a:cubicBezTo>
                      <a:pt x="494347" y="450908"/>
                      <a:pt x="496253" y="447098"/>
                      <a:pt x="493395" y="442335"/>
                    </a:cubicBezTo>
                    <a:cubicBezTo>
                      <a:pt x="495300" y="442335"/>
                      <a:pt x="496253" y="442335"/>
                      <a:pt x="498158" y="442335"/>
                    </a:cubicBezTo>
                    <a:cubicBezTo>
                      <a:pt x="496253" y="442335"/>
                      <a:pt x="495300" y="444240"/>
                      <a:pt x="493395" y="442335"/>
                    </a:cubicBezTo>
                    <a:cubicBezTo>
                      <a:pt x="488633" y="450908"/>
                      <a:pt x="482918" y="455670"/>
                      <a:pt x="473393" y="458528"/>
                    </a:cubicBezTo>
                    <a:cubicBezTo>
                      <a:pt x="463868" y="461385"/>
                      <a:pt x="454343" y="462338"/>
                      <a:pt x="446722" y="469005"/>
                    </a:cubicBezTo>
                    <a:cubicBezTo>
                      <a:pt x="445770" y="469958"/>
                      <a:pt x="443865" y="470910"/>
                      <a:pt x="442913" y="470910"/>
                    </a:cubicBezTo>
                    <a:cubicBezTo>
                      <a:pt x="430530" y="471863"/>
                      <a:pt x="420053" y="478530"/>
                      <a:pt x="410528" y="486150"/>
                    </a:cubicBezTo>
                    <a:cubicBezTo>
                      <a:pt x="408622" y="487103"/>
                      <a:pt x="406718" y="486150"/>
                      <a:pt x="403860" y="487103"/>
                    </a:cubicBezTo>
                    <a:lnTo>
                      <a:pt x="403860" y="487103"/>
                    </a:lnTo>
                    <a:cubicBezTo>
                      <a:pt x="407670" y="485198"/>
                      <a:pt x="408622" y="481388"/>
                      <a:pt x="407670" y="477578"/>
                    </a:cubicBezTo>
                    <a:cubicBezTo>
                      <a:pt x="407670" y="476625"/>
                      <a:pt x="404813" y="475673"/>
                      <a:pt x="404813" y="475673"/>
                    </a:cubicBezTo>
                    <a:cubicBezTo>
                      <a:pt x="396240" y="479483"/>
                      <a:pt x="389572" y="485198"/>
                      <a:pt x="383858" y="491865"/>
                    </a:cubicBezTo>
                    <a:cubicBezTo>
                      <a:pt x="380047" y="495675"/>
                      <a:pt x="376238" y="499485"/>
                      <a:pt x="373380" y="503295"/>
                    </a:cubicBezTo>
                    <a:cubicBezTo>
                      <a:pt x="362903" y="515678"/>
                      <a:pt x="349568" y="525203"/>
                      <a:pt x="337185" y="536633"/>
                    </a:cubicBezTo>
                    <a:cubicBezTo>
                      <a:pt x="331470" y="542348"/>
                      <a:pt x="322897" y="545205"/>
                      <a:pt x="317183" y="549968"/>
                    </a:cubicBezTo>
                    <a:cubicBezTo>
                      <a:pt x="311468" y="554730"/>
                      <a:pt x="307658" y="561398"/>
                      <a:pt x="300990" y="565208"/>
                    </a:cubicBezTo>
                    <a:cubicBezTo>
                      <a:pt x="299085" y="566160"/>
                      <a:pt x="297180" y="568065"/>
                      <a:pt x="296228" y="569018"/>
                    </a:cubicBezTo>
                    <a:cubicBezTo>
                      <a:pt x="288608" y="580448"/>
                      <a:pt x="276225" y="586163"/>
                      <a:pt x="268605" y="597593"/>
                    </a:cubicBezTo>
                    <a:cubicBezTo>
                      <a:pt x="263843" y="604260"/>
                      <a:pt x="258128" y="602355"/>
                      <a:pt x="252413" y="600451"/>
                    </a:cubicBezTo>
                    <a:cubicBezTo>
                      <a:pt x="245745" y="605213"/>
                      <a:pt x="240983" y="611880"/>
                      <a:pt x="232410" y="614738"/>
                    </a:cubicBezTo>
                    <a:cubicBezTo>
                      <a:pt x="230505" y="615690"/>
                      <a:pt x="228600" y="617595"/>
                      <a:pt x="227647" y="618548"/>
                    </a:cubicBezTo>
                    <a:cubicBezTo>
                      <a:pt x="223838" y="626168"/>
                      <a:pt x="214313" y="628073"/>
                      <a:pt x="211455" y="636645"/>
                    </a:cubicBezTo>
                    <a:lnTo>
                      <a:pt x="211455" y="636645"/>
                    </a:lnTo>
                    <a:cubicBezTo>
                      <a:pt x="208597" y="630930"/>
                      <a:pt x="210503" y="627120"/>
                      <a:pt x="214313" y="622358"/>
                    </a:cubicBezTo>
                    <a:cubicBezTo>
                      <a:pt x="236220" y="601403"/>
                      <a:pt x="258128" y="579495"/>
                      <a:pt x="278130" y="555683"/>
                    </a:cubicBezTo>
                    <a:cubicBezTo>
                      <a:pt x="279083" y="554730"/>
                      <a:pt x="279083" y="552826"/>
                      <a:pt x="278130" y="551873"/>
                    </a:cubicBezTo>
                    <a:cubicBezTo>
                      <a:pt x="277178" y="550920"/>
                      <a:pt x="275272" y="551873"/>
                      <a:pt x="274320" y="551873"/>
                    </a:cubicBezTo>
                    <a:cubicBezTo>
                      <a:pt x="273368" y="551873"/>
                      <a:pt x="272415" y="551873"/>
                      <a:pt x="272415" y="552826"/>
                    </a:cubicBezTo>
                    <a:cubicBezTo>
                      <a:pt x="271463" y="552826"/>
                      <a:pt x="270510" y="552826"/>
                      <a:pt x="270510" y="553778"/>
                    </a:cubicBezTo>
                    <a:cubicBezTo>
                      <a:pt x="257175" y="563303"/>
                      <a:pt x="243840" y="572828"/>
                      <a:pt x="230505" y="583305"/>
                    </a:cubicBezTo>
                    <a:cubicBezTo>
                      <a:pt x="221933" y="589973"/>
                      <a:pt x="213360" y="597593"/>
                      <a:pt x="204788" y="604260"/>
                    </a:cubicBezTo>
                    <a:cubicBezTo>
                      <a:pt x="185738" y="619501"/>
                      <a:pt x="165735" y="634740"/>
                      <a:pt x="146685" y="649980"/>
                    </a:cubicBezTo>
                    <a:cubicBezTo>
                      <a:pt x="140970" y="654743"/>
                      <a:pt x="136208" y="659505"/>
                      <a:pt x="128588" y="662363"/>
                    </a:cubicBezTo>
                    <a:cubicBezTo>
                      <a:pt x="127635" y="662363"/>
                      <a:pt x="125730" y="663315"/>
                      <a:pt x="124778" y="665220"/>
                    </a:cubicBezTo>
                    <a:cubicBezTo>
                      <a:pt x="120015" y="673793"/>
                      <a:pt x="112395" y="677603"/>
                      <a:pt x="103822" y="682365"/>
                    </a:cubicBezTo>
                    <a:cubicBezTo>
                      <a:pt x="100965" y="684270"/>
                      <a:pt x="98108" y="687128"/>
                      <a:pt x="95250" y="689985"/>
                    </a:cubicBezTo>
                    <a:cubicBezTo>
                      <a:pt x="83820" y="704273"/>
                      <a:pt x="71438" y="716655"/>
                      <a:pt x="60008" y="730943"/>
                    </a:cubicBezTo>
                    <a:cubicBezTo>
                      <a:pt x="44768" y="750945"/>
                      <a:pt x="28575" y="770948"/>
                      <a:pt x="13335" y="790951"/>
                    </a:cubicBezTo>
                    <a:cubicBezTo>
                      <a:pt x="10478" y="794760"/>
                      <a:pt x="7620" y="797618"/>
                      <a:pt x="3810" y="800476"/>
                    </a:cubicBezTo>
                    <a:cubicBezTo>
                      <a:pt x="2858" y="801428"/>
                      <a:pt x="953" y="800476"/>
                      <a:pt x="0" y="801428"/>
                    </a:cubicBezTo>
                    <a:lnTo>
                      <a:pt x="953" y="802380"/>
                    </a:lnTo>
                    <a:cubicBezTo>
                      <a:pt x="1905" y="799523"/>
                      <a:pt x="2858" y="796665"/>
                      <a:pt x="4763" y="793808"/>
                    </a:cubicBezTo>
                    <a:cubicBezTo>
                      <a:pt x="20003" y="769995"/>
                      <a:pt x="35243" y="745230"/>
                      <a:pt x="50483" y="721418"/>
                    </a:cubicBezTo>
                    <a:cubicBezTo>
                      <a:pt x="60008" y="706178"/>
                      <a:pt x="71438" y="691890"/>
                      <a:pt x="80963" y="676651"/>
                    </a:cubicBezTo>
                    <a:cubicBezTo>
                      <a:pt x="105728" y="639503"/>
                      <a:pt x="131445" y="603308"/>
                      <a:pt x="158115" y="568065"/>
                    </a:cubicBezTo>
                    <a:cubicBezTo>
                      <a:pt x="166688" y="556635"/>
                      <a:pt x="175260" y="545205"/>
                      <a:pt x="184785" y="534728"/>
                    </a:cubicBezTo>
                    <a:cubicBezTo>
                      <a:pt x="193358" y="523298"/>
                      <a:pt x="202883" y="512820"/>
                      <a:pt x="212408" y="501390"/>
                    </a:cubicBezTo>
                    <a:cubicBezTo>
                      <a:pt x="218122" y="494723"/>
                      <a:pt x="222885" y="487103"/>
                      <a:pt x="228600" y="479483"/>
                    </a:cubicBezTo>
                    <a:cubicBezTo>
                      <a:pt x="235268" y="470910"/>
                      <a:pt x="242888" y="462338"/>
                      <a:pt x="249555" y="452813"/>
                    </a:cubicBezTo>
                    <a:cubicBezTo>
                      <a:pt x="251460" y="450908"/>
                      <a:pt x="254318" y="449003"/>
                      <a:pt x="255270" y="446145"/>
                    </a:cubicBezTo>
                    <a:cubicBezTo>
                      <a:pt x="267653" y="428048"/>
                      <a:pt x="283845" y="413760"/>
                      <a:pt x="297180" y="396615"/>
                    </a:cubicBezTo>
                    <a:cubicBezTo>
                      <a:pt x="311468" y="378518"/>
                      <a:pt x="327660" y="361373"/>
                      <a:pt x="343853" y="344228"/>
                    </a:cubicBezTo>
                    <a:cubicBezTo>
                      <a:pt x="347663" y="340418"/>
                      <a:pt x="351472" y="336608"/>
                      <a:pt x="354330" y="331845"/>
                    </a:cubicBezTo>
                    <a:cubicBezTo>
                      <a:pt x="365760" y="314700"/>
                      <a:pt x="380047" y="300413"/>
                      <a:pt x="393383" y="285173"/>
                    </a:cubicBezTo>
                    <a:cubicBezTo>
                      <a:pt x="398145" y="280410"/>
                      <a:pt x="401955" y="274695"/>
                      <a:pt x="405765" y="268980"/>
                    </a:cubicBezTo>
                    <a:cubicBezTo>
                      <a:pt x="410528" y="263265"/>
                      <a:pt x="415290" y="257550"/>
                      <a:pt x="420053" y="251835"/>
                    </a:cubicBezTo>
                    <a:cubicBezTo>
                      <a:pt x="425768" y="244215"/>
                      <a:pt x="431483" y="235643"/>
                      <a:pt x="437197" y="228023"/>
                    </a:cubicBezTo>
                    <a:cubicBezTo>
                      <a:pt x="437197" y="227070"/>
                      <a:pt x="438150" y="226118"/>
                      <a:pt x="437197" y="226118"/>
                    </a:cubicBezTo>
                    <a:cubicBezTo>
                      <a:pt x="436245" y="225165"/>
                      <a:pt x="434340" y="224213"/>
                      <a:pt x="433388" y="224213"/>
                    </a:cubicBezTo>
                    <a:cubicBezTo>
                      <a:pt x="418147" y="230880"/>
                      <a:pt x="402908" y="236595"/>
                      <a:pt x="388620" y="244215"/>
                    </a:cubicBezTo>
                    <a:cubicBezTo>
                      <a:pt x="374333" y="252788"/>
                      <a:pt x="359093" y="259455"/>
                      <a:pt x="344805" y="267075"/>
                    </a:cubicBezTo>
                    <a:cubicBezTo>
                      <a:pt x="342900" y="268028"/>
                      <a:pt x="340995" y="268980"/>
                      <a:pt x="338138" y="268980"/>
                    </a:cubicBezTo>
                    <a:cubicBezTo>
                      <a:pt x="337185" y="268980"/>
                      <a:pt x="336233" y="268980"/>
                      <a:pt x="336233" y="268028"/>
                    </a:cubicBezTo>
                    <a:cubicBezTo>
                      <a:pt x="336233" y="267075"/>
                      <a:pt x="335280" y="265170"/>
                      <a:pt x="335280" y="264218"/>
                    </a:cubicBezTo>
                    <a:cubicBezTo>
                      <a:pt x="335280" y="263265"/>
                      <a:pt x="336233" y="263265"/>
                      <a:pt x="337185" y="262313"/>
                    </a:cubicBezTo>
                    <a:cubicBezTo>
                      <a:pt x="365760" y="240405"/>
                      <a:pt x="394335" y="217545"/>
                      <a:pt x="424815" y="198495"/>
                    </a:cubicBezTo>
                    <a:cubicBezTo>
                      <a:pt x="433388" y="192780"/>
                      <a:pt x="442913" y="187065"/>
                      <a:pt x="451485" y="181350"/>
                    </a:cubicBezTo>
                    <a:cubicBezTo>
                      <a:pt x="456247" y="177540"/>
                      <a:pt x="461010" y="173730"/>
                      <a:pt x="465772" y="169920"/>
                    </a:cubicBezTo>
                    <a:cubicBezTo>
                      <a:pt x="465772" y="155633"/>
                      <a:pt x="470535" y="143250"/>
                      <a:pt x="471488" y="129915"/>
                    </a:cubicBezTo>
                    <a:cubicBezTo>
                      <a:pt x="472440" y="123248"/>
                      <a:pt x="472440" y="116580"/>
                      <a:pt x="467678" y="110865"/>
                    </a:cubicBezTo>
                    <a:cubicBezTo>
                      <a:pt x="466725" y="109913"/>
                      <a:pt x="465772" y="107055"/>
                      <a:pt x="466725" y="104198"/>
                    </a:cubicBezTo>
                    <a:cubicBezTo>
                      <a:pt x="467678" y="97530"/>
                      <a:pt x="478155" y="68955"/>
                      <a:pt x="481965" y="62288"/>
                    </a:cubicBezTo>
                    <a:cubicBezTo>
                      <a:pt x="488633" y="49905"/>
                      <a:pt x="496253" y="39428"/>
                      <a:pt x="508635" y="31808"/>
                    </a:cubicBezTo>
                    <a:cubicBezTo>
                      <a:pt x="512445" y="28950"/>
                      <a:pt x="515303" y="26093"/>
                      <a:pt x="519113" y="23235"/>
                    </a:cubicBezTo>
                    <a:cubicBezTo>
                      <a:pt x="521970" y="20378"/>
                      <a:pt x="524828" y="16568"/>
                      <a:pt x="528638" y="13710"/>
                    </a:cubicBezTo>
                    <a:cubicBezTo>
                      <a:pt x="533400" y="9900"/>
                      <a:pt x="539115" y="7995"/>
                      <a:pt x="544830" y="5138"/>
                    </a:cubicBezTo>
                    <a:cubicBezTo>
                      <a:pt x="550545" y="2280"/>
                      <a:pt x="556260" y="375"/>
                      <a:pt x="561975" y="1328"/>
                    </a:cubicBezTo>
                    <a:cubicBezTo>
                      <a:pt x="562928" y="1328"/>
                      <a:pt x="564833" y="1328"/>
                      <a:pt x="566738" y="1328"/>
                    </a:cubicBezTo>
                    <a:cubicBezTo>
                      <a:pt x="581978" y="-577"/>
                      <a:pt x="581978" y="-577"/>
                      <a:pt x="592455" y="2280"/>
                    </a:cubicBezTo>
                    <a:cubicBezTo>
                      <a:pt x="607695" y="7995"/>
                      <a:pt x="623888" y="11805"/>
                      <a:pt x="640080" y="16568"/>
                    </a:cubicBezTo>
                    <a:cubicBezTo>
                      <a:pt x="658178" y="21330"/>
                      <a:pt x="677228" y="24188"/>
                      <a:pt x="695325" y="20378"/>
                    </a:cubicBezTo>
                    <a:cubicBezTo>
                      <a:pt x="710565" y="17520"/>
                      <a:pt x="726758" y="19425"/>
                      <a:pt x="741997" y="21330"/>
                    </a:cubicBezTo>
                    <a:cubicBezTo>
                      <a:pt x="748665" y="22283"/>
                      <a:pt x="755333" y="24188"/>
                      <a:pt x="762000" y="26093"/>
                    </a:cubicBezTo>
                    <a:cubicBezTo>
                      <a:pt x="770572" y="28950"/>
                      <a:pt x="779145" y="31808"/>
                      <a:pt x="786765" y="36570"/>
                    </a:cubicBezTo>
                    <a:cubicBezTo>
                      <a:pt x="807720" y="46095"/>
                      <a:pt x="828675" y="56573"/>
                      <a:pt x="848678" y="68003"/>
                    </a:cubicBezTo>
                    <a:cubicBezTo>
                      <a:pt x="857250" y="72765"/>
                      <a:pt x="865822" y="77528"/>
                      <a:pt x="874395" y="81338"/>
                    </a:cubicBezTo>
                    <a:cubicBezTo>
                      <a:pt x="889635" y="88005"/>
                      <a:pt x="903922" y="96578"/>
                      <a:pt x="917258" y="106103"/>
                    </a:cubicBezTo>
                    <a:cubicBezTo>
                      <a:pt x="927735" y="113723"/>
                      <a:pt x="938213" y="120390"/>
                      <a:pt x="949643" y="126105"/>
                    </a:cubicBezTo>
                    <a:cubicBezTo>
                      <a:pt x="970597" y="137535"/>
                      <a:pt x="987743" y="152775"/>
                      <a:pt x="1004888" y="168968"/>
                    </a:cubicBezTo>
                    <a:cubicBezTo>
                      <a:pt x="1012508" y="175635"/>
                      <a:pt x="1019175" y="182303"/>
                      <a:pt x="1026795" y="188970"/>
                    </a:cubicBezTo>
                    <a:cubicBezTo>
                      <a:pt x="1032510" y="193733"/>
                      <a:pt x="1036320" y="198495"/>
                      <a:pt x="1039178" y="205163"/>
                    </a:cubicBezTo>
                    <a:cubicBezTo>
                      <a:pt x="1040130" y="208973"/>
                      <a:pt x="1042988" y="211830"/>
                      <a:pt x="1045845" y="214688"/>
                    </a:cubicBezTo>
                    <a:cubicBezTo>
                      <a:pt x="1051560" y="221355"/>
                      <a:pt x="1057275" y="227070"/>
                      <a:pt x="1062990" y="232785"/>
                    </a:cubicBezTo>
                    <a:cubicBezTo>
                      <a:pt x="1065848" y="236595"/>
                      <a:pt x="1065848" y="244215"/>
                      <a:pt x="1062990" y="248025"/>
                    </a:cubicBezTo>
                    <a:cubicBezTo>
                      <a:pt x="1062038" y="248978"/>
                      <a:pt x="1061085" y="249930"/>
                      <a:pt x="1060133" y="250883"/>
                    </a:cubicBezTo>
                    <a:cubicBezTo>
                      <a:pt x="1058228" y="252788"/>
                      <a:pt x="1056323" y="253740"/>
                      <a:pt x="1055370" y="255645"/>
                    </a:cubicBezTo>
                    <a:cubicBezTo>
                      <a:pt x="1051560" y="260408"/>
                      <a:pt x="1049655" y="266123"/>
                      <a:pt x="1050608" y="272790"/>
                    </a:cubicBezTo>
                    <a:cubicBezTo>
                      <a:pt x="1051560" y="282315"/>
                      <a:pt x="1053465" y="291840"/>
                      <a:pt x="1054418" y="302318"/>
                    </a:cubicBezTo>
                    <a:cubicBezTo>
                      <a:pt x="1054418" y="306128"/>
                      <a:pt x="1054418" y="309938"/>
                      <a:pt x="1051560" y="312795"/>
                    </a:cubicBezTo>
                    <a:cubicBezTo>
                      <a:pt x="1042988" y="323273"/>
                      <a:pt x="1034415" y="333750"/>
                      <a:pt x="1027747" y="345180"/>
                    </a:cubicBezTo>
                    <a:cubicBezTo>
                      <a:pt x="1010603" y="363278"/>
                      <a:pt x="995363" y="384233"/>
                      <a:pt x="972503" y="397568"/>
                    </a:cubicBezTo>
                    <a:cubicBezTo>
                      <a:pt x="961072" y="404235"/>
                      <a:pt x="950595" y="412808"/>
                      <a:pt x="940118" y="421380"/>
                    </a:cubicBezTo>
                    <a:cubicBezTo>
                      <a:pt x="933450" y="427095"/>
                      <a:pt x="925830" y="430905"/>
                      <a:pt x="918210" y="430905"/>
                    </a:cubicBezTo>
                    <a:cubicBezTo>
                      <a:pt x="907733" y="431858"/>
                      <a:pt x="898208" y="435668"/>
                      <a:pt x="888683" y="441383"/>
                    </a:cubicBezTo>
                    <a:cubicBezTo>
                      <a:pt x="885825" y="443288"/>
                      <a:pt x="882015" y="445193"/>
                      <a:pt x="878205" y="445193"/>
                    </a:cubicBezTo>
                    <a:cubicBezTo>
                      <a:pt x="871538" y="445193"/>
                      <a:pt x="864870" y="448050"/>
                      <a:pt x="859155" y="451860"/>
                    </a:cubicBezTo>
                    <a:cubicBezTo>
                      <a:pt x="850583" y="457575"/>
                      <a:pt x="842010" y="463290"/>
                      <a:pt x="830580" y="464243"/>
                    </a:cubicBezTo>
                    <a:cubicBezTo>
                      <a:pt x="826770" y="469005"/>
                      <a:pt x="821055" y="468053"/>
                      <a:pt x="816293" y="470910"/>
                    </a:cubicBezTo>
                    <a:cubicBezTo>
                      <a:pt x="810578" y="475673"/>
                      <a:pt x="802958" y="477578"/>
                      <a:pt x="795338" y="477578"/>
                    </a:cubicBezTo>
                    <a:cubicBezTo>
                      <a:pt x="791528" y="477578"/>
                      <a:pt x="787718" y="478530"/>
                      <a:pt x="784860" y="479483"/>
                    </a:cubicBezTo>
                    <a:cubicBezTo>
                      <a:pt x="774383" y="483293"/>
                      <a:pt x="765810" y="491865"/>
                      <a:pt x="755333" y="495675"/>
                    </a:cubicBezTo>
                    <a:cubicBezTo>
                      <a:pt x="751522" y="500438"/>
                      <a:pt x="748665" y="505200"/>
                      <a:pt x="742950" y="508058"/>
                    </a:cubicBezTo>
                    <a:cubicBezTo>
                      <a:pt x="741045" y="509010"/>
                      <a:pt x="739140" y="508058"/>
                      <a:pt x="736283" y="508058"/>
                    </a:cubicBezTo>
                    <a:cubicBezTo>
                      <a:pt x="734378" y="508058"/>
                      <a:pt x="733425" y="505200"/>
                      <a:pt x="735330" y="504248"/>
                    </a:cubicBezTo>
                    <a:cubicBezTo>
                      <a:pt x="743903" y="496628"/>
                      <a:pt x="748665" y="484245"/>
                      <a:pt x="759143" y="478530"/>
                    </a:cubicBezTo>
                    <a:cubicBezTo>
                      <a:pt x="760095" y="477578"/>
                      <a:pt x="761047" y="475673"/>
                      <a:pt x="760095" y="474720"/>
                    </a:cubicBezTo>
                    <a:cubicBezTo>
                      <a:pt x="760095" y="473768"/>
                      <a:pt x="758190" y="470910"/>
                      <a:pt x="758190" y="471863"/>
                    </a:cubicBezTo>
                    <a:cubicBezTo>
                      <a:pt x="752475" y="472815"/>
                      <a:pt x="746760" y="475673"/>
                      <a:pt x="741045" y="475673"/>
                    </a:cubicBezTo>
                    <a:cubicBezTo>
                      <a:pt x="725805" y="474720"/>
                      <a:pt x="712470" y="482340"/>
                      <a:pt x="697230" y="486150"/>
                    </a:cubicBezTo>
                    <a:cubicBezTo>
                      <a:pt x="694372" y="487103"/>
                      <a:pt x="690563" y="488055"/>
                      <a:pt x="688658" y="489960"/>
                    </a:cubicBezTo>
                    <a:cubicBezTo>
                      <a:pt x="682943" y="495675"/>
                      <a:pt x="675322" y="496628"/>
                      <a:pt x="668655" y="498533"/>
                    </a:cubicBezTo>
                    <a:cubicBezTo>
                      <a:pt x="666750" y="499485"/>
                      <a:pt x="663893" y="499485"/>
                      <a:pt x="662940" y="501390"/>
                    </a:cubicBezTo>
                    <a:cubicBezTo>
                      <a:pt x="658178" y="508058"/>
                      <a:pt x="650558" y="509963"/>
                      <a:pt x="643890" y="512820"/>
                    </a:cubicBezTo>
                    <a:cubicBezTo>
                      <a:pt x="635318" y="516630"/>
                      <a:pt x="628650" y="525203"/>
                      <a:pt x="620078" y="529013"/>
                    </a:cubicBezTo>
                    <a:cubicBezTo>
                      <a:pt x="617220" y="530918"/>
                      <a:pt x="614363" y="533776"/>
                      <a:pt x="610553" y="534728"/>
                    </a:cubicBezTo>
                    <a:cubicBezTo>
                      <a:pt x="602933" y="536633"/>
                      <a:pt x="597218" y="541395"/>
                      <a:pt x="592455" y="548063"/>
                    </a:cubicBezTo>
                    <a:cubicBezTo>
                      <a:pt x="590550" y="550920"/>
                      <a:pt x="586740" y="550920"/>
                      <a:pt x="581978" y="548063"/>
                    </a:cubicBezTo>
                    <a:cubicBezTo>
                      <a:pt x="580072" y="547110"/>
                      <a:pt x="579120" y="543301"/>
                      <a:pt x="581025" y="542348"/>
                    </a:cubicBezTo>
                    <a:cubicBezTo>
                      <a:pt x="583883" y="540443"/>
                      <a:pt x="586740" y="538538"/>
                      <a:pt x="589597" y="535680"/>
                    </a:cubicBezTo>
                    <a:cubicBezTo>
                      <a:pt x="601028" y="527108"/>
                      <a:pt x="613410" y="519488"/>
                      <a:pt x="619125" y="506153"/>
                    </a:cubicBezTo>
                    <a:cubicBezTo>
                      <a:pt x="621983" y="505200"/>
                      <a:pt x="623888" y="504248"/>
                      <a:pt x="624840" y="501390"/>
                    </a:cubicBezTo>
                    <a:cubicBezTo>
                      <a:pt x="625793" y="501390"/>
                      <a:pt x="625793" y="501390"/>
                      <a:pt x="626745" y="501390"/>
                    </a:cubicBezTo>
                    <a:cubicBezTo>
                      <a:pt x="626745" y="501390"/>
                      <a:pt x="627697" y="500438"/>
                      <a:pt x="627697" y="500438"/>
                    </a:cubicBezTo>
                    <a:cubicBezTo>
                      <a:pt x="626745" y="501390"/>
                      <a:pt x="625793" y="501390"/>
                      <a:pt x="624840" y="502343"/>
                    </a:cubicBezTo>
                    <a:cubicBezTo>
                      <a:pt x="622935" y="504248"/>
                      <a:pt x="621030" y="505200"/>
                      <a:pt x="619125" y="507105"/>
                    </a:cubicBezTo>
                    <a:cubicBezTo>
                      <a:pt x="615315" y="509010"/>
                      <a:pt x="611505" y="511868"/>
                      <a:pt x="606743" y="512820"/>
                    </a:cubicBezTo>
                    <a:cubicBezTo>
                      <a:pt x="601028" y="513773"/>
                      <a:pt x="597218" y="517583"/>
                      <a:pt x="593408" y="520440"/>
                    </a:cubicBezTo>
                    <a:cubicBezTo>
                      <a:pt x="589597" y="522345"/>
                      <a:pt x="584835" y="524250"/>
                      <a:pt x="581025" y="526155"/>
                    </a:cubicBezTo>
                    <a:cubicBezTo>
                      <a:pt x="570547" y="531870"/>
                      <a:pt x="560070" y="537585"/>
                      <a:pt x="549593" y="544253"/>
                    </a:cubicBezTo>
                    <a:cubicBezTo>
                      <a:pt x="546735" y="546158"/>
                      <a:pt x="543878" y="547110"/>
                      <a:pt x="542925" y="549968"/>
                    </a:cubicBezTo>
                    <a:cubicBezTo>
                      <a:pt x="532447" y="564255"/>
                      <a:pt x="516255" y="570923"/>
                      <a:pt x="502920" y="581401"/>
                    </a:cubicBezTo>
                    <a:cubicBezTo>
                      <a:pt x="494347" y="584258"/>
                      <a:pt x="488633" y="591878"/>
                      <a:pt x="481013" y="596640"/>
                    </a:cubicBezTo>
                    <a:cubicBezTo>
                      <a:pt x="474345" y="600451"/>
                      <a:pt x="465772" y="602355"/>
                      <a:pt x="460058" y="609976"/>
                    </a:cubicBezTo>
                    <a:cubicBezTo>
                      <a:pt x="459105" y="610928"/>
                      <a:pt x="457200" y="611880"/>
                      <a:pt x="456247" y="611880"/>
                    </a:cubicBezTo>
                    <a:cubicBezTo>
                      <a:pt x="442913" y="614738"/>
                      <a:pt x="431483" y="621405"/>
                      <a:pt x="421005" y="630930"/>
                    </a:cubicBezTo>
                    <a:cubicBezTo>
                      <a:pt x="415290" y="636645"/>
                      <a:pt x="408622" y="639503"/>
                      <a:pt x="402908" y="643313"/>
                    </a:cubicBezTo>
                    <a:cubicBezTo>
                      <a:pt x="398145" y="646170"/>
                      <a:pt x="393383" y="649028"/>
                      <a:pt x="391478" y="653790"/>
                    </a:cubicBezTo>
                    <a:cubicBezTo>
                      <a:pt x="389572" y="659505"/>
                      <a:pt x="385763" y="662363"/>
                      <a:pt x="380047" y="663315"/>
                    </a:cubicBezTo>
                    <a:cubicBezTo>
                      <a:pt x="372428" y="664268"/>
                      <a:pt x="366713" y="669983"/>
                      <a:pt x="359093" y="669030"/>
                    </a:cubicBezTo>
                    <a:cubicBezTo>
                      <a:pt x="357188" y="669030"/>
                      <a:pt x="355283" y="669030"/>
                      <a:pt x="353378" y="666173"/>
                    </a:cubicBezTo>
                    <a:cubicBezTo>
                      <a:pt x="349568" y="660458"/>
                      <a:pt x="348615" y="660458"/>
                      <a:pt x="344805" y="663315"/>
                    </a:cubicBezTo>
                    <a:cubicBezTo>
                      <a:pt x="336233" y="668078"/>
                      <a:pt x="327660" y="671888"/>
                      <a:pt x="319088" y="676651"/>
                    </a:cubicBezTo>
                    <a:lnTo>
                      <a:pt x="320040" y="676651"/>
                    </a:lnTo>
                    <a:cubicBezTo>
                      <a:pt x="319088" y="673793"/>
                      <a:pt x="320040" y="671888"/>
                      <a:pt x="321945" y="670935"/>
                    </a:cubicBezTo>
                    <a:cubicBezTo>
                      <a:pt x="330518" y="663315"/>
                      <a:pt x="339090" y="656648"/>
                      <a:pt x="347663" y="649980"/>
                    </a:cubicBezTo>
                    <a:cubicBezTo>
                      <a:pt x="356235" y="643313"/>
                      <a:pt x="363855" y="637598"/>
                      <a:pt x="372428" y="630930"/>
                    </a:cubicBezTo>
                    <a:cubicBezTo>
                      <a:pt x="381000" y="624263"/>
                      <a:pt x="389572" y="616643"/>
                      <a:pt x="400050" y="611880"/>
                    </a:cubicBezTo>
                    <a:cubicBezTo>
                      <a:pt x="405765" y="609023"/>
                      <a:pt x="412433" y="606165"/>
                      <a:pt x="416243" y="600451"/>
                    </a:cubicBezTo>
                    <a:cubicBezTo>
                      <a:pt x="418147" y="598545"/>
                      <a:pt x="420053" y="597593"/>
                      <a:pt x="421958" y="596640"/>
                    </a:cubicBezTo>
                    <a:cubicBezTo>
                      <a:pt x="444818" y="582353"/>
                      <a:pt x="465772" y="566160"/>
                      <a:pt x="488633" y="550920"/>
                    </a:cubicBezTo>
                    <a:cubicBezTo>
                      <a:pt x="496253" y="546158"/>
                      <a:pt x="502920" y="540443"/>
                      <a:pt x="508635" y="532823"/>
                    </a:cubicBezTo>
                    <a:cubicBezTo>
                      <a:pt x="510540" y="524250"/>
                      <a:pt x="513397" y="520440"/>
                      <a:pt x="517208" y="520440"/>
                    </a:cubicBezTo>
                    <a:cubicBezTo>
                      <a:pt x="517208" y="519488"/>
                      <a:pt x="516255" y="519488"/>
                      <a:pt x="516255" y="519488"/>
                    </a:cubicBezTo>
                    <a:lnTo>
                      <a:pt x="517208" y="520440"/>
                    </a:lnTo>
                    <a:close/>
                    <a:moveTo>
                      <a:pt x="459105" y="550920"/>
                    </a:moveTo>
                    <a:cubicBezTo>
                      <a:pt x="459105" y="548063"/>
                      <a:pt x="460058" y="544253"/>
                      <a:pt x="460058" y="541395"/>
                    </a:cubicBezTo>
                    <a:cubicBezTo>
                      <a:pt x="461963" y="540443"/>
                      <a:pt x="463868" y="540443"/>
                      <a:pt x="466725" y="539490"/>
                    </a:cubicBezTo>
                    <a:lnTo>
                      <a:pt x="467678" y="538538"/>
                    </a:lnTo>
                    <a:cubicBezTo>
                      <a:pt x="467678" y="538538"/>
                      <a:pt x="467678" y="539490"/>
                      <a:pt x="467678" y="539490"/>
                    </a:cubicBezTo>
                    <a:cubicBezTo>
                      <a:pt x="464820" y="539490"/>
                      <a:pt x="462915" y="540443"/>
                      <a:pt x="460058" y="540443"/>
                    </a:cubicBezTo>
                    <a:cubicBezTo>
                      <a:pt x="461010" y="545205"/>
                      <a:pt x="461963" y="548063"/>
                      <a:pt x="459105" y="550920"/>
                    </a:cubicBezTo>
                    <a:cubicBezTo>
                      <a:pt x="458153" y="550920"/>
                      <a:pt x="457200" y="550920"/>
                      <a:pt x="458153" y="549968"/>
                    </a:cubicBezTo>
                    <a:cubicBezTo>
                      <a:pt x="458153" y="549968"/>
                      <a:pt x="458153" y="550920"/>
                      <a:pt x="459105" y="550920"/>
                    </a:cubicBezTo>
                    <a:close/>
                    <a:moveTo>
                      <a:pt x="676275" y="488055"/>
                    </a:moveTo>
                    <a:cubicBezTo>
                      <a:pt x="676275" y="487103"/>
                      <a:pt x="675322" y="486150"/>
                      <a:pt x="675322" y="486150"/>
                    </a:cubicBezTo>
                    <a:cubicBezTo>
                      <a:pt x="674370" y="486150"/>
                      <a:pt x="672465" y="487103"/>
                      <a:pt x="671513" y="487103"/>
                    </a:cubicBezTo>
                    <a:cubicBezTo>
                      <a:pt x="671513" y="488055"/>
                      <a:pt x="672465" y="489008"/>
                      <a:pt x="672465" y="489008"/>
                    </a:cubicBezTo>
                    <a:cubicBezTo>
                      <a:pt x="673418" y="489960"/>
                      <a:pt x="675322" y="489008"/>
                      <a:pt x="676275" y="4880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>
              <p:custDataLst>
                <p:tags r:id="rId17"/>
              </p:custDataLst>
            </p:nvPr>
          </p:nvGrpSpPr>
          <p:grpSpPr>
            <a:xfrm>
              <a:off x="10284960" y="2216848"/>
              <a:ext cx="2190555" cy="2245008"/>
              <a:chOff x="5530539" y="1667781"/>
              <a:chExt cx="2261253" cy="2317464"/>
            </a:xfrm>
            <a:solidFill>
              <a:srgbClr val="4C443F"/>
            </a:solidFill>
          </p:grpSpPr>
          <p:sp>
            <p:nvSpPr>
              <p:cNvPr id="22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 flipV="1">
                <a:off x="5530539" y="1667781"/>
                <a:ext cx="1417165" cy="2317464"/>
              </a:xfrm>
              <a:custGeom>
                <a:gdLst>
                  <a:gd name="connsiteX0" fmla="*/ 436102 w 664790"/>
                  <a:gd name="connsiteY0" fmla="*/ 1071748 h 1087119"/>
                  <a:gd name="connsiteX1" fmla="*/ 389333 w 664790"/>
                  <a:gd name="connsiteY1" fmla="*/ 1053040 h 1087119"/>
                  <a:gd name="connsiteX2" fmla="*/ 342563 w 664790"/>
                  <a:gd name="connsiteY2" fmla="*/ 1036883 h 1087119"/>
                  <a:gd name="connsiteX3" fmla="*/ 270282 w 664790"/>
                  <a:gd name="connsiteY3" fmla="*/ 1018175 h 1087119"/>
                  <a:gd name="connsiteX4" fmla="*/ 237118 w 664790"/>
                  <a:gd name="connsiteY4" fmla="*/ 1009671 h 1087119"/>
                  <a:gd name="connsiteX5" fmla="*/ 261778 w 664790"/>
                  <a:gd name="connsiteY5" fmla="*/ 998616 h 1087119"/>
                  <a:gd name="connsiteX6" fmla="*/ 288990 w 664790"/>
                  <a:gd name="connsiteY6" fmla="*/ 929737 h 1087119"/>
                  <a:gd name="connsiteX7" fmla="*/ 257526 w 664790"/>
                  <a:gd name="connsiteY7" fmla="*/ 854055 h 1087119"/>
                  <a:gd name="connsiteX8" fmla="*/ 236267 w 664790"/>
                  <a:gd name="connsiteY8" fmla="*/ 807285 h 1087119"/>
                  <a:gd name="connsiteX9" fmla="*/ 268581 w 664790"/>
                  <a:gd name="connsiteY9" fmla="*/ 679731 h 1087119"/>
                  <a:gd name="connsiteX10" fmla="*/ 291541 w 664790"/>
                  <a:gd name="connsiteY10" fmla="*/ 767318 h 1087119"/>
                  <a:gd name="connsiteX11" fmla="*/ 323004 w 664790"/>
                  <a:gd name="connsiteY11" fmla="*/ 807285 h 1087119"/>
                  <a:gd name="connsiteX12" fmla="*/ 385081 w 664790"/>
                  <a:gd name="connsiteY12" fmla="*/ 747760 h 1087119"/>
                  <a:gd name="connsiteX13" fmla="*/ 401238 w 664790"/>
                  <a:gd name="connsiteY13" fmla="*/ 837898 h 1087119"/>
                  <a:gd name="connsiteX14" fmla="*/ 416544 w 664790"/>
                  <a:gd name="connsiteY14" fmla="*/ 939091 h 1087119"/>
                  <a:gd name="connsiteX15" fmla="*/ 437803 w 664790"/>
                  <a:gd name="connsiteY15" fmla="*/ 951847 h 1087119"/>
                  <a:gd name="connsiteX16" fmla="*/ 449708 w 664790"/>
                  <a:gd name="connsiteY16" fmla="*/ 833646 h 1087119"/>
                  <a:gd name="connsiteX17" fmla="*/ 408891 w 664790"/>
                  <a:gd name="connsiteY17" fmla="*/ 706092 h 1087119"/>
                  <a:gd name="connsiteX18" fmla="*/ 376577 w 664790"/>
                  <a:gd name="connsiteY18" fmla="*/ 700990 h 1087119"/>
                  <a:gd name="connsiteX19" fmla="*/ 359570 w 664790"/>
                  <a:gd name="connsiteY19" fmla="*/ 693337 h 1087119"/>
                  <a:gd name="connsiteX20" fmla="*/ 323004 w 664790"/>
                  <a:gd name="connsiteY20" fmla="*/ 675479 h 1087119"/>
                  <a:gd name="connsiteX21" fmla="*/ 232016 w 664790"/>
                  <a:gd name="connsiteY21" fmla="*/ 649968 h 1087119"/>
                  <a:gd name="connsiteX22" fmla="*/ 138476 w 664790"/>
                  <a:gd name="connsiteY22" fmla="*/ 624457 h 1087119"/>
                  <a:gd name="connsiteX23" fmla="*/ 98509 w 664790"/>
                  <a:gd name="connsiteY23" fmla="*/ 610001 h 1087119"/>
                  <a:gd name="connsiteX24" fmla="*/ 64494 w 664790"/>
                  <a:gd name="connsiteY24" fmla="*/ 605749 h 1087119"/>
                  <a:gd name="connsiteX25" fmla="*/ 19425 w 664790"/>
                  <a:gd name="connsiteY25" fmla="*/ 590443 h 1087119"/>
                  <a:gd name="connsiteX26" fmla="*/ 7520 w 664790"/>
                  <a:gd name="connsiteY26" fmla="*/ 570034 h 1087119"/>
                  <a:gd name="connsiteX27" fmla="*/ 4119 w 664790"/>
                  <a:gd name="connsiteY27" fmla="*/ 528366 h 1087119"/>
                  <a:gd name="connsiteX28" fmla="*/ 21126 w 664790"/>
                  <a:gd name="connsiteY28" fmla="*/ 486699 h 1087119"/>
                  <a:gd name="connsiteX29" fmla="*/ 70447 w 664790"/>
                  <a:gd name="connsiteY29" fmla="*/ 489250 h 1087119"/>
                  <a:gd name="connsiteX30" fmla="*/ 102761 w 664790"/>
                  <a:gd name="connsiteY30" fmla="*/ 515611 h 1087119"/>
                  <a:gd name="connsiteX31" fmla="*/ 185246 w 664790"/>
                  <a:gd name="connsiteY31" fmla="*/ 547925 h 1087119"/>
                  <a:gd name="connsiteX32" fmla="*/ 375727 w 664790"/>
                  <a:gd name="connsiteY32" fmla="*/ 608300 h 1087119"/>
                  <a:gd name="connsiteX33" fmla="*/ 454810 w 664790"/>
                  <a:gd name="connsiteY33" fmla="*/ 637213 h 1087119"/>
                  <a:gd name="connsiteX34" fmla="*/ 476069 w 664790"/>
                  <a:gd name="connsiteY34" fmla="*/ 605749 h 1087119"/>
                  <a:gd name="connsiteX35" fmla="*/ 490526 w 664790"/>
                  <a:gd name="connsiteY35" fmla="*/ 399111 h 1087119"/>
                  <a:gd name="connsiteX36" fmla="*/ 459062 w 664790"/>
                  <a:gd name="connsiteY36" fmla="*/ 123594 h 1087119"/>
                  <a:gd name="connsiteX37" fmla="*/ 402088 w 664790"/>
                  <a:gd name="connsiteY37" fmla="*/ 145704 h 1087119"/>
                  <a:gd name="connsiteX38" fmla="*/ 375727 w 664790"/>
                  <a:gd name="connsiteY38" fmla="*/ 158459 h 1087119"/>
                  <a:gd name="connsiteX39" fmla="*/ 381679 w 664790"/>
                  <a:gd name="connsiteY39" fmla="*/ 144003 h 1087119"/>
                  <a:gd name="connsiteX40" fmla="*/ 402088 w 664790"/>
                  <a:gd name="connsiteY40" fmla="*/ 101485 h 1087119"/>
                  <a:gd name="connsiteX41" fmla="*/ 427599 w 664790"/>
                  <a:gd name="connsiteY41" fmla="*/ 52164 h 1087119"/>
                  <a:gd name="connsiteX42" fmla="*/ 476069 w 664790"/>
                  <a:gd name="connsiteY42" fmla="*/ -559 h 1087119"/>
                  <a:gd name="connsiteX43" fmla="*/ 528792 w 664790"/>
                  <a:gd name="connsiteY43" fmla="*/ 121893 h 1087119"/>
                  <a:gd name="connsiteX44" fmla="*/ 545799 w 664790"/>
                  <a:gd name="connsiteY44" fmla="*/ 350641 h 1087119"/>
                  <a:gd name="connsiteX45" fmla="*/ 550901 w 664790"/>
                  <a:gd name="connsiteY45" fmla="*/ 546224 h 1087119"/>
                  <a:gd name="connsiteX46" fmla="*/ 515186 w 664790"/>
                  <a:gd name="connsiteY46" fmla="*/ 615103 h 1087119"/>
                  <a:gd name="connsiteX47" fmla="*/ 483723 w 664790"/>
                  <a:gd name="connsiteY47" fmla="*/ 636362 h 1087119"/>
                  <a:gd name="connsiteX48" fmla="*/ 561106 w 664790"/>
                  <a:gd name="connsiteY48" fmla="*/ 663574 h 1087119"/>
                  <a:gd name="connsiteX49" fmla="*/ 663999 w 664790"/>
                  <a:gd name="connsiteY49" fmla="*/ 706092 h 1087119"/>
                  <a:gd name="connsiteX50" fmla="*/ 623182 w 664790"/>
                  <a:gd name="connsiteY50" fmla="*/ 738406 h 1087119"/>
                  <a:gd name="connsiteX51" fmla="*/ 561106 w 664790"/>
                  <a:gd name="connsiteY51" fmla="*/ 750311 h 1087119"/>
                  <a:gd name="connsiteX52" fmla="*/ 531343 w 664790"/>
                  <a:gd name="connsiteY52" fmla="*/ 743508 h 1087119"/>
                  <a:gd name="connsiteX53" fmla="*/ 536445 w 664790"/>
                  <a:gd name="connsiteY53" fmla="*/ 786026 h 1087119"/>
                  <a:gd name="connsiteX54" fmla="*/ 541547 w 664790"/>
                  <a:gd name="connsiteY54" fmla="*/ 980759 h 1087119"/>
                  <a:gd name="connsiteX55" fmla="*/ 496478 w 664790"/>
                  <a:gd name="connsiteY55" fmla="*/ 994365 h 1087119"/>
                  <a:gd name="connsiteX56" fmla="*/ 474369 w 664790"/>
                  <a:gd name="connsiteY56" fmla="*/ 1004569 h 1087119"/>
                  <a:gd name="connsiteX57" fmla="*/ 504131 w 664790"/>
                  <a:gd name="connsiteY57" fmla="*/ 1017324 h 1087119"/>
                  <a:gd name="connsiteX58" fmla="*/ 566208 w 664790"/>
                  <a:gd name="connsiteY58" fmla="*/ 1043686 h 1087119"/>
                  <a:gd name="connsiteX59" fmla="*/ 436102 w 664790"/>
                  <a:gd name="connsiteY59" fmla="*/ 1071748 h 1087119"/>
                  <a:gd name="connsiteX60" fmla="*/ 419946 w 664790"/>
                  <a:gd name="connsiteY60" fmla="*/ 970555 h 1087119"/>
                  <a:gd name="connsiteX61" fmla="*/ 398686 w 664790"/>
                  <a:gd name="connsiteY61" fmla="*/ 943343 h 1087119"/>
                  <a:gd name="connsiteX62" fmla="*/ 385081 w 664790"/>
                  <a:gd name="connsiteY62" fmla="*/ 918682 h 1087119"/>
                  <a:gd name="connsiteX63" fmla="*/ 354468 w 664790"/>
                  <a:gd name="connsiteY63" fmla="*/ 858307 h 1087119"/>
                  <a:gd name="connsiteX64" fmla="*/ 317902 w 664790"/>
                  <a:gd name="connsiteY64" fmla="*/ 867661 h 1087119"/>
                  <a:gd name="connsiteX65" fmla="*/ 296643 w 664790"/>
                  <a:gd name="connsiteY65" fmla="*/ 895723 h 1087119"/>
                  <a:gd name="connsiteX66" fmla="*/ 360420 w 664790"/>
                  <a:gd name="connsiteY66" fmla="*/ 967153 h 1087119"/>
                  <a:gd name="connsiteX67" fmla="*/ 402938 w 664790"/>
                  <a:gd name="connsiteY67" fmla="*/ 976507 h 1087119"/>
                  <a:gd name="connsiteX68" fmla="*/ 425898 w 664790"/>
                  <a:gd name="connsiteY68" fmla="*/ 985011 h 1087119"/>
                  <a:gd name="connsiteX69" fmla="*/ 419946 w 664790"/>
                  <a:gd name="connsiteY69" fmla="*/ 970555 h 108711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664790" h="1087119">
                    <a:moveTo>
                      <a:pt x="436102" y="1071748"/>
                    </a:moveTo>
                    <a:cubicBezTo>
                      <a:pt x="414843" y="1064094"/>
                      <a:pt x="393584" y="1055591"/>
                      <a:pt x="389333" y="1053040"/>
                    </a:cubicBezTo>
                    <a:cubicBezTo>
                      <a:pt x="384230" y="1049638"/>
                      <a:pt x="363822" y="1042835"/>
                      <a:pt x="342563" y="1036883"/>
                    </a:cubicBezTo>
                    <a:cubicBezTo>
                      <a:pt x="321304" y="1031781"/>
                      <a:pt x="288990" y="1023277"/>
                      <a:pt x="270282" y="1018175"/>
                    </a:cubicBezTo>
                    <a:lnTo>
                      <a:pt x="237118" y="1009671"/>
                    </a:lnTo>
                    <a:lnTo>
                      <a:pt x="261778" y="998616"/>
                    </a:lnTo>
                    <a:cubicBezTo>
                      <a:pt x="311099" y="976507"/>
                      <a:pt x="311950" y="974806"/>
                      <a:pt x="288990" y="929737"/>
                    </a:cubicBezTo>
                    <a:cubicBezTo>
                      <a:pt x="277935" y="906777"/>
                      <a:pt x="263479" y="872763"/>
                      <a:pt x="257526" y="854055"/>
                    </a:cubicBezTo>
                    <a:cubicBezTo>
                      <a:pt x="251574" y="835347"/>
                      <a:pt x="242220" y="814088"/>
                      <a:pt x="236267" y="807285"/>
                    </a:cubicBezTo>
                    <a:cubicBezTo>
                      <a:pt x="217559" y="786026"/>
                      <a:pt x="244771" y="679731"/>
                      <a:pt x="268581" y="679731"/>
                    </a:cubicBezTo>
                    <a:cubicBezTo>
                      <a:pt x="280486" y="679731"/>
                      <a:pt x="291541" y="722249"/>
                      <a:pt x="291541" y="767318"/>
                    </a:cubicBezTo>
                    <a:cubicBezTo>
                      <a:pt x="291541" y="829394"/>
                      <a:pt x="303446" y="843851"/>
                      <a:pt x="323004" y="807285"/>
                    </a:cubicBezTo>
                    <a:cubicBezTo>
                      <a:pt x="344263" y="768168"/>
                      <a:pt x="365522" y="747760"/>
                      <a:pt x="385081" y="747760"/>
                    </a:cubicBezTo>
                    <a:cubicBezTo>
                      <a:pt x="400387" y="747760"/>
                      <a:pt x="401238" y="753712"/>
                      <a:pt x="401238" y="837898"/>
                    </a:cubicBezTo>
                    <a:cubicBezTo>
                      <a:pt x="400387" y="915281"/>
                      <a:pt x="402938" y="928887"/>
                      <a:pt x="416544" y="939091"/>
                    </a:cubicBezTo>
                    <a:cubicBezTo>
                      <a:pt x="425048" y="945894"/>
                      <a:pt x="434402" y="951847"/>
                      <a:pt x="437803" y="951847"/>
                    </a:cubicBezTo>
                    <a:cubicBezTo>
                      <a:pt x="448858" y="951847"/>
                      <a:pt x="454810" y="896573"/>
                      <a:pt x="449708" y="833646"/>
                    </a:cubicBezTo>
                    <a:cubicBezTo>
                      <a:pt x="439504" y="723099"/>
                      <a:pt x="436953" y="715446"/>
                      <a:pt x="408891" y="706092"/>
                    </a:cubicBezTo>
                    <a:cubicBezTo>
                      <a:pt x="394435" y="700990"/>
                      <a:pt x="379979" y="698439"/>
                      <a:pt x="376577" y="700990"/>
                    </a:cubicBezTo>
                    <a:cubicBezTo>
                      <a:pt x="373176" y="703541"/>
                      <a:pt x="365522" y="699289"/>
                      <a:pt x="359570" y="693337"/>
                    </a:cubicBezTo>
                    <a:cubicBezTo>
                      <a:pt x="354468" y="686534"/>
                      <a:pt x="337460" y="678030"/>
                      <a:pt x="323004" y="675479"/>
                    </a:cubicBezTo>
                    <a:cubicBezTo>
                      <a:pt x="307698" y="672078"/>
                      <a:pt x="266880" y="661023"/>
                      <a:pt x="232016" y="649968"/>
                    </a:cubicBezTo>
                    <a:cubicBezTo>
                      <a:pt x="197151" y="638913"/>
                      <a:pt x="154633" y="627008"/>
                      <a:pt x="138476" y="624457"/>
                    </a:cubicBezTo>
                    <a:cubicBezTo>
                      <a:pt x="122319" y="621056"/>
                      <a:pt x="103611" y="614253"/>
                      <a:pt x="98509" y="610001"/>
                    </a:cubicBezTo>
                    <a:cubicBezTo>
                      <a:pt x="92556" y="604899"/>
                      <a:pt x="77250" y="603198"/>
                      <a:pt x="64494" y="605749"/>
                    </a:cubicBezTo>
                    <a:cubicBezTo>
                      <a:pt x="37283" y="610851"/>
                      <a:pt x="19425" y="604899"/>
                      <a:pt x="19425" y="590443"/>
                    </a:cubicBezTo>
                    <a:cubicBezTo>
                      <a:pt x="19425" y="584490"/>
                      <a:pt x="14323" y="575136"/>
                      <a:pt x="7520" y="570034"/>
                    </a:cubicBezTo>
                    <a:cubicBezTo>
                      <a:pt x="-1834" y="562381"/>
                      <a:pt x="-2684" y="553027"/>
                      <a:pt x="4119" y="528366"/>
                    </a:cubicBezTo>
                    <a:cubicBezTo>
                      <a:pt x="9221" y="511359"/>
                      <a:pt x="16874" y="491801"/>
                      <a:pt x="21126" y="486699"/>
                    </a:cubicBezTo>
                    <a:cubicBezTo>
                      <a:pt x="33881" y="470542"/>
                      <a:pt x="70447" y="473093"/>
                      <a:pt x="70447" y="489250"/>
                    </a:cubicBezTo>
                    <a:cubicBezTo>
                      <a:pt x="70447" y="496053"/>
                      <a:pt x="84903" y="507958"/>
                      <a:pt x="102761" y="515611"/>
                    </a:cubicBezTo>
                    <a:cubicBezTo>
                      <a:pt x="166538" y="541972"/>
                      <a:pt x="176742" y="546224"/>
                      <a:pt x="185246" y="547925"/>
                    </a:cubicBezTo>
                    <a:cubicBezTo>
                      <a:pt x="253275" y="564932"/>
                      <a:pt x="317052" y="584490"/>
                      <a:pt x="375727" y="608300"/>
                    </a:cubicBezTo>
                    <a:cubicBezTo>
                      <a:pt x="415694" y="624457"/>
                      <a:pt x="450559" y="637213"/>
                      <a:pt x="454810" y="637213"/>
                    </a:cubicBezTo>
                    <a:cubicBezTo>
                      <a:pt x="458212" y="637213"/>
                      <a:pt x="467566" y="622757"/>
                      <a:pt x="476069" y="605749"/>
                    </a:cubicBezTo>
                    <a:cubicBezTo>
                      <a:pt x="487974" y="578538"/>
                      <a:pt x="490526" y="544523"/>
                      <a:pt x="490526" y="399111"/>
                    </a:cubicBezTo>
                    <a:cubicBezTo>
                      <a:pt x="491376" y="185671"/>
                      <a:pt x="485423" y="130397"/>
                      <a:pt x="459062" y="123594"/>
                    </a:cubicBezTo>
                    <a:cubicBezTo>
                      <a:pt x="446307" y="120193"/>
                      <a:pt x="428449" y="126996"/>
                      <a:pt x="402088" y="145704"/>
                    </a:cubicBezTo>
                    <a:cubicBezTo>
                      <a:pt x="380829" y="161010"/>
                      <a:pt x="368924" y="166112"/>
                      <a:pt x="375727" y="158459"/>
                    </a:cubicBezTo>
                    <a:cubicBezTo>
                      <a:pt x="381679" y="150806"/>
                      <a:pt x="385081" y="144003"/>
                      <a:pt x="381679" y="144003"/>
                    </a:cubicBezTo>
                    <a:cubicBezTo>
                      <a:pt x="379128" y="144003"/>
                      <a:pt x="388482" y="124444"/>
                      <a:pt x="402088" y="101485"/>
                    </a:cubicBezTo>
                    <a:cubicBezTo>
                      <a:pt x="416544" y="77675"/>
                      <a:pt x="427599" y="55565"/>
                      <a:pt x="427599" y="52164"/>
                    </a:cubicBezTo>
                    <a:cubicBezTo>
                      <a:pt x="428449" y="42810"/>
                      <a:pt x="468416" y="-559"/>
                      <a:pt x="476069" y="-559"/>
                    </a:cubicBezTo>
                    <a:cubicBezTo>
                      <a:pt x="491376" y="-559"/>
                      <a:pt x="513485" y="52164"/>
                      <a:pt x="528792" y="121893"/>
                    </a:cubicBezTo>
                    <a:cubicBezTo>
                      <a:pt x="540697" y="174616"/>
                      <a:pt x="544949" y="234141"/>
                      <a:pt x="545799" y="350641"/>
                    </a:cubicBezTo>
                    <a:cubicBezTo>
                      <a:pt x="546649" y="437378"/>
                      <a:pt x="549201" y="524965"/>
                      <a:pt x="550901" y="546224"/>
                    </a:cubicBezTo>
                    <a:cubicBezTo>
                      <a:pt x="554303" y="590443"/>
                      <a:pt x="550901" y="596395"/>
                      <a:pt x="515186" y="615103"/>
                    </a:cubicBezTo>
                    <a:cubicBezTo>
                      <a:pt x="500730" y="622757"/>
                      <a:pt x="486274" y="632111"/>
                      <a:pt x="483723" y="636362"/>
                    </a:cubicBezTo>
                    <a:cubicBezTo>
                      <a:pt x="480321" y="640614"/>
                      <a:pt x="516036" y="652519"/>
                      <a:pt x="561106" y="663574"/>
                    </a:cubicBezTo>
                    <a:cubicBezTo>
                      <a:pt x="642740" y="681431"/>
                      <a:pt x="668251" y="692486"/>
                      <a:pt x="663999" y="706092"/>
                    </a:cubicBezTo>
                    <a:cubicBezTo>
                      <a:pt x="662299" y="709493"/>
                      <a:pt x="644441" y="723950"/>
                      <a:pt x="623182" y="738406"/>
                    </a:cubicBezTo>
                    <a:cubicBezTo>
                      <a:pt x="587467" y="762216"/>
                      <a:pt x="584065" y="763066"/>
                      <a:pt x="561106" y="750311"/>
                    </a:cubicBezTo>
                    <a:cubicBezTo>
                      <a:pt x="547500" y="743508"/>
                      <a:pt x="533894" y="740106"/>
                      <a:pt x="531343" y="743508"/>
                    </a:cubicBezTo>
                    <a:cubicBezTo>
                      <a:pt x="528792" y="746059"/>
                      <a:pt x="530493" y="765617"/>
                      <a:pt x="536445" y="786026"/>
                    </a:cubicBezTo>
                    <a:cubicBezTo>
                      <a:pt x="546649" y="825993"/>
                      <a:pt x="550051" y="957799"/>
                      <a:pt x="541547" y="980759"/>
                    </a:cubicBezTo>
                    <a:cubicBezTo>
                      <a:pt x="538146" y="990113"/>
                      <a:pt x="524540" y="994365"/>
                      <a:pt x="496478" y="994365"/>
                    </a:cubicBezTo>
                    <a:cubicBezTo>
                      <a:pt x="462464" y="995215"/>
                      <a:pt x="459913" y="996065"/>
                      <a:pt x="474369" y="1004569"/>
                    </a:cubicBezTo>
                    <a:cubicBezTo>
                      <a:pt x="483723" y="1010522"/>
                      <a:pt x="497328" y="1015624"/>
                      <a:pt x="504131" y="1017324"/>
                    </a:cubicBezTo>
                    <a:cubicBezTo>
                      <a:pt x="563657" y="1025828"/>
                      <a:pt x="571310" y="1029229"/>
                      <a:pt x="566208" y="1043686"/>
                    </a:cubicBezTo>
                    <a:cubicBezTo>
                      <a:pt x="550051" y="1089605"/>
                      <a:pt x="510084" y="1098109"/>
                      <a:pt x="436102" y="1071748"/>
                    </a:cubicBezTo>
                    <a:close/>
                    <a:moveTo>
                      <a:pt x="419946" y="970555"/>
                    </a:moveTo>
                    <a:cubicBezTo>
                      <a:pt x="415694" y="962051"/>
                      <a:pt x="405489" y="950146"/>
                      <a:pt x="398686" y="943343"/>
                    </a:cubicBezTo>
                    <a:cubicBezTo>
                      <a:pt x="391033" y="937390"/>
                      <a:pt x="385081" y="926336"/>
                      <a:pt x="385081" y="918682"/>
                    </a:cubicBezTo>
                    <a:cubicBezTo>
                      <a:pt x="385081" y="897423"/>
                      <a:pt x="365522" y="858307"/>
                      <a:pt x="354468" y="858307"/>
                    </a:cubicBezTo>
                    <a:cubicBezTo>
                      <a:pt x="349366" y="858307"/>
                      <a:pt x="333209" y="862559"/>
                      <a:pt x="317902" y="867661"/>
                    </a:cubicBezTo>
                    <a:cubicBezTo>
                      <a:pt x="295793" y="875314"/>
                      <a:pt x="292391" y="880416"/>
                      <a:pt x="296643" y="895723"/>
                    </a:cubicBezTo>
                    <a:cubicBezTo>
                      <a:pt x="314501" y="953547"/>
                      <a:pt x="324705" y="964602"/>
                      <a:pt x="360420" y="967153"/>
                    </a:cubicBezTo>
                    <a:cubicBezTo>
                      <a:pt x="372325" y="968003"/>
                      <a:pt x="391884" y="972255"/>
                      <a:pt x="402938" y="976507"/>
                    </a:cubicBezTo>
                    <a:cubicBezTo>
                      <a:pt x="413993" y="980759"/>
                      <a:pt x="424197" y="985011"/>
                      <a:pt x="425898" y="985011"/>
                    </a:cubicBezTo>
                    <a:cubicBezTo>
                      <a:pt x="426748" y="985861"/>
                      <a:pt x="424197" y="979058"/>
                      <a:pt x="419946" y="970555"/>
                    </a:cubicBezTo>
                    <a:close/>
                  </a:path>
                </a:pathLst>
              </a:custGeom>
              <a:grpFill/>
              <a:ln w="8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 flipV="1">
                <a:off x="6775830" y="1938569"/>
                <a:ext cx="1015962" cy="1640464"/>
              </a:xfrm>
              <a:custGeom>
                <a:gdLst>
                  <a:gd name="connsiteX0" fmla="*/ 693310 w 1015962"/>
                  <a:gd name="connsiteY0" fmla="*/ 1020092 h 1640464"/>
                  <a:gd name="connsiteX1" fmla="*/ 257756 w 1015962"/>
                  <a:gd name="connsiteY1" fmla="*/ 819829 h 1640464"/>
                  <a:gd name="connsiteX2" fmla="*/ 339332 w 1015962"/>
                  <a:gd name="connsiteY2" fmla="*/ 805327 h 1640464"/>
                  <a:gd name="connsiteX3" fmla="*/ 460786 w 1015962"/>
                  <a:gd name="connsiteY3" fmla="*/ 781760 h 1640464"/>
                  <a:gd name="connsiteX4" fmla="*/ 549612 w 1015962"/>
                  <a:gd name="connsiteY4" fmla="*/ 794450 h 1640464"/>
                  <a:gd name="connsiteX5" fmla="*/ 607619 w 1015962"/>
                  <a:gd name="connsiteY5" fmla="*/ 857896 h 1640464"/>
                  <a:gd name="connsiteX6" fmla="*/ 623933 w 1015962"/>
                  <a:gd name="connsiteY6" fmla="*/ 870586 h 1640464"/>
                  <a:gd name="connsiteX7" fmla="*/ 734511 w 1015962"/>
                  <a:gd name="connsiteY7" fmla="*/ 1002916 h 1640464"/>
                  <a:gd name="connsiteX8" fmla="*/ 693310 w 1015962"/>
                  <a:gd name="connsiteY8" fmla="*/ 1020092 h 1640464"/>
                  <a:gd name="connsiteX9" fmla="*/ 248240 w 1015962"/>
                  <a:gd name="connsiteY9" fmla="*/ 1640328 h 1640464"/>
                  <a:gd name="connsiteX10" fmla="*/ 321203 w 1015962"/>
                  <a:gd name="connsiteY10" fmla="*/ 1615629 h 1640464"/>
                  <a:gd name="connsiteX11" fmla="*/ 440846 w 1015962"/>
                  <a:gd name="connsiteY11" fmla="*/ 1568496 h 1640464"/>
                  <a:gd name="connsiteX12" fmla="*/ 498853 w 1015962"/>
                  <a:gd name="connsiteY12" fmla="*/ 1479671 h 1640464"/>
                  <a:gd name="connsiteX13" fmla="*/ 482538 w 1015962"/>
                  <a:gd name="connsiteY13" fmla="*/ 1396286 h 1640464"/>
                  <a:gd name="connsiteX14" fmla="*/ 413653 w 1015962"/>
                  <a:gd name="connsiteY14" fmla="*/ 1167877 h 1640464"/>
                  <a:gd name="connsiteX15" fmla="*/ 397339 w 1015962"/>
                  <a:gd name="connsiteY15" fmla="*/ 1131623 h 1640464"/>
                  <a:gd name="connsiteX16" fmla="*/ 364710 w 1015962"/>
                  <a:gd name="connsiteY16" fmla="*/ 1050049 h 1640464"/>
                  <a:gd name="connsiteX17" fmla="*/ 352020 w 1015962"/>
                  <a:gd name="connsiteY17" fmla="*/ 993854 h 1640464"/>
                  <a:gd name="connsiteX18" fmla="*/ 440846 w 1015962"/>
                  <a:gd name="connsiteY18" fmla="*/ 1037359 h 1640464"/>
                  <a:gd name="connsiteX19" fmla="*/ 681942 w 1015962"/>
                  <a:gd name="connsiteY19" fmla="*/ 1122558 h 1640464"/>
                  <a:gd name="connsiteX20" fmla="*/ 1006426 w 1015962"/>
                  <a:gd name="connsiteY20" fmla="*/ 1088116 h 1640464"/>
                  <a:gd name="connsiteX21" fmla="*/ 959293 w 1015962"/>
                  <a:gd name="connsiteY21" fmla="*/ 959412 h 1640464"/>
                  <a:gd name="connsiteX22" fmla="*/ 897660 w 1015962"/>
                  <a:gd name="connsiteY22" fmla="*/ 914093 h 1640464"/>
                  <a:gd name="connsiteX23" fmla="*/ 585866 w 1015962"/>
                  <a:gd name="connsiteY23" fmla="*/ 754570 h 1640464"/>
                  <a:gd name="connsiteX24" fmla="*/ 513355 w 1015962"/>
                  <a:gd name="connsiteY24" fmla="*/ 618613 h 1640464"/>
                  <a:gd name="connsiteX25" fmla="*/ 502479 w 1015962"/>
                  <a:gd name="connsiteY25" fmla="*/ 437336 h 1640464"/>
                  <a:gd name="connsiteX26" fmla="*/ 492056 w 1015962"/>
                  <a:gd name="connsiteY26" fmla="*/ 382273 h 1640464"/>
                  <a:gd name="connsiteX27" fmla="*/ 494386 w 1015962"/>
                  <a:gd name="connsiteY27" fmla="*/ 380189 h 1640464"/>
                  <a:gd name="connsiteX28" fmla="*/ 493333 w 1015962"/>
                  <a:gd name="connsiteY28" fmla="*/ 373870 h 1640464"/>
                  <a:gd name="connsiteX29" fmla="*/ 490158 w 1015962"/>
                  <a:gd name="connsiteY29" fmla="*/ 365933 h 1640464"/>
                  <a:gd name="connsiteX30" fmla="*/ 488570 w 1015962"/>
                  <a:gd name="connsiteY30" fmla="*/ 356408 h 1640464"/>
                  <a:gd name="connsiteX31" fmla="*/ 486983 w 1015962"/>
                  <a:gd name="connsiteY31" fmla="*/ 334183 h 1640464"/>
                  <a:gd name="connsiteX32" fmla="*/ 483808 w 1015962"/>
                  <a:gd name="connsiteY32" fmla="*/ 323070 h 1640464"/>
                  <a:gd name="connsiteX33" fmla="*/ 482199 w 1015962"/>
                  <a:gd name="connsiteY33" fmla="*/ 302130 h 1640464"/>
                  <a:gd name="connsiteX34" fmla="*/ 482039 w 1015962"/>
                  <a:gd name="connsiteY34" fmla="*/ 298544 h 1640464"/>
                  <a:gd name="connsiteX35" fmla="*/ 478912 w 1015962"/>
                  <a:gd name="connsiteY35" fmla="*/ 299567 h 1640464"/>
                  <a:gd name="connsiteX36" fmla="*/ 446284 w 1015962"/>
                  <a:gd name="connsiteY36" fmla="*/ 217994 h 1640464"/>
                  <a:gd name="connsiteX37" fmla="*/ 408215 w 1015962"/>
                  <a:gd name="connsiteY37" fmla="*/ 136418 h 1640464"/>
                  <a:gd name="connsiteX38" fmla="*/ 390089 w 1015962"/>
                  <a:gd name="connsiteY38" fmla="*/ 111040 h 1640464"/>
                  <a:gd name="connsiteX39" fmla="*/ 333892 w 1015962"/>
                  <a:gd name="connsiteY39" fmla="*/ 43969 h 1640464"/>
                  <a:gd name="connsiteX40" fmla="*/ 141740 w 1015962"/>
                  <a:gd name="connsiteY40" fmla="*/ 462 h 1640464"/>
                  <a:gd name="connsiteX41" fmla="*/ 345 w 1015962"/>
                  <a:gd name="connsiteY41" fmla="*/ 9526 h 1640464"/>
                  <a:gd name="connsiteX42" fmla="*/ 56540 w 1015962"/>
                  <a:gd name="connsiteY42" fmla="*/ 45781 h 1640464"/>
                  <a:gd name="connsiteX43" fmla="*/ 344770 w 1015962"/>
                  <a:gd name="connsiteY43" fmla="*/ 533414 h 1640464"/>
                  <a:gd name="connsiteX44" fmla="*/ 319391 w 1015962"/>
                  <a:gd name="connsiteY44" fmla="*/ 734629 h 1640464"/>
                  <a:gd name="connsiteX45" fmla="*/ 265008 w 1015962"/>
                  <a:gd name="connsiteY45" fmla="*/ 758194 h 1640464"/>
                  <a:gd name="connsiteX46" fmla="*/ 212437 w 1015962"/>
                  <a:gd name="connsiteY46" fmla="*/ 734629 h 1640464"/>
                  <a:gd name="connsiteX47" fmla="*/ 78293 w 1015962"/>
                  <a:gd name="connsiteY47" fmla="*/ 607735 h 1640464"/>
                  <a:gd name="connsiteX48" fmla="*/ 67417 w 1015962"/>
                  <a:gd name="connsiteY48" fmla="*/ 671182 h 1640464"/>
                  <a:gd name="connsiteX49" fmla="*/ 83733 w 1015962"/>
                  <a:gd name="connsiteY49" fmla="*/ 734629 h 1640464"/>
                  <a:gd name="connsiteX50" fmla="*/ 143552 w 1015962"/>
                  <a:gd name="connsiteY50" fmla="*/ 807139 h 1640464"/>
                  <a:gd name="connsiteX51" fmla="*/ 181621 w 1015962"/>
                  <a:gd name="connsiteY51" fmla="*/ 879650 h 1640464"/>
                  <a:gd name="connsiteX52" fmla="*/ 197935 w 1015962"/>
                  <a:gd name="connsiteY52" fmla="*/ 948533 h 1640464"/>
                  <a:gd name="connsiteX53" fmla="*/ 255944 w 1015962"/>
                  <a:gd name="connsiteY53" fmla="*/ 1532242 h 1640464"/>
                  <a:gd name="connsiteX54" fmla="*/ 226940 w 1015962"/>
                  <a:gd name="connsiteY54" fmla="*/ 1622879 h 1640464"/>
                  <a:gd name="connsiteX55" fmla="*/ 248240 w 1015962"/>
                  <a:gd name="connsiteY55" fmla="*/ 1640328 h 164046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015962" h="1640464">
                    <a:moveTo>
                      <a:pt x="693310" y="1020092"/>
                    </a:moveTo>
                    <a:cubicBezTo>
                      <a:pt x="582431" y="1013970"/>
                      <a:pt x="284269" y="887580"/>
                      <a:pt x="257756" y="819829"/>
                    </a:cubicBezTo>
                    <a:cubicBezTo>
                      <a:pt x="252318" y="803515"/>
                      <a:pt x="275885" y="799889"/>
                      <a:pt x="339332" y="805327"/>
                    </a:cubicBezTo>
                    <a:cubicBezTo>
                      <a:pt x="402777" y="808953"/>
                      <a:pt x="437220" y="801701"/>
                      <a:pt x="460786" y="781760"/>
                    </a:cubicBezTo>
                    <a:cubicBezTo>
                      <a:pt x="489791" y="756382"/>
                      <a:pt x="497041" y="756382"/>
                      <a:pt x="549612" y="794450"/>
                    </a:cubicBezTo>
                    <a:cubicBezTo>
                      <a:pt x="580428" y="816203"/>
                      <a:pt x="607619" y="845207"/>
                      <a:pt x="607619" y="857896"/>
                    </a:cubicBezTo>
                    <a:cubicBezTo>
                      <a:pt x="607619" y="870586"/>
                      <a:pt x="614871" y="877836"/>
                      <a:pt x="623933" y="870586"/>
                    </a:cubicBezTo>
                    <a:cubicBezTo>
                      <a:pt x="643873" y="859710"/>
                      <a:pt x="734511" y="970288"/>
                      <a:pt x="734511" y="1002916"/>
                    </a:cubicBezTo>
                    <a:cubicBezTo>
                      <a:pt x="734511" y="1016512"/>
                      <a:pt x="718898" y="1021504"/>
                      <a:pt x="693310" y="1020092"/>
                    </a:cubicBezTo>
                    <a:close/>
                    <a:moveTo>
                      <a:pt x="248240" y="1640328"/>
                    </a:moveTo>
                    <a:cubicBezTo>
                      <a:pt x="263195" y="1639195"/>
                      <a:pt x="286761" y="1631038"/>
                      <a:pt x="321203" y="1615629"/>
                    </a:cubicBezTo>
                    <a:cubicBezTo>
                      <a:pt x="353832" y="1601127"/>
                      <a:pt x="408215" y="1579373"/>
                      <a:pt x="440846" y="1568496"/>
                    </a:cubicBezTo>
                    <a:cubicBezTo>
                      <a:pt x="491603" y="1548556"/>
                      <a:pt x="498853" y="1537680"/>
                      <a:pt x="498853" y="1479671"/>
                    </a:cubicBezTo>
                    <a:cubicBezTo>
                      <a:pt x="498853" y="1443416"/>
                      <a:pt x="491603" y="1405350"/>
                      <a:pt x="482538" y="1396286"/>
                    </a:cubicBezTo>
                    <a:cubicBezTo>
                      <a:pt x="466224" y="1376345"/>
                      <a:pt x="408215" y="1186006"/>
                      <a:pt x="413653" y="1167877"/>
                    </a:cubicBezTo>
                    <a:cubicBezTo>
                      <a:pt x="415467" y="1162439"/>
                      <a:pt x="408215" y="1146125"/>
                      <a:pt x="397339" y="1131623"/>
                    </a:cubicBezTo>
                    <a:cubicBezTo>
                      <a:pt x="384651" y="1117120"/>
                      <a:pt x="370148" y="1080866"/>
                      <a:pt x="364710" y="1050049"/>
                    </a:cubicBezTo>
                    <a:lnTo>
                      <a:pt x="352020" y="993854"/>
                    </a:lnTo>
                    <a:lnTo>
                      <a:pt x="440846" y="1037359"/>
                    </a:lnTo>
                    <a:cubicBezTo>
                      <a:pt x="491603" y="1060925"/>
                      <a:pt x="598554" y="1098992"/>
                      <a:pt x="681942" y="1122558"/>
                    </a:cubicBezTo>
                    <a:cubicBezTo>
                      <a:pt x="865029" y="1169691"/>
                      <a:pt x="979234" y="1158813"/>
                      <a:pt x="1006426" y="1088116"/>
                    </a:cubicBezTo>
                    <a:cubicBezTo>
                      <a:pt x="1029991" y="1028295"/>
                      <a:pt x="1008238" y="972100"/>
                      <a:pt x="959293" y="959412"/>
                    </a:cubicBezTo>
                    <a:cubicBezTo>
                      <a:pt x="933915" y="952159"/>
                      <a:pt x="906724" y="932219"/>
                      <a:pt x="897660" y="914093"/>
                    </a:cubicBezTo>
                    <a:cubicBezTo>
                      <a:pt x="877720" y="877836"/>
                      <a:pt x="623933" y="747318"/>
                      <a:pt x="585866" y="754570"/>
                    </a:cubicBezTo>
                    <a:cubicBezTo>
                      <a:pt x="522419" y="765446"/>
                      <a:pt x="507917" y="736441"/>
                      <a:pt x="513355" y="618613"/>
                    </a:cubicBezTo>
                    <a:cubicBezTo>
                      <a:pt x="516981" y="555166"/>
                      <a:pt x="511543" y="473593"/>
                      <a:pt x="502479" y="437336"/>
                    </a:cubicBezTo>
                    <a:cubicBezTo>
                      <a:pt x="493416" y="407425"/>
                      <a:pt x="489337" y="391110"/>
                      <a:pt x="492056" y="382273"/>
                    </a:cubicBezTo>
                    <a:lnTo>
                      <a:pt x="494386" y="380189"/>
                    </a:lnTo>
                    <a:lnTo>
                      <a:pt x="493333" y="373870"/>
                    </a:lnTo>
                    <a:lnTo>
                      <a:pt x="490158" y="365933"/>
                    </a:lnTo>
                    <a:cubicBezTo>
                      <a:pt x="489629" y="362758"/>
                      <a:pt x="488890" y="359611"/>
                      <a:pt x="488570" y="356408"/>
                    </a:cubicBezTo>
                    <a:cubicBezTo>
                      <a:pt x="487831" y="349018"/>
                      <a:pt x="488033" y="341536"/>
                      <a:pt x="486983" y="334183"/>
                    </a:cubicBezTo>
                    <a:cubicBezTo>
                      <a:pt x="486438" y="330369"/>
                      <a:pt x="484866" y="326774"/>
                      <a:pt x="483808" y="323070"/>
                    </a:cubicBezTo>
                    <a:cubicBezTo>
                      <a:pt x="483166" y="314720"/>
                      <a:pt x="482611" y="308085"/>
                      <a:pt x="482199" y="302130"/>
                    </a:cubicBezTo>
                    <a:lnTo>
                      <a:pt x="482039" y="298544"/>
                    </a:lnTo>
                    <a:lnTo>
                      <a:pt x="478912" y="299567"/>
                    </a:lnTo>
                    <a:cubicBezTo>
                      <a:pt x="471662" y="299567"/>
                      <a:pt x="457160" y="263313"/>
                      <a:pt x="446284" y="217994"/>
                    </a:cubicBezTo>
                    <a:cubicBezTo>
                      <a:pt x="435408" y="172675"/>
                      <a:pt x="417279" y="136418"/>
                      <a:pt x="408215" y="136418"/>
                    </a:cubicBezTo>
                    <a:cubicBezTo>
                      <a:pt x="397339" y="136418"/>
                      <a:pt x="390089" y="125542"/>
                      <a:pt x="390089" y="111040"/>
                    </a:cubicBezTo>
                    <a:cubicBezTo>
                      <a:pt x="390089" y="96538"/>
                      <a:pt x="364710" y="65721"/>
                      <a:pt x="333892" y="43969"/>
                    </a:cubicBezTo>
                    <a:cubicBezTo>
                      <a:pt x="288573" y="11338"/>
                      <a:pt x="248692" y="2276"/>
                      <a:pt x="141740" y="462"/>
                    </a:cubicBezTo>
                    <a:cubicBezTo>
                      <a:pt x="69231" y="-1350"/>
                      <a:pt x="3972" y="2276"/>
                      <a:pt x="345" y="9526"/>
                    </a:cubicBezTo>
                    <a:cubicBezTo>
                      <a:pt x="-3281" y="16776"/>
                      <a:pt x="22098" y="33092"/>
                      <a:pt x="56540" y="45781"/>
                    </a:cubicBezTo>
                    <a:cubicBezTo>
                      <a:pt x="197935" y="101976"/>
                      <a:pt x="286761" y="250622"/>
                      <a:pt x="344770" y="533414"/>
                    </a:cubicBezTo>
                    <a:cubicBezTo>
                      <a:pt x="375586" y="680246"/>
                      <a:pt x="368334" y="734629"/>
                      <a:pt x="319391" y="734629"/>
                    </a:cubicBezTo>
                    <a:cubicBezTo>
                      <a:pt x="303075" y="734629"/>
                      <a:pt x="277697" y="745506"/>
                      <a:pt x="265008" y="758194"/>
                    </a:cubicBezTo>
                    <a:cubicBezTo>
                      <a:pt x="246880" y="776322"/>
                      <a:pt x="236004" y="770884"/>
                      <a:pt x="212437" y="734629"/>
                    </a:cubicBezTo>
                    <a:cubicBezTo>
                      <a:pt x="174371" y="678434"/>
                      <a:pt x="100047" y="607735"/>
                      <a:pt x="78293" y="607735"/>
                    </a:cubicBezTo>
                    <a:cubicBezTo>
                      <a:pt x="69231" y="607735"/>
                      <a:pt x="63793" y="636740"/>
                      <a:pt x="67417" y="671182"/>
                    </a:cubicBezTo>
                    <a:cubicBezTo>
                      <a:pt x="69231" y="705625"/>
                      <a:pt x="76481" y="734629"/>
                      <a:pt x="83733" y="734629"/>
                    </a:cubicBezTo>
                    <a:cubicBezTo>
                      <a:pt x="89171" y="734629"/>
                      <a:pt x="116362" y="767258"/>
                      <a:pt x="143552" y="807139"/>
                    </a:cubicBezTo>
                    <a:cubicBezTo>
                      <a:pt x="168933" y="847019"/>
                      <a:pt x="187059" y="879650"/>
                      <a:pt x="181621" y="879650"/>
                    </a:cubicBezTo>
                    <a:cubicBezTo>
                      <a:pt x="176183" y="879650"/>
                      <a:pt x="185247" y="910467"/>
                      <a:pt x="197935" y="948533"/>
                    </a:cubicBezTo>
                    <a:cubicBezTo>
                      <a:pt x="268632" y="1133435"/>
                      <a:pt x="297637" y="1427102"/>
                      <a:pt x="255944" y="1532242"/>
                    </a:cubicBezTo>
                    <a:cubicBezTo>
                      <a:pt x="239630" y="1572123"/>
                      <a:pt x="226940" y="1613815"/>
                      <a:pt x="226940" y="1622879"/>
                    </a:cubicBezTo>
                    <a:cubicBezTo>
                      <a:pt x="226940" y="1635569"/>
                      <a:pt x="233284" y="1641460"/>
                      <a:pt x="248240" y="1640328"/>
                    </a:cubicBezTo>
                    <a:close/>
                  </a:path>
                </a:pathLst>
              </a:custGeom>
              <a:grpFill/>
              <a:ln w="8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20"/>
                </p:custDataLst>
              </p:nvPr>
            </p:nvSpPr>
            <p:spPr>
              <a:xfrm flipV="1">
                <a:off x="6007746" y="2748093"/>
                <a:ext cx="558267" cy="691253"/>
              </a:xfrm>
              <a:custGeom>
                <a:gdLst>
                  <a:gd name="connsiteX0" fmla="*/ 200317 w 261882"/>
                  <a:gd name="connsiteY0" fmla="*/ 323468 h 324266"/>
                  <a:gd name="connsiteX1" fmla="*/ 94022 w 261882"/>
                  <a:gd name="connsiteY1" fmla="*/ 259691 h 324266"/>
                  <a:gd name="connsiteX2" fmla="*/ 73613 w 261882"/>
                  <a:gd name="connsiteY2" fmla="*/ 237582 h 324266"/>
                  <a:gd name="connsiteX3" fmla="*/ 57456 w 261882"/>
                  <a:gd name="connsiteY3" fmla="*/ 257990 h 324266"/>
                  <a:gd name="connsiteX4" fmla="*/ 20040 w 261882"/>
                  <a:gd name="connsiteY4" fmla="*/ 279249 h 324266"/>
                  <a:gd name="connsiteX5" fmla="*/ -369 w 261882"/>
                  <a:gd name="connsiteY5" fmla="*/ 276698 h 324266"/>
                  <a:gd name="connsiteX6" fmla="*/ 15788 w 261882"/>
                  <a:gd name="connsiteY6" fmla="*/ 198465 h 324266"/>
                  <a:gd name="connsiteX7" fmla="*/ 36197 w 261882"/>
                  <a:gd name="connsiteY7" fmla="*/ 92170 h 324266"/>
                  <a:gd name="connsiteX8" fmla="*/ 65960 w 261882"/>
                  <a:gd name="connsiteY8" fmla="*/ 13086 h 324266"/>
                  <a:gd name="connsiteX9" fmla="*/ 108478 w 261882"/>
                  <a:gd name="connsiteY9" fmla="*/ 26692 h 324266"/>
                  <a:gd name="connsiteX10" fmla="*/ 184160 w 261882"/>
                  <a:gd name="connsiteY10" fmla="*/ 88768 h 324266"/>
                  <a:gd name="connsiteX11" fmla="*/ 250488 w 261882"/>
                  <a:gd name="connsiteY11" fmla="*/ 163600 h 324266"/>
                  <a:gd name="connsiteX12" fmla="*/ 219025 w 261882"/>
                  <a:gd name="connsiteY12" fmla="*/ 177206 h 324266"/>
                  <a:gd name="connsiteX13" fmla="*/ 229229 w 261882"/>
                  <a:gd name="connsiteY13" fmla="*/ 228228 h 324266"/>
                  <a:gd name="connsiteX14" fmla="*/ 254740 w 261882"/>
                  <a:gd name="connsiteY14" fmla="*/ 283501 h 324266"/>
                  <a:gd name="connsiteX15" fmla="*/ 200317 w 261882"/>
                  <a:gd name="connsiteY15" fmla="*/ 323468 h 324266"/>
                  <a:gd name="connsiteX16" fmla="*/ 152696 w 261882"/>
                  <a:gd name="connsiteY16" fmla="*/ 229928 h 324266"/>
                  <a:gd name="connsiteX17" fmla="*/ 94022 w 261882"/>
                  <a:gd name="connsiteY17" fmla="*/ 143191 h 324266"/>
                  <a:gd name="connsiteX18" fmla="*/ 76164 w 261882"/>
                  <a:gd name="connsiteY18" fmla="*/ 206969 h 324266"/>
                  <a:gd name="connsiteX19" fmla="*/ 152696 w 261882"/>
                  <a:gd name="connsiteY19" fmla="*/ 229928 h 3242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880" h="324266">
                    <a:moveTo>
                      <a:pt x="200317" y="323468"/>
                    </a:moveTo>
                    <a:cubicBezTo>
                      <a:pt x="171404" y="320067"/>
                      <a:pt x="122934" y="291154"/>
                      <a:pt x="94022" y="259691"/>
                    </a:cubicBezTo>
                    <a:lnTo>
                      <a:pt x="73613" y="237582"/>
                    </a:lnTo>
                    <a:lnTo>
                      <a:pt x="57456" y="257990"/>
                    </a:lnTo>
                    <a:cubicBezTo>
                      <a:pt x="48102" y="269895"/>
                      <a:pt x="31945" y="279249"/>
                      <a:pt x="20040" y="279249"/>
                    </a:cubicBezTo>
                    <a:cubicBezTo>
                      <a:pt x="8985" y="279249"/>
                      <a:pt x="-369" y="278399"/>
                      <a:pt x="-369" y="276698"/>
                    </a:cubicBezTo>
                    <a:cubicBezTo>
                      <a:pt x="-369" y="274997"/>
                      <a:pt x="7285" y="240133"/>
                      <a:pt x="15788" y="198465"/>
                    </a:cubicBezTo>
                    <a:cubicBezTo>
                      <a:pt x="25142" y="155947"/>
                      <a:pt x="34496" y="108327"/>
                      <a:pt x="36197" y="92170"/>
                    </a:cubicBezTo>
                    <a:cubicBezTo>
                      <a:pt x="41299" y="54754"/>
                      <a:pt x="49803" y="32644"/>
                      <a:pt x="65960" y="13086"/>
                    </a:cubicBezTo>
                    <a:cubicBezTo>
                      <a:pt x="84668" y="-8173"/>
                      <a:pt x="97423" y="-4772"/>
                      <a:pt x="108478" y="26692"/>
                    </a:cubicBezTo>
                    <a:cubicBezTo>
                      <a:pt x="116981" y="47951"/>
                      <a:pt x="132288" y="60706"/>
                      <a:pt x="184160" y="88768"/>
                    </a:cubicBezTo>
                    <a:cubicBezTo>
                      <a:pt x="260692" y="129586"/>
                      <a:pt x="275149" y="145742"/>
                      <a:pt x="250488" y="163600"/>
                    </a:cubicBezTo>
                    <a:cubicBezTo>
                      <a:pt x="241134" y="171253"/>
                      <a:pt x="226678" y="177206"/>
                      <a:pt x="219025" y="177206"/>
                    </a:cubicBezTo>
                    <a:cubicBezTo>
                      <a:pt x="198616" y="177206"/>
                      <a:pt x="199466" y="184009"/>
                      <a:pt x="229229" y="228228"/>
                    </a:cubicBezTo>
                    <a:cubicBezTo>
                      <a:pt x="242835" y="249487"/>
                      <a:pt x="254740" y="274147"/>
                      <a:pt x="254740" y="283501"/>
                    </a:cubicBezTo>
                    <a:cubicBezTo>
                      <a:pt x="254740" y="308162"/>
                      <a:pt x="229229" y="326870"/>
                      <a:pt x="200317" y="323468"/>
                    </a:cubicBezTo>
                    <a:close/>
                    <a:moveTo>
                      <a:pt x="152696" y="229928"/>
                    </a:moveTo>
                    <a:cubicBezTo>
                      <a:pt x="152696" y="219724"/>
                      <a:pt x="100824" y="143191"/>
                      <a:pt x="94022" y="143191"/>
                    </a:cubicBezTo>
                    <a:cubicBezTo>
                      <a:pt x="83817" y="143191"/>
                      <a:pt x="70211" y="190812"/>
                      <a:pt x="76164" y="206969"/>
                    </a:cubicBezTo>
                    <a:cubicBezTo>
                      <a:pt x="83817" y="228228"/>
                      <a:pt x="152696" y="248636"/>
                      <a:pt x="152696" y="229928"/>
                    </a:cubicBezTo>
                    <a:close/>
                  </a:path>
                </a:pathLst>
              </a:custGeom>
              <a:grpFill/>
              <a:ln w="8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Freeform 2658"/>
              <p:cNvSpPr/>
              <p:nvPr>
                <p:custDataLst>
                  <p:tags r:id="rId21"/>
                </p:custDataLst>
              </p:nvPr>
            </p:nvSpPr>
            <p:spPr bwMode="auto">
              <a:xfrm rot="19066026">
                <a:off x="7265831" y="3001127"/>
                <a:ext cx="389166" cy="848525"/>
              </a:xfrm>
              <a:custGeom>
                <a:gdLst>
                  <a:gd name="T0" fmla="*/ 172 w 878"/>
                  <a:gd name="T1" fmla="*/ 0 h 1917"/>
                  <a:gd name="T2" fmla="*/ 352 w 878"/>
                  <a:gd name="T3" fmla="*/ 144 h 1917"/>
                  <a:gd name="T4" fmla="*/ 368 w 878"/>
                  <a:gd name="T5" fmla="*/ 136 h 1917"/>
                  <a:gd name="T6" fmla="*/ 360 w 878"/>
                  <a:gd name="T7" fmla="*/ 120 h 1917"/>
                  <a:gd name="T8" fmla="*/ 500 w 878"/>
                  <a:gd name="T9" fmla="*/ 304 h 1917"/>
                  <a:gd name="T10" fmla="*/ 540 w 878"/>
                  <a:gd name="T11" fmla="*/ 324 h 1917"/>
                  <a:gd name="T12" fmla="*/ 756 w 878"/>
                  <a:gd name="T13" fmla="*/ 616 h 1917"/>
                  <a:gd name="T14" fmla="*/ 828 w 878"/>
                  <a:gd name="T15" fmla="*/ 1248 h 1917"/>
                  <a:gd name="T16" fmla="*/ 840 w 878"/>
                  <a:gd name="T17" fmla="*/ 1292 h 1917"/>
                  <a:gd name="T18" fmla="*/ 812 w 878"/>
                  <a:gd name="T19" fmla="*/ 1436 h 1917"/>
                  <a:gd name="T20" fmla="*/ 804 w 878"/>
                  <a:gd name="T21" fmla="*/ 1596 h 1917"/>
                  <a:gd name="T22" fmla="*/ 696 w 878"/>
                  <a:gd name="T23" fmla="*/ 1720 h 1917"/>
                  <a:gd name="T24" fmla="*/ 696 w 878"/>
                  <a:gd name="T25" fmla="*/ 1724 h 1917"/>
                  <a:gd name="T26" fmla="*/ 712 w 878"/>
                  <a:gd name="T27" fmla="*/ 1720 h 1917"/>
                  <a:gd name="T28" fmla="*/ 644 w 878"/>
                  <a:gd name="T29" fmla="*/ 1828 h 1917"/>
                  <a:gd name="T30" fmla="*/ 628 w 878"/>
                  <a:gd name="T31" fmla="*/ 1820 h 1917"/>
                  <a:gd name="T32" fmla="*/ 616 w 878"/>
                  <a:gd name="T33" fmla="*/ 1800 h 1917"/>
                  <a:gd name="T34" fmla="*/ 604 w 878"/>
                  <a:gd name="T35" fmla="*/ 1860 h 1917"/>
                  <a:gd name="T36" fmla="*/ 600 w 878"/>
                  <a:gd name="T37" fmla="*/ 1860 h 1917"/>
                  <a:gd name="T38" fmla="*/ 580 w 878"/>
                  <a:gd name="T39" fmla="*/ 1840 h 1917"/>
                  <a:gd name="T40" fmla="*/ 572 w 878"/>
                  <a:gd name="T41" fmla="*/ 1844 h 1917"/>
                  <a:gd name="T42" fmla="*/ 548 w 878"/>
                  <a:gd name="T43" fmla="*/ 1908 h 1917"/>
                  <a:gd name="T44" fmla="*/ 500 w 878"/>
                  <a:gd name="T45" fmla="*/ 1908 h 1917"/>
                  <a:gd name="T46" fmla="*/ 488 w 878"/>
                  <a:gd name="T47" fmla="*/ 1888 h 1917"/>
                  <a:gd name="T48" fmla="*/ 440 w 878"/>
                  <a:gd name="T49" fmla="*/ 1896 h 1917"/>
                  <a:gd name="T50" fmla="*/ 424 w 878"/>
                  <a:gd name="T51" fmla="*/ 1876 h 1917"/>
                  <a:gd name="T52" fmla="*/ 384 w 878"/>
                  <a:gd name="T53" fmla="*/ 1900 h 1917"/>
                  <a:gd name="T54" fmla="*/ 360 w 878"/>
                  <a:gd name="T55" fmla="*/ 1876 h 1917"/>
                  <a:gd name="T56" fmla="*/ 368 w 878"/>
                  <a:gd name="T57" fmla="*/ 1832 h 1917"/>
                  <a:gd name="T58" fmla="*/ 364 w 878"/>
                  <a:gd name="T59" fmla="*/ 1832 h 1917"/>
                  <a:gd name="T60" fmla="*/ 328 w 878"/>
                  <a:gd name="T61" fmla="*/ 1856 h 1917"/>
                  <a:gd name="T62" fmla="*/ 312 w 878"/>
                  <a:gd name="T63" fmla="*/ 1848 h 1917"/>
                  <a:gd name="T64" fmla="*/ 316 w 878"/>
                  <a:gd name="T65" fmla="*/ 1748 h 1917"/>
                  <a:gd name="T66" fmla="*/ 304 w 878"/>
                  <a:gd name="T67" fmla="*/ 1736 h 1917"/>
                  <a:gd name="T68" fmla="*/ 288 w 878"/>
                  <a:gd name="T69" fmla="*/ 1748 h 1917"/>
                  <a:gd name="T70" fmla="*/ 284 w 878"/>
                  <a:gd name="T71" fmla="*/ 1732 h 1917"/>
                  <a:gd name="T72" fmla="*/ 300 w 878"/>
                  <a:gd name="T73" fmla="*/ 1660 h 1917"/>
                  <a:gd name="T74" fmla="*/ 276 w 878"/>
                  <a:gd name="T75" fmla="*/ 1636 h 1917"/>
                  <a:gd name="T76" fmla="*/ 292 w 878"/>
                  <a:gd name="T77" fmla="*/ 1532 h 1917"/>
                  <a:gd name="T78" fmla="*/ 304 w 878"/>
                  <a:gd name="T79" fmla="*/ 1476 h 1917"/>
                  <a:gd name="T80" fmla="*/ 280 w 878"/>
                  <a:gd name="T81" fmla="*/ 1416 h 1917"/>
                  <a:gd name="T82" fmla="*/ 256 w 878"/>
                  <a:gd name="T83" fmla="*/ 1416 h 1917"/>
                  <a:gd name="T84" fmla="*/ 264 w 878"/>
                  <a:gd name="T85" fmla="*/ 1408 h 1917"/>
                  <a:gd name="T86" fmla="*/ 292 w 878"/>
                  <a:gd name="T87" fmla="*/ 1396 h 1917"/>
                  <a:gd name="T88" fmla="*/ 100 w 878"/>
                  <a:gd name="T89" fmla="*/ 1072 h 1917"/>
                  <a:gd name="T90" fmla="*/ 0 w 878"/>
                  <a:gd name="T91" fmla="*/ 936 h 1917"/>
                  <a:gd name="T92" fmla="*/ 32 w 878"/>
                  <a:gd name="T93" fmla="*/ 968 h 1917"/>
                  <a:gd name="T94" fmla="*/ 48 w 878"/>
                  <a:gd name="T95" fmla="*/ 964 h 1917"/>
                  <a:gd name="T96" fmla="*/ 328 w 878"/>
                  <a:gd name="T97" fmla="*/ 1244 h 1917"/>
                  <a:gd name="T98" fmla="*/ 336 w 878"/>
                  <a:gd name="T99" fmla="*/ 1236 h 1917"/>
                  <a:gd name="T100" fmla="*/ 108 w 878"/>
                  <a:gd name="T101" fmla="*/ 952 h 1917"/>
                  <a:gd name="T102" fmla="*/ 172 w 878"/>
                  <a:gd name="T103" fmla="*/ 1012 h 1917"/>
                  <a:gd name="T104" fmla="*/ 444 w 878"/>
                  <a:gd name="T105" fmla="*/ 1184 h 1917"/>
                  <a:gd name="T106" fmla="*/ 400 w 878"/>
                  <a:gd name="T107" fmla="*/ 440 h 1917"/>
                  <a:gd name="T108" fmla="*/ 220 w 878"/>
                  <a:gd name="T109" fmla="*/ 120 h 1917"/>
                  <a:gd name="T110" fmla="*/ 316 w 878"/>
                  <a:gd name="T111" fmla="*/ 252 h 1917"/>
                  <a:gd name="T112" fmla="*/ 324 w 878"/>
                  <a:gd name="T113" fmla="*/ 252 h 1917"/>
                  <a:gd name="T114" fmla="*/ 156 w 878"/>
                  <a:gd name="T115" fmla="*/ 8 h 1917"/>
                  <a:gd name="T116" fmla="*/ 156 w 878"/>
                  <a:gd name="T117" fmla="*/ 4 h 1917"/>
                  <a:gd name="T118" fmla="*/ 172 w 878"/>
                  <a:gd name="T119" fmla="*/ 0 h 19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78" h="1917">
                    <a:moveTo>
                      <a:pt x="172" y="0"/>
                    </a:moveTo>
                    <a:cubicBezTo>
                      <a:pt x="248" y="16"/>
                      <a:pt x="296" y="102"/>
                      <a:pt x="352" y="144"/>
                    </a:cubicBezTo>
                    <a:cubicBezTo>
                      <a:pt x="357" y="141"/>
                      <a:pt x="363" y="139"/>
                      <a:pt x="368" y="136"/>
                    </a:cubicBezTo>
                    <a:cubicBezTo>
                      <a:pt x="365" y="131"/>
                      <a:pt x="363" y="125"/>
                      <a:pt x="360" y="120"/>
                    </a:cubicBezTo>
                    <a:cubicBezTo>
                      <a:pt x="422" y="151"/>
                      <a:pt x="459" y="250"/>
                      <a:pt x="500" y="304"/>
                    </a:cubicBezTo>
                    <a:cubicBezTo>
                      <a:pt x="513" y="311"/>
                      <a:pt x="527" y="317"/>
                      <a:pt x="540" y="324"/>
                    </a:cubicBezTo>
                    <a:cubicBezTo>
                      <a:pt x="615" y="416"/>
                      <a:pt x="701" y="507"/>
                      <a:pt x="756" y="616"/>
                    </a:cubicBezTo>
                    <a:cubicBezTo>
                      <a:pt x="843" y="787"/>
                      <a:pt x="878" y="1060"/>
                      <a:pt x="828" y="1248"/>
                    </a:cubicBezTo>
                    <a:cubicBezTo>
                      <a:pt x="832" y="1263"/>
                      <a:pt x="836" y="1277"/>
                      <a:pt x="840" y="1292"/>
                    </a:cubicBezTo>
                    <a:cubicBezTo>
                      <a:pt x="848" y="1335"/>
                      <a:pt x="829" y="1413"/>
                      <a:pt x="812" y="1436"/>
                    </a:cubicBezTo>
                    <a:cubicBezTo>
                      <a:pt x="786" y="1472"/>
                      <a:pt x="829" y="1555"/>
                      <a:pt x="804" y="1596"/>
                    </a:cubicBezTo>
                    <a:cubicBezTo>
                      <a:pt x="775" y="1644"/>
                      <a:pt x="725" y="1671"/>
                      <a:pt x="696" y="1720"/>
                    </a:cubicBezTo>
                    <a:cubicBezTo>
                      <a:pt x="696" y="1721"/>
                      <a:pt x="696" y="1723"/>
                      <a:pt x="696" y="1724"/>
                    </a:cubicBezTo>
                    <a:cubicBezTo>
                      <a:pt x="701" y="1723"/>
                      <a:pt x="707" y="1721"/>
                      <a:pt x="712" y="1720"/>
                    </a:cubicBezTo>
                    <a:cubicBezTo>
                      <a:pt x="702" y="1764"/>
                      <a:pt x="662" y="1781"/>
                      <a:pt x="644" y="1828"/>
                    </a:cubicBezTo>
                    <a:cubicBezTo>
                      <a:pt x="639" y="1825"/>
                      <a:pt x="633" y="1823"/>
                      <a:pt x="628" y="1820"/>
                    </a:cubicBezTo>
                    <a:cubicBezTo>
                      <a:pt x="630" y="1803"/>
                      <a:pt x="634" y="1807"/>
                      <a:pt x="616" y="1800"/>
                    </a:cubicBezTo>
                    <a:cubicBezTo>
                      <a:pt x="617" y="1822"/>
                      <a:pt x="613" y="1839"/>
                      <a:pt x="604" y="1860"/>
                    </a:cubicBezTo>
                    <a:cubicBezTo>
                      <a:pt x="603" y="1860"/>
                      <a:pt x="601" y="1860"/>
                      <a:pt x="600" y="1860"/>
                    </a:cubicBezTo>
                    <a:cubicBezTo>
                      <a:pt x="590" y="1852"/>
                      <a:pt x="587" y="1851"/>
                      <a:pt x="580" y="1840"/>
                    </a:cubicBezTo>
                    <a:cubicBezTo>
                      <a:pt x="577" y="1841"/>
                      <a:pt x="575" y="1843"/>
                      <a:pt x="572" y="1844"/>
                    </a:cubicBezTo>
                    <a:cubicBezTo>
                      <a:pt x="568" y="1874"/>
                      <a:pt x="560" y="1888"/>
                      <a:pt x="548" y="1908"/>
                    </a:cubicBezTo>
                    <a:cubicBezTo>
                      <a:pt x="524" y="1902"/>
                      <a:pt x="518" y="1917"/>
                      <a:pt x="500" y="1908"/>
                    </a:cubicBezTo>
                    <a:cubicBezTo>
                      <a:pt x="496" y="1891"/>
                      <a:pt x="499" y="1897"/>
                      <a:pt x="488" y="1888"/>
                    </a:cubicBezTo>
                    <a:cubicBezTo>
                      <a:pt x="472" y="1896"/>
                      <a:pt x="457" y="1897"/>
                      <a:pt x="440" y="1896"/>
                    </a:cubicBezTo>
                    <a:cubicBezTo>
                      <a:pt x="435" y="1889"/>
                      <a:pt x="429" y="1883"/>
                      <a:pt x="424" y="1876"/>
                    </a:cubicBezTo>
                    <a:cubicBezTo>
                      <a:pt x="415" y="1890"/>
                      <a:pt x="401" y="1894"/>
                      <a:pt x="384" y="1900"/>
                    </a:cubicBezTo>
                    <a:cubicBezTo>
                      <a:pt x="377" y="1882"/>
                      <a:pt x="372" y="1887"/>
                      <a:pt x="360" y="1876"/>
                    </a:cubicBezTo>
                    <a:cubicBezTo>
                      <a:pt x="368" y="1860"/>
                      <a:pt x="373" y="1853"/>
                      <a:pt x="368" y="1832"/>
                    </a:cubicBezTo>
                    <a:cubicBezTo>
                      <a:pt x="367" y="1832"/>
                      <a:pt x="365" y="1832"/>
                      <a:pt x="364" y="1832"/>
                    </a:cubicBezTo>
                    <a:cubicBezTo>
                      <a:pt x="352" y="1840"/>
                      <a:pt x="340" y="1848"/>
                      <a:pt x="328" y="1856"/>
                    </a:cubicBezTo>
                    <a:cubicBezTo>
                      <a:pt x="323" y="1853"/>
                      <a:pt x="317" y="1851"/>
                      <a:pt x="312" y="1848"/>
                    </a:cubicBezTo>
                    <a:cubicBezTo>
                      <a:pt x="318" y="1817"/>
                      <a:pt x="308" y="1786"/>
                      <a:pt x="316" y="1748"/>
                    </a:cubicBezTo>
                    <a:cubicBezTo>
                      <a:pt x="305" y="1742"/>
                      <a:pt x="310" y="1747"/>
                      <a:pt x="304" y="1736"/>
                    </a:cubicBezTo>
                    <a:cubicBezTo>
                      <a:pt x="299" y="1740"/>
                      <a:pt x="293" y="1744"/>
                      <a:pt x="288" y="1748"/>
                    </a:cubicBezTo>
                    <a:cubicBezTo>
                      <a:pt x="287" y="1743"/>
                      <a:pt x="285" y="1737"/>
                      <a:pt x="284" y="1732"/>
                    </a:cubicBezTo>
                    <a:cubicBezTo>
                      <a:pt x="289" y="1708"/>
                      <a:pt x="295" y="1684"/>
                      <a:pt x="300" y="1660"/>
                    </a:cubicBezTo>
                    <a:cubicBezTo>
                      <a:pt x="278" y="1655"/>
                      <a:pt x="283" y="1654"/>
                      <a:pt x="276" y="1636"/>
                    </a:cubicBezTo>
                    <a:cubicBezTo>
                      <a:pt x="319" y="1597"/>
                      <a:pt x="325" y="1574"/>
                      <a:pt x="292" y="1532"/>
                    </a:cubicBezTo>
                    <a:cubicBezTo>
                      <a:pt x="290" y="1529"/>
                      <a:pt x="309" y="1495"/>
                      <a:pt x="304" y="1476"/>
                    </a:cubicBezTo>
                    <a:cubicBezTo>
                      <a:pt x="296" y="1456"/>
                      <a:pt x="288" y="1436"/>
                      <a:pt x="280" y="1416"/>
                    </a:cubicBezTo>
                    <a:cubicBezTo>
                      <a:pt x="262" y="1419"/>
                      <a:pt x="268" y="1424"/>
                      <a:pt x="256" y="1416"/>
                    </a:cubicBezTo>
                    <a:cubicBezTo>
                      <a:pt x="259" y="1413"/>
                      <a:pt x="261" y="1411"/>
                      <a:pt x="264" y="1408"/>
                    </a:cubicBezTo>
                    <a:cubicBezTo>
                      <a:pt x="273" y="1391"/>
                      <a:pt x="272" y="1393"/>
                      <a:pt x="292" y="1396"/>
                    </a:cubicBezTo>
                    <a:cubicBezTo>
                      <a:pt x="244" y="1270"/>
                      <a:pt x="168" y="1177"/>
                      <a:pt x="100" y="1072"/>
                    </a:cubicBezTo>
                    <a:cubicBezTo>
                      <a:pt x="71" y="1027"/>
                      <a:pt x="19" y="989"/>
                      <a:pt x="0" y="936"/>
                    </a:cubicBezTo>
                    <a:cubicBezTo>
                      <a:pt x="11" y="947"/>
                      <a:pt x="21" y="957"/>
                      <a:pt x="32" y="968"/>
                    </a:cubicBezTo>
                    <a:cubicBezTo>
                      <a:pt x="45" y="958"/>
                      <a:pt x="32" y="961"/>
                      <a:pt x="48" y="964"/>
                    </a:cubicBezTo>
                    <a:cubicBezTo>
                      <a:pt x="87" y="1050"/>
                      <a:pt x="267" y="1164"/>
                      <a:pt x="328" y="1244"/>
                    </a:cubicBezTo>
                    <a:cubicBezTo>
                      <a:pt x="331" y="1241"/>
                      <a:pt x="333" y="1239"/>
                      <a:pt x="336" y="1236"/>
                    </a:cubicBezTo>
                    <a:cubicBezTo>
                      <a:pt x="269" y="1126"/>
                      <a:pt x="158" y="1049"/>
                      <a:pt x="108" y="952"/>
                    </a:cubicBezTo>
                    <a:cubicBezTo>
                      <a:pt x="138" y="963"/>
                      <a:pt x="148" y="995"/>
                      <a:pt x="172" y="1012"/>
                    </a:cubicBezTo>
                    <a:cubicBezTo>
                      <a:pt x="260" y="1072"/>
                      <a:pt x="338" y="1156"/>
                      <a:pt x="444" y="1184"/>
                    </a:cubicBezTo>
                    <a:cubicBezTo>
                      <a:pt x="533" y="965"/>
                      <a:pt x="499" y="670"/>
                      <a:pt x="400" y="440"/>
                    </a:cubicBezTo>
                    <a:cubicBezTo>
                      <a:pt x="353" y="330"/>
                      <a:pt x="257" y="231"/>
                      <a:pt x="220" y="120"/>
                    </a:cubicBezTo>
                    <a:cubicBezTo>
                      <a:pt x="265" y="147"/>
                      <a:pt x="296" y="201"/>
                      <a:pt x="316" y="252"/>
                    </a:cubicBezTo>
                    <a:cubicBezTo>
                      <a:pt x="319" y="252"/>
                      <a:pt x="321" y="252"/>
                      <a:pt x="324" y="252"/>
                    </a:cubicBezTo>
                    <a:cubicBezTo>
                      <a:pt x="302" y="149"/>
                      <a:pt x="212" y="80"/>
                      <a:pt x="156" y="8"/>
                    </a:cubicBezTo>
                    <a:cubicBezTo>
                      <a:pt x="156" y="7"/>
                      <a:pt x="156" y="5"/>
                      <a:pt x="156" y="4"/>
                    </a:cubicBezTo>
                    <a:cubicBezTo>
                      <a:pt x="172" y="3"/>
                      <a:pt x="163" y="10"/>
                      <a:pt x="1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>
              <p:custDataLst>
                <p:tags r:id="rId22"/>
              </p:custDataLst>
            </p:nvPr>
          </p:nvGrpSpPr>
          <p:grpSpPr>
            <a:xfrm>
              <a:off x="8624670" y="3589979"/>
              <a:ext cx="2275514" cy="2848921"/>
              <a:chOff x="3866168" y="3093719"/>
              <a:chExt cx="2348954" cy="2940868"/>
            </a:xfrm>
            <a:solidFill>
              <a:srgbClr val="4C443F"/>
            </a:solidFill>
          </p:grpSpPr>
          <p:sp>
            <p:nvSpPr>
              <p:cNvPr id="27" name="任意多边形: 形状 26"/>
              <p:cNvSpPr/>
              <p:nvPr>
                <p:custDataLst>
                  <p:tags r:id="rId23"/>
                </p:custDataLst>
              </p:nvPr>
            </p:nvSpPr>
            <p:spPr>
              <a:xfrm flipV="1">
                <a:off x="4075288" y="3093719"/>
                <a:ext cx="626225" cy="908469"/>
              </a:xfrm>
              <a:custGeom>
                <a:gdLst>
                  <a:gd name="connsiteX0" fmla="*/ 124099 w 249532"/>
                  <a:gd name="connsiteY0" fmla="*/ 359528 h 361998"/>
                  <a:gd name="connsiteX1" fmla="*/ 124099 w 249532"/>
                  <a:gd name="connsiteY1" fmla="*/ 348094 h 361998"/>
                  <a:gd name="connsiteX2" fmla="*/ 87106 w 249532"/>
                  <a:gd name="connsiteY2" fmla="*/ 225680 h 361998"/>
                  <a:gd name="connsiteX3" fmla="*/ 84416 w 249532"/>
                  <a:gd name="connsiteY3" fmla="*/ 217609 h 361998"/>
                  <a:gd name="connsiteX4" fmla="*/ 67601 w 249532"/>
                  <a:gd name="connsiteY4" fmla="*/ 181961 h 361998"/>
                  <a:gd name="connsiteX5" fmla="*/ 22536 w 249532"/>
                  <a:gd name="connsiteY5" fmla="*/ 107302 h 361998"/>
                  <a:gd name="connsiteX6" fmla="*/ 1686 w 249532"/>
                  <a:gd name="connsiteY6" fmla="*/ 31298 h 361998"/>
                  <a:gd name="connsiteX7" fmla="*/ 26572 w 249532"/>
                  <a:gd name="connsiteY7" fmla="*/ 3049 h 361998"/>
                  <a:gd name="connsiteX8" fmla="*/ 74327 w 249532"/>
                  <a:gd name="connsiteY8" fmla="*/ 47440 h 361998"/>
                  <a:gd name="connsiteX9" fmla="*/ 93159 w 249532"/>
                  <a:gd name="connsiteY9" fmla="*/ 69636 h 361998"/>
                  <a:gd name="connsiteX10" fmla="*/ 181270 w 249532"/>
                  <a:gd name="connsiteY10" fmla="*/ 192050 h 361998"/>
                  <a:gd name="connsiteX11" fmla="*/ 235751 w 249532"/>
                  <a:gd name="connsiteY11" fmla="*/ 267381 h 361998"/>
                  <a:gd name="connsiteX12" fmla="*/ 232388 w 249532"/>
                  <a:gd name="connsiteY12" fmla="*/ 321190 h 361998"/>
                  <a:gd name="connsiteX13" fmla="*/ 124099 w 249532"/>
                  <a:gd name="connsiteY13" fmla="*/ 359528 h 36199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9532" h="361998">
                    <a:moveTo>
                      <a:pt x="124099" y="359528"/>
                    </a:moveTo>
                    <a:cubicBezTo>
                      <a:pt x="122081" y="356165"/>
                      <a:pt x="122081" y="351457"/>
                      <a:pt x="124099" y="348094"/>
                    </a:cubicBezTo>
                    <a:cubicBezTo>
                      <a:pt x="130825" y="336660"/>
                      <a:pt x="97868" y="225680"/>
                      <a:pt x="87106" y="225680"/>
                    </a:cubicBezTo>
                    <a:cubicBezTo>
                      <a:pt x="84416" y="225680"/>
                      <a:pt x="83070" y="221644"/>
                      <a:pt x="84416" y="217609"/>
                    </a:cubicBezTo>
                    <a:cubicBezTo>
                      <a:pt x="85761" y="212901"/>
                      <a:pt x="78362" y="196758"/>
                      <a:pt x="67601" y="181961"/>
                    </a:cubicBezTo>
                    <a:cubicBezTo>
                      <a:pt x="56839" y="167164"/>
                      <a:pt x="36661" y="133534"/>
                      <a:pt x="22536" y="107302"/>
                    </a:cubicBezTo>
                    <a:cubicBezTo>
                      <a:pt x="-332" y="65601"/>
                      <a:pt x="-3023" y="56857"/>
                      <a:pt x="1686" y="31298"/>
                    </a:cubicBezTo>
                    <a:cubicBezTo>
                      <a:pt x="7739" y="-4350"/>
                      <a:pt x="9084" y="-5695"/>
                      <a:pt x="26572" y="3049"/>
                    </a:cubicBezTo>
                    <a:cubicBezTo>
                      <a:pt x="40024" y="10447"/>
                      <a:pt x="74327" y="42060"/>
                      <a:pt x="74327" y="47440"/>
                    </a:cubicBezTo>
                    <a:cubicBezTo>
                      <a:pt x="74327" y="48786"/>
                      <a:pt x="82398" y="58875"/>
                      <a:pt x="93159" y="69636"/>
                    </a:cubicBezTo>
                    <a:cubicBezTo>
                      <a:pt x="131498" y="110665"/>
                      <a:pt x="140914" y="123445"/>
                      <a:pt x="181270" y="192050"/>
                    </a:cubicBezTo>
                    <a:cubicBezTo>
                      <a:pt x="204139" y="231061"/>
                      <a:pt x="228353" y="264691"/>
                      <a:pt x="235751" y="267381"/>
                    </a:cubicBezTo>
                    <a:cubicBezTo>
                      <a:pt x="255257" y="274780"/>
                      <a:pt x="253239" y="306392"/>
                      <a:pt x="232388" y="321190"/>
                    </a:cubicBezTo>
                    <a:cubicBezTo>
                      <a:pt x="209520" y="338005"/>
                      <a:pt x="128807" y="366254"/>
                      <a:pt x="124099" y="359528"/>
                    </a:cubicBezTo>
                    <a:close/>
                  </a:path>
                </a:pathLst>
              </a:custGeom>
              <a:grpFill/>
              <a:ln w="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>
                <p:custDataLst>
                  <p:tags r:id="rId24"/>
                </p:custDataLst>
              </p:nvPr>
            </p:nvSpPr>
            <p:spPr>
              <a:xfrm flipV="1">
                <a:off x="3866168" y="3789505"/>
                <a:ext cx="889805" cy="1084868"/>
              </a:xfrm>
              <a:custGeom>
                <a:gdLst>
                  <a:gd name="connsiteX0" fmla="*/ 245136 w 354561"/>
                  <a:gd name="connsiteY0" fmla="*/ 419019 h 432288"/>
                  <a:gd name="connsiteX1" fmla="*/ 194018 w 354561"/>
                  <a:gd name="connsiteY1" fmla="*/ 299969 h 432288"/>
                  <a:gd name="connsiteX2" fmla="*/ 157025 w 354561"/>
                  <a:gd name="connsiteY2" fmla="*/ 240779 h 432288"/>
                  <a:gd name="connsiteX3" fmla="*/ 76313 w 354561"/>
                  <a:gd name="connsiteY3" fmla="*/ 116348 h 432288"/>
                  <a:gd name="connsiteX4" fmla="*/ 981 w 354561"/>
                  <a:gd name="connsiteY4" fmla="*/ 4023 h 432288"/>
                  <a:gd name="connsiteX5" fmla="*/ 26540 w 354561"/>
                  <a:gd name="connsiteY5" fmla="*/ 8059 h 432288"/>
                  <a:gd name="connsiteX6" fmla="*/ 49408 w 354561"/>
                  <a:gd name="connsiteY6" fmla="*/ 14785 h 432288"/>
                  <a:gd name="connsiteX7" fmla="*/ 105234 w 354561"/>
                  <a:gd name="connsiteY7" fmla="*/ 64558 h 432288"/>
                  <a:gd name="connsiteX8" fmla="*/ 173167 w 354561"/>
                  <a:gd name="connsiteY8" fmla="*/ 126437 h 432288"/>
                  <a:gd name="connsiteX9" fmla="*/ 186619 w 354561"/>
                  <a:gd name="connsiteY9" fmla="*/ 145270 h 432288"/>
                  <a:gd name="connsiteX10" fmla="*/ 189310 w 354561"/>
                  <a:gd name="connsiteY10" fmla="*/ 147960 h 432288"/>
                  <a:gd name="connsiteX11" fmla="*/ 255225 w 354561"/>
                  <a:gd name="connsiteY11" fmla="*/ 219929 h 432288"/>
                  <a:gd name="connsiteX12" fmla="*/ 327193 w 354561"/>
                  <a:gd name="connsiteY12" fmla="*/ 313421 h 432288"/>
                  <a:gd name="connsiteX13" fmla="*/ 348044 w 354561"/>
                  <a:gd name="connsiteY13" fmla="*/ 372610 h 432288"/>
                  <a:gd name="connsiteX14" fmla="*/ 292218 w 354561"/>
                  <a:gd name="connsiteY14" fmla="*/ 411621 h 432288"/>
                  <a:gd name="connsiteX15" fmla="*/ 245136 w 354561"/>
                  <a:gd name="connsiteY15" fmla="*/ 419019 h 4322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4561" h="432287">
                    <a:moveTo>
                      <a:pt x="245136" y="419019"/>
                    </a:moveTo>
                    <a:cubicBezTo>
                      <a:pt x="253207" y="403549"/>
                      <a:pt x="238410" y="368574"/>
                      <a:pt x="194018" y="299969"/>
                    </a:cubicBezTo>
                    <a:cubicBezTo>
                      <a:pt x="179893" y="278445"/>
                      <a:pt x="163078" y="252214"/>
                      <a:pt x="157025" y="240779"/>
                    </a:cubicBezTo>
                    <a:cubicBezTo>
                      <a:pt x="150971" y="230018"/>
                      <a:pt x="114651" y="173519"/>
                      <a:pt x="76313" y="116348"/>
                    </a:cubicBezTo>
                    <a:cubicBezTo>
                      <a:pt x="37974" y="59177"/>
                      <a:pt x="3671" y="8732"/>
                      <a:pt x="981" y="4023"/>
                    </a:cubicBezTo>
                    <a:cubicBezTo>
                      <a:pt x="-4400" y="-4048"/>
                      <a:pt x="9052" y="-2030"/>
                      <a:pt x="26540" y="8059"/>
                    </a:cubicBezTo>
                    <a:cubicBezTo>
                      <a:pt x="33266" y="12095"/>
                      <a:pt x="36629" y="12767"/>
                      <a:pt x="49408" y="14785"/>
                    </a:cubicBezTo>
                    <a:cubicBezTo>
                      <a:pt x="52771" y="14785"/>
                      <a:pt x="77658" y="37653"/>
                      <a:pt x="105234" y="64558"/>
                    </a:cubicBezTo>
                    <a:cubicBezTo>
                      <a:pt x="132811" y="92134"/>
                      <a:pt x="163078" y="119711"/>
                      <a:pt x="173167" y="126437"/>
                    </a:cubicBezTo>
                    <a:cubicBezTo>
                      <a:pt x="183256" y="132490"/>
                      <a:pt x="189310" y="141234"/>
                      <a:pt x="186619" y="145270"/>
                    </a:cubicBezTo>
                    <a:cubicBezTo>
                      <a:pt x="184602" y="148633"/>
                      <a:pt x="185274" y="149978"/>
                      <a:pt x="189310" y="147960"/>
                    </a:cubicBezTo>
                    <a:cubicBezTo>
                      <a:pt x="196708" y="143252"/>
                      <a:pt x="198726" y="145942"/>
                      <a:pt x="255225" y="219929"/>
                    </a:cubicBezTo>
                    <a:cubicBezTo>
                      <a:pt x="277421" y="248851"/>
                      <a:pt x="309706" y="291225"/>
                      <a:pt x="327193" y="313421"/>
                    </a:cubicBezTo>
                    <a:cubicBezTo>
                      <a:pt x="358133" y="353777"/>
                      <a:pt x="358806" y="354449"/>
                      <a:pt x="348044" y="372610"/>
                    </a:cubicBezTo>
                    <a:cubicBezTo>
                      <a:pt x="341318" y="384044"/>
                      <a:pt x="320467" y="398841"/>
                      <a:pt x="292218" y="411621"/>
                    </a:cubicBezTo>
                    <a:cubicBezTo>
                      <a:pt x="239082" y="436507"/>
                      <a:pt x="235719" y="436507"/>
                      <a:pt x="245136" y="419019"/>
                    </a:cubicBezTo>
                    <a:close/>
                  </a:path>
                </a:pathLst>
              </a:custGeom>
              <a:grpFill/>
              <a:ln w="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>
                <p:custDataLst>
                  <p:tags r:id="rId25"/>
                </p:custDataLst>
              </p:nvPr>
            </p:nvSpPr>
            <p:spPr>
              <a:xfrm>
                <a:off x="4538963" y="3789547"/>
                <a:ext cx="1676159" cy="2245040"/>
              </a:xfrm>
              <a:custGeom>
                <a:gdLst>
                  <a:gd name="connsiteX0" fmla="*/ 529545 w 1676159"/>
                  <a:gd name="connsiteY0" fmla="*/ 2192152 h 2245040"/>
                  <a:gd name="connsiteX1" fmla="*/ 533283 w 1676159"/>
                  <a:gd name="connsiteY1" fmla="*/ 2193027 h 2245040"/>
                  <a:gd name="connsiteX2" fmla="*/ 520557 w 1676159"/>
                  <a:gd name="connsiteY2" fmla="*/ 2201935 h 2245040"/>
                  <a:gd name="connsiteX3" fmla="*/ 507832 w 1676159"/>
                  <a:gd name="connsiteY3" fmla="*/ 2203208 h 2245040"/>
                  <a:gd name="connsiteX4" fmla="*/ 520557 w 1676159"/>
                  <a:gd name="connsiteY4" fmla="*/ 2193663 h 2245040"/>
                  <a:gd name="connsiteX5" fmla="*/ 529545 w 1676159"/>
                  <a:gd name="connsiteY5" fmla="*/ 2192152 h 2245040"/>
                  <a:gd name="connsiteX6" fmla="*/ 415891 w 1676159"/>
                  <a:gd name="connsiteY6" fmla="*/ 2159895 h 2245040"/>
                  <a:gd name="connsiteX7" fmla="*/ 414654 w 1676159"/>
                  <a:gd name="connsiteY7" fmla="*/ 2160659 h 2245040"/>
                  <a:gd name="connsiteX8" fmla="*/ 412389 w 1676159"/>
                  <a:gd name="connsiteY8" fmla="*/ 2165031 h 2245040"/>
                  <a:gd name="connsiteX9" fmla="*/ 422062 w 1676159"/>
                  <a:gd name="connsiteY9" fmla="*/ 2156877 h 2245040"/>
                  <a:gd name="connsiteX10" fmla="*/ 420308 w 1676159"/>
                  <a:gd name="connsiteY10" fmla="*/ 2157168 h 2245040"/>
                  <a:gd name="connsiteX11" fmla="*/ 417851 w 1676159"/>
                  <a:gd name="connsiteY11" fmla="*/ 2158685 h 2245040"/>
                  <a:gd name="connsiteX12" fmla="*/ 598820 w 1676159"/>
                  <a:gd name="connsiteY12" fmla="*/ 2151032 h 2245040"/>
                  <a:gd name="connsiteX13" fmla="*/ 576550 w 1676159"/>
                  <a:gd name="connsiteY13" fmla="*/ 2173939 h 2245040"/>
                  <a:gd name="connsiteX14" fmla="*/ 542827 w 1676159"/>
                  <a:gd name="connsiteY14" fmla="*/ 2190482 h 2245040"/>
                  <a:gd name="connsiteX15" fmla="*/ 565097 w 1676159"/>
                  <a:gd name="connsiteY15" fmla="*/ 2170757 h 2245040"/>
                  <a:gd name="connsiteX16" fmla="*/ 598820 w 1676159"/>
                  <a:gd name="connsiteY16" fmla="*/ 2151032 h 2245040"/>
                  <a:gd name="connsiteX17" fmla="*/ 6440 w 1676159"/>
                  <a:gd name="connsiteY17" fmla="*/ 2129717 h 2245040"/>
                  <a:gd name="connsiteX18" fmla="*/ 48435 w 1676159"/>
                  <a:gd name="connsiteY18" fmla="*/ 2142124 h 2245040"/>
                  <a:gd name="connsiteX19" fmla="*/ 87885 w 1676159"/>
                  <a:gd name="connsiteY19" fmla="*/ 2163758 h 2245040"/>
                  <a:gd name="connsiteX20" fmla="*/ 87885 w 1676159"/>
                  <a:gd name="connsiteY20" fmla="*/ 2173302 h 2245040"/>
                  <a:gd name="connsiteX21" fmla="*/ 84067 w 1676159"/>
                  <a:gd name="connsiteY21" fmla="*/ 2182210 h 2245040"/>
                  <a:gd name="connsiteX22" fmla="*/ 42072 w 1676159"/>
                  <a:gd name="connsiteY22" fmla="*/ 2170757 h 2245040"/>
                  <a:gd name="connsiteX23" fmla="*/ 3895 w 1676159"/>
                  <a:gd name="connsiteY23" fmla="*/ 2152941 h 2245040"/>
                  <a:gd name="connsiteX24" fmla="*/ 24256 w 1676159"/>
                  <a:gd name="connsiteY24" fmla="*/ 2154214 h 2245040"/>
                  <a:gd name="connsiteX25" fmla="*/ 56071 w 1676159"/>
                  <a:gd name="connsiteY25" fmla="*/ 2163122 h 2245040"/>
                  <a:gd name="connsiteX26" fmla="*/ 38891 w 1676159"/>
                  <a:gd name="connsiteY26" fmla="*/ 2147851 h 2245040"/>
                  <a:gd name="connsiteX27" fmla="*/ 6440 w 1676159"/>
                  <a:gd name="connsiteY27" fmla="*/ 2129717 h 2245040"/>
                  <a:gd name="connsiteX28" fmla="*/ 89078 w 1676159"/>
                  <a:gd name="connsiteY28" fmla="*/ 2088597 h 2245040"/>
                  <a:gd name="connsiteX29" fmla="*/ 92975 w 1676159"/>
                  <a:gd name="connsiteY29" fmla="*/ 2089949 h 2245040"/>
                  <a:gd name="connsiteX30" fmla="*/ 100610 w 1676159"/>
                  <a:gd name="connsiteY30" fmla="*/ 2097585 h 2245040"/>
                  <a:gd name="connsiteX31" fmla="*/ 90430 w 1676159"/>
                  <a:gd name="connsiteY31" fmla="*/ 2092494 h 2245040"/>
                  <a:gd name="connsiteX32" fmla="*/ 89078 w 1676159"/>
                  <a:gd name="connsiteY32" fmla="*/ 2088597 h 2245040"/>
                  <a:gd name="connsiteX33" fmla="*/ 543384 w 1676159"/>
                  <a:gd name="connsiteY33" fmla="*/ 2064578 h 2245040"/>
                  <a:gd name="connsiteX34" fmla="*/ 546009 w 1676159"/>
                  <a:gd name="connsiteY34" fmla="*/ 2067043 h 2245040"/>
                  <a:gd name="connsiteX35" fmla="*/ 536465 w 1676159"/>
                  <a:gd name="connsiteY35" fmla="*/ 2077224 h 2245040"/>
                  <a:gd name="connsiteX36" fmla="*/ 526920 w 1676159"/>
                  <a:gd name="connsiteY36" fmla="*/ 2078496 h 2245040"/>
                  <a:gd name="connsiteX37" fmla="*/ 536465 w 1676159"/>
                  <a:gd name="connsiteY37" fmla="*/ 2068316 h 2245040"/>
                  <a:gd name="connsiteX38" fmla="*/ 543384 w 1676159"/>
                  <a:gd name="connsiteY38" fmla="*/ 2064578 h 2245040"/>
                  <a:gd name="connsiteX39" fmla="*/ 586095 w 1676159"/>
                  <a:gd name="connsiteY39" fmla="*/ 2049386 h 2245040"/>
                  <a:gd name="connsiteX40" fmla="*/ 587367 w 1676159"/>
                  <a:gd name="connsiteY40" fmla="*/ 2055590 h 2245040"/>
                  <a:gd name="connsiteX41" fmla="*/ 572733 w 1676159"/>
                  <a:gd name="connsiteY41" fmla="*/ 2061953 h 2245040"/>
                  <a:gd name="connsiteX42" fmla="*/ 571460 w 1676159"/>
                  <a:gd name="connsiteY42" fmla="*/ 2055590 h 2245040"/>
                  <a:gd name="connsiteX43" fmla="*/ 586095 w 1676159"/>
                  <a:gd name="connsiteY43" fmla="*/ 2049386 h 2245040"/>
                  <a:gd name="connsiteX44" fmla="*/ 598104 w 1676159"/>
                  <a:gd name="connsiteY44" fmla="*/ 2031331 h 2245040"/>
                  <a:gd name="connsiteX45" fmla="*/ 602002 w 1676159"/>
                  <a:gd name="connsiteY45" fmla="*/ 2032684 h 2245040"/>
                  <a:gd name="connsiteX46" fmla="*/ 609637 w 1676159"/>
                  <a:gd name="connsiteY46" fmla="*/ 2040319 h 2245040"/>
                  <a:gd name="connsiteX47" fmla="*/ 599457 w 1676159"/>
                  <a:gd name="connsiteY47" fmla="*/ 2035229 h 2245040"/>
                  <a:gd name="connsiteX48" fmla="*/ 598104 w 1676159"/>
                  <a:gd name="connsiteY48" fmla="*/ 2031331 h 2245040"/>
                  <a:gd name="connsiteX49" fmla="*/ 701898 w 1676159"/>
                  <a:gd name="connsiteY49" fmla="*/ 1991961 h 2245040"/>
                  <a:gd name="connsiteX50" fmla="*/ 690445 w 1676159"/>
                  <a:gd name="connsiteY50" fmla="*/ 2028866 h 2245040"/>
                  <a:gd name="connsiteX51" fmla="*/ 680265 w 1676159"/>
                  <a:gd name="connsiteY51" fmla="*/ 2030775 h 2245040"/>
                  <a:gd name="connsiteX52" fmla="*/ 638270 w 1676159"/>
                  <a:gd name="connsiteY52" fmla="*/ 2062589 h 2245040"/>
                  <a:gd name="connsiteX53" fmla="*/ 590549 w 1676159"/>
                  <a:gd name="connsiteY53" fmla="*/ 2096312 h 2245040"/>
                  <a:gd name="connsiteX54" fmla="*/ 440386 w 1676159"/>
                  <a:gd name="connsiteY54" fmla="*/ 2183483 h 2245040"/>
                  <a:gd name="connsiteX55" fmla="*/ 427660 w 1676159"/>
                  <a:gd name="connsiteY55" fmla="*/ 2189209 h 2245040"/>
                  <a:gd name="connsiteX56" fmla="*/ 392028 w 1676159"/>
                  <a:gd name="connsiteY56" fmla="*/ 2201935 h 2245040"/>
                  <a:gd name="connsiteX57" fmla="*/ 344307 w 1676159"/>
                  <a:gd name="connsiteY57" fmla="*/ 2218478 h 2245040"/>
                  <a:gd name="connsiteX58" fmla="*/ 323310 w 1676159"/>
                  <a:gd name="connsiteY58" fmla="*/ 2233749 h 2245040"/>
                  <a:gd name="connsiteX59" fmla="*/ 404754 w 1676159"/>
                  <a:gd name="connsiteY59" fmla="*/ 2209571 h 2245040"/>
                  <a:gd name="connsiteX60" fmla="*/ 601365 w 1676159"/>
                  <a:gd name="connsiteY60" fmla="*/ 2116673 h 2245040"/>
                  <a:gd name="connsiteX61" fmla="*/ 657995 w 1676159"/>
                  <a:gd name="connsiteY61" fmla="*/ 2109674 h 2245040"/>
                  <a:gd name="connsiteX62" fmla="*/ 650996 w 1676159"/>
                  <a:gd name="connsiteY62" fmla="*/ 2123672 h 2245040"/>
                  <a:gd name="connsiteX63" fmla="*/ 650359 w 1676159"/>
                  <a:gd name="connsiteY63" fmla="*/ 2121127 h 2245040"/>
                  <a:gd name="connsiteX64" fmla="*/ 596275 w 1676159"/>
                  <a:gd name="connsiteY64" fmla="*/ 2141488 h 2245040"/>
                  <a:gd name="connsiteX65" fmla="*/ 341126 w 1676159"/>
                  <a:gd name="connsiteY65" fmla="*/ 2243294 h 2245040"/>
                  <a:gd name="connsiteX66" fmla="*/ 310584 w 1676159"/>
                  <a:gd name="connsiteY66" fmla="*/ 2236931 h 2245040"/>
                  <a:gd name="connsiteX67" fmla="*/ 298495 w 1676159"/>
                  <a:gd name="connsiteY67" fmla="*/ 2230568 h 2245040"/>
                  <a:gd name="connsiteX68" fmla="*/ 110791 w 1676159"/>
                  <a:gd name="connsiteY68" fmla="*/ 2212116 h 2245040"/>
                  <a:gd name="connsiteX69" fmla="*/ 61161 w 1676159"/>
                  <a:gd name="connsiteY69" fmla="*/ 2196209 h 2245040"/>
                  <a:gd name="connsiteX70" fmla="*/ 20439 w 1676159"/>
                  <a:gd name="connsiteY70" fmla="*/ 2182210 h 2245040"/>
                  <a:gd name="connsiteX71" fmla="*/ 68796 w 1676159"/>
                  <a:gd name="connsiteY71" fmla="*/ 2188573 h 2245040"/>
                  <a:gd name="connsiteX72" fmla="*/ 99338 w 1676159"/>
                  <a:gd name="connsiteY72" fmla="*/ 2190482 h 2245040"/>
                  <a:gd name="connsiteX73" fmla="*/ 105701 w 1676159"/>
                  <a:gd name="connsiteY73" fmla="*/ 2178393 h 2245040"/>
                  <a:gd name="connsiteX74" fmla="*/ 112064 w 1676159"/>
                  <a:gd name="connsiteY74" fmla="*/ 2172666 h 2245040"/>
                  <a:gd name="connsiteX75" fmla="*/ 139424 w 1676159"/>
                  <a:gd name="connsiteY75" fmla="*/ 2180301 h 2245040"/>
                  <a:gd name="connsiteX76" fmla="*/ 148332 w 1676159"/>
                  <a:gd name="connsiteY76" fmla="*/ 2175847 h 2245040"/>
                  <a:gd name="connsiteX77" fmla="*/ 154058 w 1676159"/>
                  <a:gd name="connsiteY77" fmla="*/ 2172030 h 2245040"/>
                  <a:gd name="connsiteX78" fmla="*/ 114609 w 1676159"/>
                  <a:gd name="connsiteY78" fmla="*/ 2138307 h 2245040"/>
                  <a:gd name="connsiteX79" fmla="*/ 46526 w 1676159"/>
                  <a:gd name="connsiteY79" fmla="*/ 2086131 h 2245040"/>
                  <a:gd name="connsiteX80" fmla="*/ 21075 w 1676159"/>
                  <a:gd name="connsiteY80" fmla="*/ 2060044 h 2245040"/>
                  <a:gd name="connsiteX81" fmla="*/ 49708 w 1676159"/>
                  <a:gd name="connsiteY81" fmla="*/ 2082314 h 2245040"/>
                  <a:gd name="connsiteX82" fmla="*/ 108882 w 1676159"/>
                  <a:gd name="connsiteY82" fmla="*/ 2114128 h 2245040"/>
                  <a:gd name="connsiteX83" fmla="*/ 109518 w 1676159"/>
                  <a:gd name="connsiteY83" fmla="*/ 2116673 h 2245040"/>
                  <a:gd name="connsiteX84" fmla="*/ 169329 w 1676159"/>
                  <a:gd name="connsiteY84" fmla="*/ 2147851 h 2245040"/>
                  <a:gd name="connsiteX85" fmla="*/ 183327 w 1676159"/>
                  <a:gd name="connsiteY85" fmla="*/ 2159304 h 2245040"/>
                  <a:gd name="connsiteX86" fmla="*/ 281951 w 1676159"/>
                  <a:gd name="connsiteY86" fmla="*/ 2184119 h 2245040"/>
                  <a:gd name="connsiteX87" fmla="*/ 469655 w 1676159"/>
                  <a:gd name="connsiteY87" fmla="*/ 2129399 h 2245040"/>
                  <a:gd name="connsiteX88" fmla="*/ 495106 w 1676159"/>
                  <a:gd name="connsiteY88" fmla="*/ 2116037 h 2245040"/>
                  <a:gd name="connsiteX89" fmla="*/ 647178 w 1676159"/>
                  <a:gd name="connsiteY89" fmla="*/ 2030139 h 2245040"/>
                  <a:gd name="connsiteX90" fmla="*/ 701898 w 1676159"/>
                  <a:gd name="connsiteY90" fmla="*/ 1991961 h 2245040"/>
                  <a:gd name="connsiteX91" fmla="*/ 846096 w 1676159"/>
                  <a:gd name="connsiteY91" fmla="*/ 1961181 h 2245040"/>
                  <a:gd name="connsiteX92" fmla="*/ 816429 w 1676159"/>
                  <a:gd name="connsiteY92" fmla="*/ 1995143 h 2245040"/>
                  <a:gd name="connsiteX93" fmla="*/ 771889 w 1676159"/>
                  <a:gd name="connsiteY93" fmla="*/ 2030139 h 2245040"/>
                  <a:gd name="connsiteX94" fmla="*/ 752801 w 1676159"/>
                  <a:gd name="connsiteY94" fmla="*/ 2042228 h 2245040"/>
                  <a:gd name="connsiteX95" fmla="*/ 664994 w 1676159"/>
                  <a:gd name="connsiteY95" fmla="*/ 2100130 h 2245040"/>
                  <a:gd name="connsiteX96" fmla="*/ 654813 w 1676159"/>
                  <a:gd name="connsiteY96" fmla="*/ 2094403 h 2245040"/>
                  <a:gd name="connsiteX97" fmla="*/ 653541 w 1676159"/>
                  <a:gd name="connsiteY97" fmla="*/ 2084859 h 2245040"/>
                  <a:gd name="connsiteX98" fmla="*/ 666266 w 1676159"/>
                  <a:gd name="connsiteY98" fmla="*/ 2083586 h 2245040"/>
                  <a:gd name="connsiteX99" fmla="*/ 736894 w 1676159"/>
                  <a:gd name="connsiteY99" fmla="*/ 2042228 h 2245040"/>
                  <a:gd name="connsiteX100" fmla="*/ 759164 w 1676159"/>
                  <a:gd name="connsiteY100" fmla="*/ 2023776 h 2245040"/>
                  <a:gd name="connsiteX101" fmla="*/ 811339 w 1676159"/>
                  <a:gd name="connsiteY101" fmla="*/ 1984962 h 2245040"/>
                  <a:gd name="connsiteX102" fmla="*/ 846096 w 1676159"/>
                  <a:gd name="connsiteY102" fmla="*/ 1961181 h 2245040"/>
                  <a:gd name="connsiteX103" fmla="*/ 910599 w 1676159"/>
                  <a:gd name="connsiteY103" fmla="*/ 1890156 h 2245040"/>
                  <a:gd name="connsiteX104" fmla="*/ 902328 w 1676159"/>
                  <a:gd name="connsiteY104" fmla="*/ 1906063 h 2245040"/>
                  <a:gd name="connsiteX105" fmla="*/ 885148 w 1676159"/>
                  <a:gd name="connsiteY105" fmla="*/ 1921970 h 2245040"/>
                  <a:gd name="connsiteX106" fmla="*/ 893420 w 1676159"/>
                  <a:gd name="connsiteY106" fmla="*/ 1906063 h 2245040"/>
                  <a:gd name="connsiteX107" fmla="*/ 910599 w 1676159"/>
                  <a:gd name="connsiteY107" fmla="*/ 1890156 h 2245040"/>
                  <a:gd name="connsiteX108" fmla="*/ 963411 w 1676159"/>
                  <a:gd name="connsiteY108" fmla="*/ 1839253 h 2245040"/>
                  <a:gd name="connsiteX109" fmla="*/ 965956 w 1676159"/>
                  <a:gd name="connsiteY109" fmla="*/ 1848798 h 2245040"/>
                  <a:gd name="connsiteX110" fmla="*/ 955775 w 1676159"/>
                  <a:gd name="connsiteY110" fmla="*/ 1858342 h 2245040"/>
                  <a:gd name="connsiteX111" fmla="*/ 953230 w 1676159"/>
                  <a:gd name="connsiteY111" fmla="*/ 1848798 h 2245040"/>
                  <a:gd name="connsiteX112" fmla="*/ 963411 w 1676159"/>
                  <a:gd name="connsiteY112" fmla="*/ 1839253 h 2245040"/>
                  <a:gd name="connsiteX113" fmla="*/ 862383 w 1676159"/>
                  <a:gd name="connsiteY113" fmla="*/ 1836668 h 2245040"/>
                  <a:gd name="connsiteX114" fmla="*/ 862262 w 1676159"/>
                  <a:gd name="connsiteY114" fmla="*/ 1839917 h 2245040"/>
                  <a:gd name="connsiteX115" fmla="*/ 856183 w 1676159"/>
                  <a:gd name="connsiteY115" fmla="*/ 1848193 h 2245040"/>
                  <a:gd name="connsiteX116" fmla="*/ 852928 w 1676159"/>
                  <a:gd name="connsiteY116" fmla="*/ 1852354 h 2245040"/>
                  <a:gd name="connsiteX117" fmla="*/ 853811 w 1676159"/>
                  <a:gd name="connsiteY117" fmla="*/ 1851422 h 2245040"/>
                  <a:gd name="connsiteX118" fmla="*/ 856183 w 1676159"/>
                  <a:gd name="connsiteY118" fmla="*/ 1848193 h 2245040"/>
                  <a:gd name="connsiteX119" fmla="*/ 862242 w 1676159"/>
                  <a:gd name="connsiteY119" fmla="*/ 1840447 h 2245040"/>
                  <a:gd name="connsiteX120" fmla="*/ 862262 w 1676159"/>
                  <a:gd name="connsiteY120" fmla="*/ 1839917 h 2245040"/>
                  <a:gd name="connsiteX121" fmla="*/ 864151 w 1676159"/>
                  <a:gd name="connsiteY121" fmla="*/ 1837345 h 2245040"/>
                  <a:gd name="connsiteX122" fmla="*/ 917820 w 1676159"/>
                  <a:gd name="connsiteY122" fmla="*/ 1694557 h 2245040"/>
                  <a:gd name="connsiteX123" fmla="*/ 917519 w 1676159"/>
                  <a:gd name="connsiteY123" fmla="*/ 1695533 h 2245040"/>
                  <a:gd name="connsiteX124" fmla="*/ 917512 w 1676159"/>
                  <a:gd name="connsiteY124" fmla="*/ 1695543 h 2245040"/>
                  <a:gd name="connsiteX125" fmla="*/ 917598 w 1676159"/>
                  <a:gd name="connsiteY125" fmla="*/ 1695453 h 2245040"/>
                  <a:gd name="connsiteX126" fmla="*/ 1512746 w 1676159"/>
                  <a:gd name="connsiteY126" fmla="*/ 665 h 2245040"/>
                  <a:gd name="connsiteX127" fmla="*/ 1623518 w 1676159"/>
                  <a:gd name="connsiteY127" fmla="*/ 28939 h 2245040"/>
                  <a:gd name="connsiteX128" fmla="*/ 1660653 w 1676159"/>
                  <a:gd name="connsiteY128" fmla="*/ 99832 h 2245040"/>
                  <a:gd name="connsiteX129" fmla="*/ 1652213 w 1676159"/>
                  <a:gd name="connsiteY129" fmla="*/ 125152 h 2245040"/>
                  <a:gd name="connsiteX130" fmla="*/ 1598199 w 1676159"/>
                  <a:gd name="connsiteY130" fmla="*/ 152160 h 2245040"/>
                  <a:gd name="connsiteX131" fmla="*/ 1058051 w 1676159"/>
                  <a:gd name="connsiteY131" fmla="*/ 310829 h 2245040"/>
                  <a:gd name="connsiteX132" fmla="*/ 1139074 w 1676159"/>
                  <a:gd name="connsiteY132" fmla="*/ 390162 h 2245040"/>
                  <a:gd name="connsiteX133" fmla="*/ 1215032 w 1676159"/>
                  <a:gd name="connsiteY133" fmla="*/ 447552 h 2245040"/>
                  <a:gd name="connsiteX134" fmla="*/ 1213940 w 1676159"/>
                  <a:gd name="connsiteY134" fmla="*/ 482126 h 2245040"/>
                  <a:gd name="connsiteX135" fmla="*/ 1214623 w 1676159"/>
                  <a:gd name="connsiteY135" fmla="*/ 483725 h 2245040"/>
                  <a:gd name="connsiteX136" fmla="*/ 1213848 w 1676159"/>
                  <a:gd name="connsiteY136" fmla="*/ 485044 h 2245040"/>
                  <a:gd name="connsiteX137" fmla="*/ 1209970 w 1676159"/>
                  <a:gd name="connsiteY137" fmla="*/ 607910 h 2245040"/>
                  <a:gd name="connsiteX138" fmla="*/ 1209728 w 1676159"/>
                  <a:gd name="connsiteY138" fmla="*/ 633293 h 2245040"/>
                  <a:gd name="connsiteX139" fmla="*/ 1224923 w 1676159"/>
                  <a:gd name="connsiteY139" fmla="*/ 719394 h 2245040"/>
                  <a:gd name="connsiteX140" fmla="*/ 1228105 w 1676159"/>
                  <a:gd name="connsiteY140" fmla="*/ 999359 h 2245040"/>
                  <a:gd name="connsiteX141" fmla="*/ 1225560 w 1676159"/>
                  <a:gd name="connsiteY141" fmla="*/ 1199788 h 2245040"/>
                  <a:gd name="connsiteX142" fmla="*/ 1217288 w 1676159"/>
                  <a:gd name="connsiteY142" fmla="*/ 1262144 h 2245040"/>
                  <a:gd name="connsiteX143" fmla="*/ 1188655 w 1676159"/>
                  <a:gd name="connsiteY143" fmla="*/ 1409126 h 2245040"/>
                  <a:gd name="connsiteX144" fmla="*/ 1184201 w 1676159"/>
                  <a:gd name="connsiteY144" fmla="*/ 1453029 h 2245040"/>
                  <a:gd name="connsiteX145" fmla="*/ 1182292 w 1676159"/>
                  <a:gd name="connsiteY145" fmla="*/ 1456847 h 2245040"/>
                  <a:gd name="connsiteX146" fmla="*/ 1137752 w 1676159"/>
                  <a:gd name="connsiteY146" fmla="*/ 1565651 h 2245040"/>
                  <a:gd name="connsiteX147" fmla="*/ 1088759 w 1676159"/>
                  <a:gd name="connsiteY147" fmla="*/ 1657913 h 2245040"/>
                  <a:gd name="connsiteX148" fmla="*/ 1025130 w 1676159"/>
                  <a:gd name="connsiteY148" fmla="*/ 1729813 h 2245040"/>
                  <a:gd name="connsiteX149" fmla="*/ 799250 w 1676159"/>
                  <a:gd name="connsiteY149" fmla="*/ 1977327 h 2245040"/>
                  <a:gd name="connsiteX150" fmla="*/ 666903 w 1676159"/>
                  <a:gd name="connsiteY150" fmla="*/ 2074042 h 2245040"/>
                  <a:gd name="connsiteX151" fmla="*/ 652904 w 1676159"/>
                  <a:gd name="connsiteY151" fmla="*/ 2075315 h 2245040"/>
                  <a:gd name="connsiteX152" fmla="*/ 647178 w 1676159"/>
                  <a:gd name="connsiteY152" fmla="*/ 2072770 h 2245040"/>
                  <a:gd name="connsiteX153" fmla="*/ 647178 w 1676159"/>
                  <a:gd name="connsiteY153" fmla="*/ 2061953 h 2245040"/>
                  <a:gd name="connsiteX154" fmla="*/ 654177 w 1676159"/>
                  <a:gd name="connsiteY154" fmla="*/ 2049227 h 2245040"/>
                  <a:gd name="connsiteX155" fmla="*/ 676447 w 1676159"/>
                  <a:gd name="connsiteY155" fmla="*/ 2036501 h 2245040"/>
                  <a:gd name="connsiteX156" fmla="*/ 666903 w 1676159"/>
                  <a:gd name="connsiteY156" fmla="*/ 2049227 h 2245040"/>
                  <a:gd name="connsiteX157" fmla="*/ 658631 w 1676159"/>
                  <a:gd name="connsiteY157" fmla="*/ 2061953 h 2245040"/>
                  <a:gd name="connsiteX158" fmla="*/ 693627 w 1676159"/>
                  <a:gd name="connsiteY158" fmla="*/ 2039683 h 2245040"/>
                  <a:gd name="connsiteX159" fmla="*/ 745166 w 1676159"/>
                  <a:gd name="connsiteY159" fmla="*/ 2001506 h 2245040"/>
                  <a:gd name="connsiteX160" fmla="*/ 768708 w 1676159"/>
                  <a:gd name="connsiteY160" fmla="*/ 1979236 h 2245040"/>
                  <a:gd name="connsiteX161" fmla="*/ 776980 w 1676159"/>
                  <a:gd name="connsiteY161" fmla="*/ 1972873 h 2245040"/>
                  <a:gd name="connsiteX162" fmla="*/ 918871 w 1676159"/>
                  <a:gd name="connsiteY162" fmla="*/ 1837345 h 2245040"/>
                  <a:gd name="connsiteX163" fmla="*/ 909963 w 1676159"/>
                  <a:gd name="connsiteY163" fmla="*/ 1832891 h 2245040"/>
                  <a:gd name="connsiteX164" fmla="*/ 820883 w 1676159"/>
                  <a:gd name="connsiteY164" fmla="*/ 1915607 h 2245040"/>
                  <a:gd name="connsiteX165" fmla="*/ 772526 w 1676159"/>
                  <a:gd name="connsiteY165" fmla="*/ 1962056 h 2245040"/>
                  <a:gd name="connsiteX166" fmla="*/ 754710 w 1676159"/>
                  <a:gd name="connsiteY166" fmla="*/ 1970328 h 2245040"/>
                  <a:gd name="connsiteX167" fmla="*/ 748347 w 1676159"/>
                  <a:gd name="connsiteY167" fmla="*/ 1970328 h 2245040"/>
                  <a:gd name="connsiteX168" fmla="*/ 745802 w 1676159"/>
                  <a:gd name="connsiteY168" fmla="*/ 1986235 h 2245040"/>
                  <a:gd name="connsiteX169" fmla="*/ 726077 w 1676159"/>
                  <a:gd name="connsiteY169" fmla="*/ 1989416 h 2245040"/>
                  <a:gd name="connsiteX170" fmla="*/ 719078 w 1676159"/>
                  <a:gd name="connsiteY170" fmla="*/ 1983054 h 2245040"/>
                  <a:gd name="connsiteX171" fmla="*/ 761709 w 1676159"/>
                  <a:gd name="connsiteY171" fmla="*/ 1940423 h 2245040"/>
                  <a:gd name="connsiteX172" fmla="*/ 773162 w 1676159"/>
                  <a:gd name="connsiteY172" fmla="*/ 1924515 h 2245040"/>
                  <a:gd name="connsiteX173" fmla="*/ 676447 w 1676159"/>
                  <a:gd name="connsiteY173" fmla="*/ 1995143 h 2245040"/>
                  <a:gd name="connsiteX174" fmla="*/ 649723 w 1676159"/>
                  <a:gd name="connsiteY174" fmla="*/ 2011050 h 2245040"/>
                  <a:gd name="connsiteX175" fmla="*/ 641451 w 1676159"/>
                  <a:gd name="connsiteY175" fmla="*/ 2017413 h 2245040"/>
                  <a:gd name="connsiteX176" fmla="*/ 631907 w 1676159"/>
                  <a:gd name="connsiteY176" fmla="*/ 2023776 h 2245040"/>
                  <a:gd name="connsiteX177" fmla="*/ 650996 w 1676159"/>
                  <a:gd name="connsiteY177" fmla="*/ 1988144 h 2245040"/>
                  <a:gd name="connsiteX178" fmla="*/ 668812 w 1676159"/>
                  <a:gd name="connsiteY178" fmla="*/ 1964601 h 2245040"/>
                  <a:gd name="connsiteX179" fmla="*/ 670084 w 1676159"/>
                  <a:gd name="connsiteY179" fmla="*/ 1958238 h 2245040"/>
                  <a:gd name="connsiteX180" fmla="*/ 691081 w 1676159"/>
                  <a:gd name="connsiteY180" fmla="*/ 1947422 h 2245040"/>
                  <a:gd name="connsiteX181" fmla="*/ 698717 w 1676159"/>
                  <a:gd name="connsiteY181" fmla="*/ 1937241 h 2245040"/>
                  <a:gd name="connsiteX182" fmla="*/ 685355 w 1676159"/>
                  <a:gd name="connsiteY182" fmla="*/ 1930242 h 2245040"/>
                  <a:gd name="connsiteX183" fmla="*/ 683446 w 1676159"/>
                  <a:gd name="connsiteY183" fmla="*/ 1921334 h 2245040"/>
                  <a:gd name="connsiteX184" fmla="*/ 703171 w 1676159"/>
                  <a:gd name="connsiteY184" fmla="*/ 1909245 h 2245040"/>
                  <a:gd name="connsiteX185" fmla="*/ 711443 w 1676159"/>
                  <a:gd name="connsiteY185" fmla="*/ 1900973 h 2245040"/>
                  <a:gd name="connsiteX186" fmla="*/ 726077 w 1676159"/>
                  <a:gd name="connsiteY186" fmla="*/ 1879339 h 2245040"/>
                  <a:gd name="connsiteX187" fmla="*/ 784615 w 1676159"/>
                  <a:gd name="connsiteY187" fmla="*/ 1851979 h 2245040"/>
                  <a:gd name="connsiteX188" fmla="*/ 787160 w 1676159"/>
                  <a:gd name="connsiteY188" fmla="*/ 1858342 h 2245040"/>
                  <a:gd name="connsiteX189" fmla="*/ 789705 w 1676159"/>
                  <a:gd name="connsiteY189" fmla="*/ 1869795 h 2245040"/>
                  <a:gd name="connsiteX190" fmla="*/ 815793 w 1676159"/>
                  <a:gd name="connsiteY190" fmla="*/ 1844980 h 2245040"/>
                  <a:gd name="connsiteX191" fmla="*/ 817066 w 1676159"/>
                  <a:gd name="connsiteY191" fmla="*/ 1828437 h 2245040"/>
                  <a:gd name="connsiteX192" fmla="*/ 797977 w 1676159"/>
                  <a:gd name="connsiteY192" fmla="*/ 1824619 h 2245040"/>
                  <a:gd name="connsiteX193" fmla="*/ 811339 w 1676159"/>
                  <a:gd name="connsiteY193" fmla="*/ 1796622 h 2245040"/>
                  <a:gd name="connsiteX194" fmla="*/ 862878 w 1676159"/>
                  <a:gd name="connsiteY194" fmla="*/ 1777534 h 2245040"/>
                  <a:gd name="connsiteX195" fmla="*/ 865423 w 1676159"/>
                  <a:gd name="connsiteY195" fmla="*/ 1785169 h 2245040"/>
                  <a:gd name="connsiteX196" fmla="*/ 885784 w 1676159"/>
                  <a:gd name="connsiteY196" fmla="*/ 1766081 h 2245040"/>
                  <a:gd name="connsiteX197" fmla="*/ 882603 w 1676159"/>
                  <a:gd name="connsiteY197" fmla="*/ 1750174 h 2245040"/>
                  <a:gd name="connsiteX198" fmla="*/ 862242 w 1676159"/>
                  <a:gd name="connsiteY198" fmla="*/ 1764808 h 2245040"/>
                  <a:gd name="connsiteX199" fmla="*/ 873059 w 1676159"/>
                  <a:gd name="connsiteY199" fmla="*/ 1748901 h 2245040"/>
                  <a:gd name="connsiteX200" fmla="*/ 869877 w 1676159"/>
                  <a:gd name="connsiteY200" fmla="*/ 1729176 h 2245040"/>
                  <a:gd name="connsiteX201" fmla="*/ 876240 w 1676159"/>
                  <a:gd name="connsiteY201" fmla="*/ 1704361 h 2245040"/>
                  <a:gd name="connsiteX202" fmla="*/ 895965 w 1676159"/>
                  <a:gd name="connsiteY202" fmla="*/ 1675728 h 2245040"/>
                  <a:gd name="connsiteX203" fmla="*/ 914417 w 1676159"/>
                  <a:gd name="connsiteY203" fmla="*/ 1647096 h 2245040"/>
                  <a:gd name="connsiteX204" fmla="*/ 945595 w 1676159"/>
                  <a:gd name="connsiteY204" fmla="*/ 1595557 h 2245040"/>
                  <a:gd name="connsiteX205" fmla="*/ 969137 w 1676159"/>
                  <a:gd name="connsiteY205" fmla="*/ 1555471 h 2245040"/>
                  <a:gd name="connsiteX206" fmla="*/ 978682 w 1676159"/>
                  <a:gd name="connsiteY206" fmla="*/ 1536382 h 2245040"/>
                  <a:gd name="connsiteX207" fmla="*/ 983772 w 1676159"/>
                  <a:gd name="connsiteY207" fmla="*/ 1527474 h 2245040"/>
                  <a:gd name="connsiteX208" fmla="*/ 987590 w 1676159"/>
                  <a:gd name="connsiteY208" fmla="*/ 1507750 h 2245040"/>
                  <a:gd name="connsiteX209" fmla="*/ 995225 w 1676159"/>
                  <a:gd name="connsiteY209" fmla="*/ 1458119 h 2245040"/>
                  <a:gd name="connsiteX210" fmla="*/ 1011132 w 1676159"/>
                  <a:gd name="connsiteY210" fmla="*/ 1379220 h 2245040"/>
                  <a:gd name="connsiteX211" fmla="*/ 1025767 w 1676159"/>
                  <a:gd name="connsiteY211" fmla="*/ 1326409 h 2245040"/>
                  <a:gd name="connsiteX212" fmla="*/ 1034038 w 1676159"/>
                  <a:gd name="connsiteY212" fmla="*/ 1239238 h 2245040"/>
                  <a:gd name="connsiteX213" fmla="*/ 1039765 w 1676159"/>
                  <a:gd name="connsiteY213" fmla="*/ 1094801 h 2245040"/>
                  <a:gd name="connsiteX214" fmla="*/ 1042479 w 1676159"/>
                  <a:gd name="connsiteY214" fmla="*/ 1060331 h 2245040"/>
                  <a:gd name="connsiteX215" fmla="*/ 1040147 w 1676159"/>
                  <a:gd name="connsiteY215" fmla="*/ 1036926 h 2245040"/>
                  <a:gd name="connsiteX216" fmla="*/ 1014166 w 1676159"/>
                  <a:gd name="connsiteY216" fmla="*/ 768266 h 2245040"/>
                  <a:gd name="connsiteX217" fmla="*/ 998973 w 1676159"/>
                  <a:gd name="connsiteY217" fmla="*/ 326020 h 2245040"/>
                  <a:gd name="connsiteX218" fmla="*/ 875752 w 1676159"/>
                  <a:gd name="connsiteY218" fmla="*/ 380034 h 2245040"/>
                  <a:gd name="connsiteX219" fmla="*/ 502713 w 1676159"/>
                  <a:gd name="connsiteY219" fmla="*/ 462745 h 2245040"/>
                  <a:gd name="connsiteX220" fmla="*/ 431819 w 1676159"/>
                  <a:gd name="connsiteY220" fmla="*/ 434050 h 2245040"/>
                  <a:gd name="connsiteX221" fmla="*/ 467265 w 1676159"/>
                  <a:gd name="connsiteY221" fmla="*/ 393538 h 2245040"/>
                  <a:gd name="connsiteX222" fmla="*/ 1228536 w 1676159"/>
                  <a:gd name="connsiteY222" fmla="*/ 67762 h 2245040"/>
                  <a:gd name="connsiteX223" fmla="*/ 1405771 w 1676159"/>
                  <a:gd name="connsiteY223" fmla="*/ 15435 h 2245040"/>
                  <a:gd name="connsiteX224" fmla="*/ 1512746 w 1676159"/>
                  <a:gd name="connsiteY224" fmla="*/ 665 h 224504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</a:cxnLst>
                <a:rect l="l" t="t" r="r" b="b"/>
                <a:pathLst>
                  <a:path w="1676159" h="2245040">
                    <a:moveTo>
                      <a:pt x="529545" y="2192152"/>
                    </a:moveTo>
                    <a:lnTo>
                      <a:pt x="533283" y="2193027"/>
                    </a:lnTo>
                    <a:cubicBezTo>
                      <a:pt x="533283" y="2194300"/>
                      <a:pt x="527557" y="2198117"/>
                      <a:pt x="520557" y="2201935"/>
                    </a:cubicBezTo>
                    <a:cubicBezTo>
                      <a:pt x="513558" y="2205753"/>
                      <a:pt x="507832" y="2206389"/>
                      <a:pt x="507832" y="2203208"/>
                    </a:cubicBezTo>
                    <a:cubicBezTo>
                      <a:pt x="507832" y="2199390"/>
                      <a:pt x="513558" y="2195572"/>
                      <a:pt x="520557" y="2193663"/>
                    </a:cubicBezTo>
                    <a:cubicBezTo>
                      <a:pt x="524057" y="2192709"/>
                      <a:pt x="527238" y="2192232"/>
                      <a:pt x="529545" y="2192152"/>
                    </a:cubicBezTo>
                    <a:close/>
                    <a:moveTo>
                      <a:pt x="415891" y="2159895"/>
                    </a:moveTo>
                    <a:lnTo>
                      <a:pt x="414654" y="2160659"/>
                    </a:lnTo>
                    <a:cubicBezTo>
                      <a:pt x="413239" y="2161996"/>
                      <a:pt x="412389" y="2163480"/>
                      <a:pt x="412389" y="2165031"/>
                    </a:cubicBezTo>
                    <a:close/>
                    <a:moveTo>
                      <a:pt x="422062" y="2156877"/>
                    </a:moveTo>
                    <a:lnTo>
                      <a:pt x="420308" y="2157168"/>
                    </a:lnTo>
                    <a:lnTo>
                      <a:pt x="417851" y="2158685"/>
                    </a:lnTo>
                    <a:close/>
                    <a:moveTo>
                      <a:pt x="598820" y="2151032"/>
                    </a:moveTo>
                    <a:cubicBezTo>
                      <a:pt x="616636" y="2151032"/>
                      <a:pt x="611546" y="2156123"/>
                      <a:pt x="576550" y="2173939"/>
                    </a:cubicBezTo>
                    <a:lnTo>
                      <a:pt x="542827" y="2190482"/>
                    </a:lnTo>
                    <a:lnTo>
                      <a:pt x="565097" y="2170757"/>
                    </a:lnTo>
                    <a:cubicBezTo>
                      <a:pt x="577187" y="2160577"/>
                      <a:pt x="592458" y="2151669"/>
                      <a:pt x="598820" y="2151032"/>
                    </a:cubicBezTo>
                    <a:close/>
                    <a:moveTo>
                      <a:pt x="6440" y="2129717"/>
                    </a:moveTo>
                    <a:cubicBezTo>
                      <a:pt x="8349" y="2128604"/>
                      <a:pt x="22666" y="2132580"/>
                      <a:pt x="48435" y="2142124"/>
                    </a:cubicBezTo>
                    <a:cubicBezTo>
                      <a:pt x="93611" y="2159304"/>
                      <a:pt x="101883" y="2163758"/>
                      <a:pt x="87885" y="2163758"/>
                    </a:cubicBezTo>
                    <a:cubicBezTo>
                      <a:pt x="81522" y="2163758"/>
                      <a:pt x="81522" y="2165667"/>
                      <a:pt x="87885" y="2173302"/>
                    </a:cubicBezTo>
                    <a:cubicBezTo>
                      <a:pt x="94248" y="2180938"/>
                      <a:pt x="93611" y="2182847"/>
                      <a:pt x="84067" y="2182210"/>
                    </a:cubicBezTo>
                    <a:cubicBezTo>
                      <a:pt x="77068" y="2181574"/>
                      <a:pt x="58616" y="2176484"/>
                      <a:pt x="42072" y="2170757"/>
                    </a:cubicBezTo>
                    <a:cubicBezTo>
                      <a:pt x="25529" y="2165031"/>
                      <a:pt x="8349" y="2156759"/>
                      <a:pt x="3895" y="2152941"/>
                    </a:cubicBezTo>
                    <a:cubicBezTo>
                      <a:pt x="-6286" y="2142124"/>
                      <a:pt x="4532" y="2142761"/>
                      <a:pt x="24256" y="2154214"/>
                    </a:cubicBezTo>
                    <a:cubicBezTo>
                      <a:pt x="33164" y="2159304"/>
                      <a:pt x="47163" y="2163122"/>
                      <a:pt x="56071" y="2163122"/>
                    </a:cubicBezTo>
                    <a:cubicBezTo>
                      <a:pt x="68160" y="2163122"/>
                      <a:pt x="64342" y="2159304"/>
                      <a:pt x="38891" y="2147851"/>
                    </a:cubicBezTo>
                    <a:cubicBezTo>
                      <a:pt x="15030" y="2137034"/>
                      <a:pt x="4532" y="2130831"/>
                      <a:pt x="6440" y="2129717"/>
                    </a:cubicBezTo>
                    <a:close/>
                    <a:moveTo>
                      <a:pt x="89078" y="2088597"/>
                    </a:moveTo>
                    <a:cubicBezTo>
                      <a:pt x="89475" y="2088200"/>
                      <a:pt x="90748" y="2088677"/>
                      <a:pt x="92975" y="2089949"/>
                    </a:cubicBezTo>
                    <a:cubicBezTo>
                      <a:pt x="97429" y="2092494"/>
                      <a:pt x="100610" y="2095676"/>
                      <a:pt x="100610" y="2097585"/>
                    </a:cubicBezTo>
                    <a:cubicBezTo>
                      <a:pt x="100610" y="2102675"/>
                      <a:pt x="94884" y="2100130"/>
                      <a:pt x="90430" y="2092494"/>
                    </a:cubicBezTo>
                    <a:cubicBezTo>
                      <a:pt x="89157" y="2090267"/>
                      <a:pt x="88680" y="2088995"/>
                      <a:pt x="89078" y="2088597"/>
                    </a:cubicBezTo>
                    <a:close/>
                    <a:moveTo>
                      <a:pt x="543384" y="2064578"/>
                    </a:moveTo>
                    <a:cubicBezTo>
                      <a:pt x="545054" y="2064339"/>
                      <a:pt x="546009" y="2065134"/>
                      <a:pt x="546009" y="2067043"/>
                    </a:cubicBezTo>
                    <a:cubicBezTo>
                      <a:pt x="546009" y="2070224"/>
                      <a:pt x="541555" y="2074678"/>
                      <a:pt x="536465" y="2077224"/>
                    </a:cubicBezTo>
                    <a:cubicBezTo>
                      <a:pt x="531374" y="2079132"/>
                      <a:pt x="526920" y="2079769"/>
                      <a:pt x="526920" y="2078496"/>
                    </a:cubicBezTo>
                    <a:cubicBezTo>
                      <a:pt x="526920" y="2077224"/>
                      <a:pt x="531374" y="2072770"/>
                      <a:pt x="536465" y="2068316"/>
                    </a:cubicBezTo>
                    <a:cubicBezTo>
                      <a:pt x="539328" y="2066089"/>
                      <a:pt x="541714" y="2064816"/>
                      <a:pt x="543384" y="2064578"/>
                    </a:cubicBezTo>
                    <a:close/>
                    <a:moveTo>
                      <a:pt x="586095" y="2049386"/>
                    </a:moveTo>
                    <a:cubicBezTo>
                      <a:pt x="589117" y="2049386"/>
                      <a:pt x="589912" y="2051454"/>
                      <a:pt x="587367" y="2055590"/>
                    </a:cubicBezTo>
                    <a:cubicBezTo>
                      <a:pt x="585458" y="2059408"/>
                      <a:pt x="578459" y="2061953"/>
                      <a:pt x="572733" y="2061953"/>
                    </a:cubicBezTo>
                    <a:cubicBezTo>
                      <a:pt x="563188" y="2061953"/>
                      <a:pt x="563188" y="2060680"/>
                      <a:pt x="571460" y="2055590"/>
                    </a:cubicBezTo>
                    <a:cubicBezTo>
                      <a:pt x="577823" y="2051454"/>
                      <a:pt x="583073" y="2049386"/>
                      <a:pt x="586095" y="2049386"/>
                    </a:cubicBezTo>
                    <a:close/>
                    <a:moveTo>
                      <a:pt x="598104" y="2031331"/>
                    </a:moveTo>
                    <a:cubicBezTo>
                      <a:pt x="598502" y="2030934"/>
                      <a:pt x="599775" y="2031411"/>
                      <a:pt x="602002" y="2032684"/>
                    </a:cubicBezTo>
                    <a:cubicBezTo>
                      <a:pt x="606456" y="2035229"/>
                      <a:pt x="609637" y="2038410"/>
                      <a:pt x="609637" y="2040319"/>
                    </a:cubicBezTo>
                    <a:cubicBezTo>
                      <a:pt x="609637" y="2045409"/>
                      <a:pt x="603911" y="2042864"/>
                      <a:pt x="599457" y="2035229"/>
                    </a:cubicBezTo>
                    <a:cubicBezTo>
                      <a:pt x="598184" y="2033002"/>
                      <a:pt x="597707" y="2031729"/>
                      <a:pt x="598104" y="2031331"/>
                    </a:cubicBezTo>
                    <a:close/>
                    <a:moveTo>
                      <a:pt x="701898" y="1991961"/>
                    </a:moveTo>
                    <a:cubicBezTo>
                      <a:pt x="706989" y="1991961"/>
                      <a:pt x="698717" y="2018049"/>
                      <a:pt x="690445" y="2028866"/>
                    </a:cubicBezTo>
                    <a:cubicBezTo>
                      <a:pt x="686627" y="2033956"/>
                      <a:pt x="682173" y="2034592"/>
                      <a:pt x="680265" y="2030775"/>
                    </a:cubicBezTo>
                    <a:cubicBezTo>
                      <a:pt x="675174" y="2022503"/>
                      <a:pt x="638270" y="2051136"/>
                      <a:pt x="638270" y="2062589"/>
                    </a:cubicBezTo>
                    <a:cubicBezTo>
                      <a:pt x="638270" y="2067043"/>
                      <a:pt x="616636" y="2082314"/>
                      <a:pt x="590549" y="2096312"/>
                    </a:cubicBezTo>
                    <a:cubicBezTo>
                      <a:pt x="497651" y="2146578"/>
                      <a:pt x="444203" y="2177756"/>
                      <a:pt x="440386" y="2183483"/>
                    </a:cubicBezTo>
                    <a:cubicBezTo>
                      <a:pt x="438477" y="2186664"/>
                      <a:pt x="432750" y="2189209"/>
                      <a:pt x="427660" y="2189209"/>
                    </a:cubicBezTo>
                    <a:cubicBezTo>
                      <a:pt x="422570" y="2189209"/>
                      <a:pt x="406663" y="2194936"/>
                      <a:pt x="392028" y="2201935"/>
                    </a:cubicBezTo>
                    <a:cubicBezTo>
                      <a:pt x="377394" y="2208934"/>
                      <a:pt x="356396" y="2216570"/>
                      <a:pt x="344307" y="2218478"/>
                    </a:cubicBezTo>
                    <a:cubicBezTo>
                      <a:pt x="324582" y="2222296"/>
                      <a:pt x="308039" y="2233749"/>
                      <a:pt x="323310" y="2233749"/>
                    </a:cubicBezTo>
                    <a:cubicBezTo>
                      <a:pt x="326491" y="2233749"/>
                      <a:pt x="363395" y="2222932"/>
                      <a:pt x="404754" y="2209571"/>
                    </a:cubicBezTo>
                    <a:cubicBezTo>
                      <a:pt x="476018" y="2186028"/>
                      <a:pt x="515467" y="2167576"/>
                      <a:pt x="601365" y="2116673"/>
                    </a:cubicBezTo>
                    <a:cubicBezTo>
                      <a:pt x="639542" y="2094403"/>
                      <a:pt x="660540" y="2091858"/>
                      <a:pt x="657995" y="2109674"/>
                    </a:cubicBezTo>
                    <a:cubicBezTo>
                      <a:pt x="657358" y="2114764"/>
                      <a:pt x="654177" y="2121127"/>
                      <a:pt x="650996" y="2123672"/>
                    </a:cubicBezTo>
                    <a:cubicBezTo>
                      <a:pt x="648450" y="2126217"/>
                      <a:pt x="647814" y="2124945"/>
                      <a:pt x="650359" y="2121127"/>
                    </a:cubicBezTo>
                    <a:cubicBezTo>
                      <a:pt x="657995" y="2107765"/>
                      <a:pt x="649723" y="2110947"/>
                      <a:pt x="596275" y="2141488"/>
                    </a:cubicBezTo>
                    <a:cubicBezTo>
                      <a:pt x="500196" y="2194936"/>
                      <a:pt x="400300" y="2235022"/>
                      <a:pt x="341126" y="2243294"/>
                    </a:cubicBezTo>
                    <a:cubicBezTo>
                      <a:pt x="315674" y="2246475"/>
                      <a:pt x="310584" y="2245839"/>
                      <a:pt x="310584" y="2236931"/>
                    </a:cubicBezTo>
                    <a:cubicBezTo>
                      <a:pt x="310584" y="2229932"/>
                      <a:pt x="306766" y="2227386"/>
                      <a:pt x="298495" y="2230568"/>
                    </a:cubicBezTo>
                    <a:cubicBezTo>
                      <a:pt x="267317" y="2240112"/>
                      <a:pt x="136242" y="2227386"/>
                      <a:pt x="110791" y="2212116"/>
                    </a:cubicBezTo>
                    <a:cubicBezTo>
                      <a:pt x="103792" y="2207662"/>
                      <a:pt x="80886" y="2200026"/>
                      <a:pt x="61161" y="2196209"/>
                    </a:cubicBezTo>
                    <a:cubicBezTo>
                      <a:pt x="40800" y="2191755"/>
                      <a:pt x="22984" y="2185392"/>
                      <a:pt x="20439" y="2182210"/>
                    </a:cubicBezTo>
                    <a:cubicBezTo>
                      <a:pt x="16621" y="2175847"/>
                      <a:pt x="32528" y="2178393"/>
                      <a:pt x="68796" y="2188573"/>
                    </a:cubicBezTo>
                    <a:cubicBezTo>
                      <a:pt x="77704" y="2191118"/>
                      <a:pt x="91066" y="2191755"/>
                      <a:pt x="99338" y="2190482"/>
                    </a:cubicBezTo>
                    <a:cubicBezTo>
                      <a:pt x="112064" y="2188573"/>
                      <a:pt x="112700" y="2186664"/>
                      <a:pt x="105701" y="2178393"/>
                    </a:cubicBezTo>
                    <a:cubicBezTo>
                      <a:pt x="98702" y="2169485"/>
                      <a:pt x="99338" y="2168848"/>
                      <a:pt x="112064" y="2172666"/>
                    </a:cubicBezTo>
                    <a:cubicBezTo>
                      <a:pt x="119699" y="2174575"/>
                      <a:pt x="132425" y="2178393"/>
                      <a:pt x="139424" y="2180301"/>
                    </a:cubicBezTo>
                    <a:cubicBezTo>
                      <a:pt x="149604" y="2183483"/>
                      <a:pt x="151513" y="2182210"/>
                      <a:pt x="148332" y="2175847"/>
                    </a:cubicBezTo>
                    <a:cubicBezTo>
                      <a:pt x="144514" y="2170121"/>
                      <a:pt x="146423" y="2168848"/>
                      <a:pt x="154058" y="2172030"/>
                    </a:cubicBezTo>
                    <a:cubicBezTo>
                      <a:pt x="176964" y="2180938"/>
                      <a:pt x="155967" y="2163122"/>
                      <a:pt x="114609" y="2138307"/>
                    </a:cubicBezTo>
                    <a:cubicBezTo>
                      <a:pt x="91066" y="2124309"/>
                      <a:pt x="60525" y="2100766"/>
                      <a:pt x="46526" y="2086131"/>
                    </a:cubicBezTo>
                    <a:lnTo>
                      <a:pt x="21075" y="2060044"/>
                    </a:lnTo>
                    <a:lnTo>
                      <a:pt x="49708" y="2082314"/>
                    </a:lnTo>
                    <a:cubicBezTo>
                      <a:pt x="84067" y="2109674"/>
                      <a:pt x="105064" y="2120491"/>
                      <a:pt x="108882" y="2114128"/>
                    </a:cubicBezTo>
                    <a:cubicBezTo>
                      <a:pt x="110155" y="2111583"/>
                      <a:pt x="110791" y="2112855"/>
                      <a:pt x="109518" y="2116673"/>
                    </a:cubicBezTo>
                    <a:cubicBezTo>
                      <a:pt x="108246" y="2123672"/>
                      <a:pt x="137515" y="2138943"/>
                      <a:pt x="169329" y="2147851"/>
                    </a:cubicBezTo>
                    <a:cubicBezTo>
                      <a:pt x="176964" y="2150396"/>
                      <a:pt x="183327" y="2155486"/>
                      <a:pt x="183327" y="2159304"/>
                    </a:cubicBezTo>
                    <a:cubicBezTo>
                      <a:pt x="183327" y="2171393"/>
                      <a:pt x="238048" y="2185392"/>
                      <a:pt x="281951" y="2184119"/>
                    </a:cubicBezTo>
                    <a:cubicBezTo>
                      <a:pt x="321401" y="2183483"/>
                      <a:pt x="450566" y="2145942"/>
                      <a:pt x="469655" y="2129399"/>
                    </a:cubicBezTo>
                    <a:cubicBezTo>
                      <a:pt x="474745" y="2124309"/>
                      <a:pt x="486198" y="2118582"/>
                      <a:pt x="495106" y="2116037"/>
                    </a:cubicBezTo>
                    <a:cubicBezTo>
                      <a:pt x="528829" y="2106493"/>
                      <a:pt x="597548" y="2067679"/>
                      <a:pt x="647178" y="2030139"/>
                    </a:cubicBezTo>
                    <a:cubicBezTo>
                      <a:pt x="675174" y="2009141"/>
                      <a:pt x="699989" y="1991961"/>
                      <a:pt x="701898" y="1991961"/>
                    </a:cubicBezTo>
                    <a:close/>
                    <a:moveTo>
                      <a:pt x="846096" y="1961181"/>
                    </a:moveTo>
                    <a:cubicBezTo>
                      <a:pt x="847130" y="1963170"/>
                      <a:pt x="837427" y="1974782"/>
                      <a:pt x="816429" y="1995143"/>
                    </a:cubicBezTo>
                    <a:cubicBezTo>
                      <a:pt x="796068" y="2014231"/>
                      <a:pt x="776343" y="2030139"/>
                      <a:pt x="771889" y="2030139"/>
                    </a:cubicBezTo>
                    <a:cubicBezTo>
                      <a:pt x="768072" y="2030139"/>
                      <a:pt x="759164" y="2035865"/>
                      <a:pt x="752801" y="2042228"/>
                    </a:cubicBezTo>
                    <a:cubicBezTo>
                      <a:pt x="744529" y="2052408"/>
                      <a:pt x="670084" y="2100766"/>
                      <a:pt x="664994" y="2100130"/>
                    </a:cubicBezTo>
                    <a:cubicBezTo>
                      <a:pt x="664358" y="2100130"/>
                      <a:pt x="659904" y="2097585"/>
                      <a:pt x="654813" y="2094403"/>
                    </a:cubicBezTo>
                    <a:cubicBezTo>
                      <a:pt x="649087" y="2090585"/>
                      <a:pt x="648450" y="2087404"/>
                      <a:pt x="653541" y="2084859"/>
                    </a:cubicBezTo>
                    <a:cubicBezTo>
                      <a:pt x="657358" y="2082314"/>
                      <a:pt x="663085" y="2081677"/>
                      <a:pt x="666266" y="2083586"/>
                    </a:cubicBezTo>
                    <a:cubicBezTo>
                      <a:pt x="672629" y="2088040"/>
                      <a:pt x="736894" y="2050500"/>
                      <a:pt x="736894" y="2042228"/>
                    </a:cubicBezTo>
                    <a:cubicBezTo>
                      <a:pt x="736894" y="2039683"/>
                      <a:pt x="747074" y="2031411"/>
                      <a:pt x="759164" y="2023776"/>
                    </a:cubicBezTo>
                    <a:cubicBezTo>
                      <a:pt x="771253" y="2016140"/>
                      <a:pt x="794796" y="1998961"/>
                      <a:pt x="811339" y="1984962"/>
                    </a:cubicBezTo>
                    <a:cubicBezTo>
                      <a:pt x="833291" y="1966828"/>
                      <a:pt x="845062" y="1959193"/>
                      <a:pt x="846096" y="1961181"/>
                    </a:cubicBezTo>
                    <a:close/>
                    <a:moveTo>
                      <a:pt x="910599" y="1890156"/>
                    </a:moveTo>
                    <a:cubicBezTo>
                      <a:pt x="914417" y="1890156"/>
                      <a:pt x="910599" y="1897155"/>
                      <a:pt x="902328" y="1906063"/>
                    </a:cubicBezTo>
                    <a:cubicBezTo>
                      <a:pt x="894056" y="1914971"/>
                      <a:pt x="886420" y="1921970"/>
                      <a:pt x="885148" y="1921970"/>
                    </a:cubicBezTo>
                    <a:cubicBezTo>
                      <a:pt x="883875" y="1921970"/>
                      <a:pt x="887693" y="1914971"/>
                      <a:pt x="893420" y="1906063"/>
                    </a:cubicBezTo>
                    <a:cubicBezTo>
                      <a:pt x="899146" y="1897155"/>
                      <a:pt x="906782" y="1890156"/>
                      <a:pt x="910599" y="1890156"/>
                    </a:cubicBezTo>
                    <a:close/>
                    <a:moveTo>
                      <a:pt x="963411" y="1839253"/>
                    </a:moveTo>
                    <a:cubicBezTo>
                      <a:pt x="972319" y="1839253"/>
                      <a:pt x="972319" y="1841162"/>
                      <a:pt x="965956" y="1848798"/>
                    </a:cubicBezTo>
                    <a:cubicBezTo>
                      <a:pt x="961502" y="1853888"/>
                      <a:pt x="957048" y="1858342"/>
                      <a:pt x="955775" y="1858342"/>
                    </a:cubicBezTo>
                    <a:cubicBezTo>
                      <a:pt x="954503" y="1858342"/>
                      <a:pt x="953230" y="1853888"/>
                      <a:pt x="953230" y="1848798"/>
                    </a:cubicBezTo>
                    <a:cubicBezTo>
                      <a:pt x="953230" y="1843707"/>
                      <a:pt x="957684" y="1839253"/>
                      <a:pt x="963411" y="1839253"/>
                    </a:cubicBezTo>
                    <a:close/>
                    <a:moveTo>
                      <a:pt x="862383" y="1836668"/>
                    </a:moveTo>
                    <a:lnTo>
                      <a:pt x="862262" y="1839917"/>
                    </a:lnTo>
                    <a:lnTo>
                      <a:pt x="856183" y="1848193"/>
                    </a:lnTo>
                    <a:lnTo>
                      <a:pt x="852928" y="1852354"/>
                    </a:lnTo>
                    <a:lnTo>
                      <a:pt x="853811" y="1851422"/>
                    </a:lnTo>
                    <a:lnTo>
                      <a:pt x="856183" y="1848193"/>
                    </a:lnTo>
                    <a:lnTo>
                      <a:pt x="862242" y="1840447"/>
                    </a:lnTo>
                    <a:lnTo>
                      <a:pt x="862262" y="1839917"/>
                    </a:lnTo>
                    <a:lnTo>
                      <a:pt x="864151" y="1837345"/>
                    </a:lnTo>
                    <a:close/>
                    <a:moveTo>
                      <a:pt x="917820" y="1694557"/>
                    </a:moveTo>
                    <a:lnTo>
                      <a:pt x="917519" y="1695533"/>
                    </a:lnTo>
                    <a:cubicBezTo>
                      <a:pt x="917516" y="1695536"/>
                      <a:pt x="917515" y="1695539"/>
                      <a:pt x="917512" y="1695543"/>
                    </a:cubicBezTo>
                    <a:lnTo>
                      <a:pt x="917598" y="1695453"/>
                    </a:lnTo>
                    <a:close/>
                    <a:moveTo>
                      <a:pt x="1512746" y="665"/>
                    </a:moveTo>
                    <a:cubicBezTo>
                      <a:pt x="1555156" y="3197"/>
                      <a:pt x="1598199" y="12903"/>
                      <a:pt x="1623518" y="28939"/>
                    </a:cubicBezTo>
                    <a:cubicBezTo>
                      <a:pt x="1672471" y="59323"/>
                      <a:pt x="1692726" y="99832"/>
                      <a:pt x="1660653" y="99832"/>
                    </a:cubicBezTo>
                    <a:cubicBezTo>
                      <a:pt x="1650527" y="99832"/>
                      <a:pt x="1645462" y="111648"/>
                      <a:pt x="1652213" y="125152"/>
                    </a:cubicBezTo>
                    <a:cubicBezTo>
                      <a:pt x="1658966" y="145409"/>
                      <a:pt x="1647151" y="150471"/>
                      <a:pt x="1598199" y="152160"/>
                    </a:cubicBezTo>
                    <a:cubicBezTo>
                      <a:pt x="1397331" y="155535"/>
                      <a:pt x="1046236" y="258502"/>
                      <a:pt x="1058051" y="310829"/>
                    </a:cubicBezTo>
                    <a:cubicBezTo>
                      <a:pt x="1061427" y="322644"/>
                      <a:pt x="1096875" y="358090"/>
                      <a:pt x="1139074" y="390162"/>
                    </a:cubicBezTo>
                    <a:lnTo>
                      <a:pt x="1215032" y="447552"/>
                    </a:lnTo>
                    <a:lnTo>
                      <a:pt x="1213940" y="482126"/>
                    </a:lnTo>
                    <a:lnTo>
                      <a:pt x="1214623" y="483725"/>
                    </a:lnTo>
                    <a:lnTo>
                      <a:pt x="1213848" y="485044"/>
                    </a:lnTo>
                    <a:lnTo>
                      <a:pt x="1209970" y="607910"/>
                    </a:lnTo>
                    <a:lnTo>
                      <a:pt x="1209728" y="633293"/>
                    </a:lnTo>
                    <a:lnTo>
                      <a:pt x="1224923" y="719394"/>
                    </a:lnTo>
                    <a:cubicBezTo>
                      <a:pt x="1231191" y="796772"/>
                      <a:pt x="1226196" y="910279"/>
                      <a:pt x="1228105" y="999359"/>
                    </a:cubicBezTo>
                    <a:cubicBezTo>
                      <a:pt x="1230014" y="1088439"/>
                      <a:pt x="1228741" y="1178791"/>
                      <a:pt x="1225560" y="1199788"/>
                    </a:cubicBezTo>
                    <a:cubicBezTo>
                      <a:pt x="1222378" y="1220786"/>
                      <a:pt x="1218560" y="1248782"/>
                      <a:pt x="1217288" y="1262144"/>
                    </a:cubicBezTo>
                    <a:cubicBezTo>
                      <a:pt x="1206471" y="1356314"/>
                      <a:pt x="1200108" y="1388765"/>
                      <a:pt x="1188655" y="1409126"/>
                    </a:cubicBezTo>
                    <a:cubicBezTo>
                      <a:pt x="1174021" y="1435850"/>
                      <a:pt x="1172748" y="1448575"/>
                      <a:pt x="1184201" y="1453029"/>
                    </a:cubicBezTo>
                    <a:cubicBezTo>
                      <a:pt x="1189291" y="1455574"/>
                      <a:pt x="1188655" y="1456847"/>
                      <a:pt x="1182292" y="1456847"/>
                    </a:cubicBezTo>
                    <a:cubicBezTo>
                      <a:pt x="1173384" y="1457483"/>
                      <a:pt x="1138389" y="1543381"/>
                      <a:pt x="1137752" y="1565651"/>
                    </a:cubicBezTo>
                    <a:cubicBezTo>
                      <a:pt x="1137116" y="1581558"/>
                      <a:pt x="1096394" y="1657913"/>
                      <a:pt x="1088759" y="1657913"/>
                    </a:cubicBezTo>
                    <a:cubicBezTo>
                      <a:pt x="1078578" y="1657913"/>
                      <a:pt x="1048673" y="1691636"/>
                      <a:pt x="1025130" y="1729813"/>
                    </a:cubicBezTo>
                    <a:cubicBezTo>
                      <a:pt x="997134" y="1775625"/>
                      <a:pt x="871150" y="1913699"/>
                      <a:pt x="799250" y="1977327"/>
                    </a:cubicBezTo>
                    <a:cubicBezTo>
                      <a:pt x="733712" y="2035229"/>
                      <a:pt x="666903" y="2084223"/>
                      <a:pt x="666903" y="2074042"/>
                    </a:cubicBezTo>
                    <a:cubicBezTo>
                      <a:pt x="666903" y="2070224"/>
                      <a:pt x="661176" y="2070861"/>
                      <a:pt x="652904" y="2075315"/>
                    </a:cubicBezTo>
                    <a:cubicBezTo>
                      <a:pt x="639542" y="2082314"/>
                      <a:pt x="638906" y="2082314"/>
                      <a:pt x="647178" y="2072770"/>
                    </a:cubicBezTo>
                    <a:cubicBezTo>
                      <a:pt x="654177" y="2063862"/>
                      <a:pt x="654177" y="2061953"/>
                      <a:pt x="647178" y="2061953"/>
                    </a:cubicBezTo>
                    <a:cubicBezTo>
                      <a:pt x="642088" y="2061953"/>
                      <a:pt x="645269" y="2056226"/>
                      <a:pt x="654177" y="2049227"/>
                    </a:cubicBezTo>
                    <a:cubicBezTo>
                      <a:pt x="663085" y="2042228"/>
                      <a:pt x="673266" y="2036501"/>
                      <a:pt x="676447" y="2036501"/>
                    </a:cubicBezTo>
                    <a:cubicBezTo>
                      <a:pt x="680265" y="2036501"/>
                      <a:pt x="675811" y="2042228"/>
                      <a:pt x="666903" y="2049227"/>
                    </a:cubicBezTo>
                    <a:cubicBezTo>
                      <a:pt x="657995" y="2056226"/>
                      <a:pt x="654177" y="2061953"/>
                      <a:pt x="658631" y="2061953"/>
                    </a:cubicBezTo>
                    <a:cubicBezTo>
                      <a:pt x="662449" y="2061953"/>
                      <a:pt x="678356" y="2051772"/>
                      <a:pt x="693627" y="2039683"/>
                    </a:cubicBezTo>
                    <a:cubicBezTo>
                      <a:pt x="708897" y="2027593"/>
                      <a:pt x="731804" y="2010414"/>
                      <a:pt x="745166" y="2001506"/>
                    </a:cubicBezTo>
                    <a:cubicBezTo>
                      <a:pt x="757891" y="1992598"/>
                      <a:pt x="768708" y="1982417"/>
                      <a:pt x="768708" y="1979236"/>
                    </a:cubicBezTo>
                    <a:cubicBezTo>
                      <a:pt x="768708" y="1975418"/>
                      <a:pt x="772526" y="1972873"/>
                      <a:pt x="776980" y="1972873"/>
                    </a:cubicBezTo>
                    <a:cubicBezTo>
                      <a:pt x="786524" y="1972873"/>
                      <a:pt x="883239" y="1880612"/>
                      <a:pt x="918871" y="1837345"/>
                    </a:cubicBezTo>
                    <a:cubicBezTo>
                      <a:pt x="960866" y="1785169"/>
                      <a:pt x="956412" y="1782624"/>
                      <a:pt x="909963" y="1832891"/>
                    </a:cubicBezTo>
                    <a:cubicBezTo>
                      <a:pt x="885784" y="1858978"/>
                      <a:pt x="845698" y="1896519"/>
                      <a:pt x="820883" y="1915607"/>
                    </a:cubicBezTo>
                    <a:cubicBezTo>
                      <a:pt x="796068" y="1934696"/>
                      <a:pt x="774435" y="1955693"/>
                      <a:pt x="772526" y="1962056"/>
                    </a:cubicBezTo>
                    <a:cubicBezTo>
                      <a:pt x="770617" y="1970964"/>
                      <a:pt x="765527" y="1972873"/>
                      <a:pt x="754710" y="1970328"/>
                    </a:cubicBezTo>
                    <a:cubicBezTo>
                      <a:pt x="746438" y="1968419"/>
                      <a:pt x="743893" y="1968419"/>
                      <a:pt x="748347" y="1970328"/>
                    </a:cubicBezTo>
                    <a:cubicBezTo>
                      <a:pt x="754710" y="1973509"/>
                      <a:pt x="754074" y="1976691"/>
                      <a:pt x="745802" y="1986235"/>
                    </a:cubicBezTo>
                    <a:cubicBezTo>
                      <a:pt x="733076" y="2000233"/>
                      <a:pt x="721623" y="2002142"/>
                      <a:pt x="726077" y="1989416"/>
                    </a:cubicBezTo>
                    <a:cubicBezTo>
                      <a:pt x="728622" y="1982417"/>
                      <a:pt x="726713" y="1981145"/>
                      <a:pt x="719078" y="1983054"/>
                    </a:cubicBezTo>
                    <a:cubicBezTo>
                      <a:pt x="708897" y="1986235"/>
                      <a:pt x="720987" y="1974146"/>
                      <a:pt x="761709" y="1940423"/>
                    </a:cubicBezTo>
                    <a:cubicBezTo>
                      <a:pt x="769981" y="1933423"/>
                      <a:pt x="775071" y="1926424"/>
                      <a:pt x="773162" y="1924515"/>
                    </a:cubicBezTo>
                    <a:cubicBezTo>
                      <a:pt x="769981" y="1921334"/>
                      <a:pt x="726713" y="1953148"/>
                      <a:pt x="676447" y="1995143"/>
                    </a:cubicBezTo>
                    <a:cubicBezTo>
                      <a:pt x="666266" y="2004051"/>
                      <a:pt x="654177" y="2011050"/>
                      <a:pt x="649723" y="2011050"/>
                    </a:cubicBezTo>
                    <a:cubicBezTo>
                      <a:pt x="645269" y="2011050"/>
                      <a:pt x="641451" y="2014231"/>
                      <a:pt x="641451" y="2017413"/>
                    </a:cubicBezTo>
                    <a:cubicBezTo>
                      <a:pt x="641451" y="2021231"/>
                      <a:pt x="636997" y="2023776"/>
                      <a:pt x="631907" y="2023776"/>
                    </a:cubicBezTo>
                    <a:cubicBezTo>
                      <a:pt x="613455" y="2023776"/>
                      <a:pt x="622999" y="2006596"/>
                      <a:pt x="650996" y="1988144"/>
                    </a:cubicBezTo>
                    <a:cubicBezTo>
                      <a:pt x="679628" y="1970328"/>
                      <a:pt x="689173" y="1956966"/>
                      <a:pt x="668812" y="1964601"/>
                    </a:cubicBezTo>
                    <a:cubicBezTo>
                      <a:pt x="659267" y="1967783"/>
                      <a:pt x="659904" y="1966510"/>
                      <a:pt x="670084" y="1958238"/>
                    </a:cubicBezTo>
                    <a:cubicBezTo>
                      <a:pt x="677083" y="1952512"/>
                      <a:pt x="686627" y="1947422"/>
                      <a:pt x="691081" y="1947422"/>
                    </a:cubicBezTo>
                    <a:cubicBezTo>
                      <a:pt x="694899" y="1947422"/>
                      <a:pt x="698717" y="1942968"/>
                      <a:pt x="698717" y="1937241"/>
                    </a:cubicBezTo>
                    <a:cubicBezTo>
                      <a:pt x="698717" y="1929606"/>
                      <a:pt x="694899" y="1927697"/>
                      <a:pt x="685355" y="1930242"/>
                    </a:cubicBezTo>
                    <a:cubicBezTo>
                      <a:pt x="672629" y="1933423"/>
                      <a:pt x="672629" y="1933423"/>
                      <a:pt x="683446" y="1921334"/>
                    </a:cubicBezTo>
                    <a:cubicBezTo>
                      <a:pt x="689173" y="1914971"/>
                      <a:pt x="698081" y="1909245"/>
                      <a:pt x="703171" y="1909245"/>
                    </a:cubicBezTo>
                    <a:cubicBezTo>
                      <a:pt x="707625" y="1909245"/>
                      <a:pt x="711443" y="1905427"/>
                      <a:pt x="711443" y="1900973"/>
                    </a:cubicBezTo>
                    <a:cubicBezTo>
                      <a:pt x="711443" y="1895883"/>
                      <a:pt x="717805" y="1886338"/>
                      <a:pt x="726077" y="1879339"/>
                    </a:cubicBezTo>
                    <a:cubicBezTo>
                      <a:pt x="741348" y="1864705"/>
                      <a:pt x="790978" y="1842435"/>
                      <a:pt x="784615" y="1851979"/>
                    </a:cubicBezTo>
                    <a:cubicBezTo>
                      <a:pt x="782706" y="1855797"/>
                      <a:pt x="783343" y="1858342"/>
                      <a:pt x="787160" y="1858342"/>
                    </a:cubicBezTo>
                    <a:cubicBezTo>
                      <a:pt x="790978" y="1858342"/>
                      <a:pt x="791614" y="1863432"/>
                      <a:pt x="789705" y="1869795"/>
                    </a:cubicBezTo>
                    <a:cubicBezTo>
                      <a:pt x="783343" y="1886975"/>
                      <a:pt x="801158" y="1869795"/>
                      <a:pt x="815793" y="1844980"/>
                    </a:cubicBezTo>
                    <a:cubicBezTo>
                      <a:pt x="826610" y="1826528"/>
                      <a:pt x="826610" y="1824619"/>
                      <a:pt x="817066" y="1828437"/>
                    </a:cubicBezTo>
                    <a:cubicBezTo>
                      <a:pt x="811339" y="1830982"/>
                      <a:pt x="802431" y="1829073"/>
                      <a:pt x="797977" y="1824619"/>
                    </a:cubicBezTo>
                    <a:cubicBezTo>
                      <a:pt x="790978" y="1818256"/>
                      <a:pt x="793523" y="1813166"/>
                      <a:pt x="811339" y="1796622"/>
                    </a:cubicBezTo>
                    <a:cubicBezTo>
                      <a:pt x="830428" y="1778170"/>
                      <a:pt x="846971" y="1771807"/>
                      <a:pt x="862878" y="1777534"/>
                    </a:cubicBezTo>
                    <a:cubicBezTo>
                      <a:pt x="865423" y="1778170"/>
                      <a:pt x="866696" y="1781988"/>
                      <a:pt x="865423" y="1785169"/>
                    </a:cubicBezTo>
                    <a:cubicBezTo>
                      <a:pt x="864787" y="1788987"/>
                      <a:pt x="873695" y="1780079"/>
                      <a:pt x="885784" y="1766081"/>
                    </a:cubicBezTo>
                    <a:cubicBezTo>
                      <a:pt x="911872" y="1736175"/>
                      <a:pt x="910599" y="1730449"/>
                      <a:pt x="882603" y="1750174"/>
                    </a:cubicBezTo>
                    <a:lnTo>
                      <a:pt x="862242" y="1764808"/>
                    </a:lnTo>
                    <a:lnTo>
                      <a:pt x="873059" y="1748901"/>
                    </a:lnTo>
                    <a:cubicBezTo>
                      <a:pt x="883239" y="1733630"/>
                      <a:pt x="883239" y="1732358"/>
                      <a:pt x="869877" y="1729176"/>
                    </a:cubicBezTo>
                    <a:cubicBezTo>
                      <a:pt x="856515" y="1725359"/>
                      <a:pt x="857151" y="1724722"/>
                      <a:pt x="876240" y="1704361"/>
                    </a:cubicBezTo>
                    <a:cubicBezTo>
                      <a:pt x="887057" y="1692908"/>
                      <a:pt x="895965" y="1680182"/>
                      <a:pt x="895965" y="1675728"/>
                    </a:cubicBezTo>
                    <a:cubicBezTo>
                      <a:pt x="895965" y="1671274"/>
                      <a:pt x="904236" y="1658549"/>
                      <a:pt x="914417" y="1647096"/>
                    </a:cubicBezTo>
                    <a:cubicBezTo>
                      <a:pt x="923961" y="1635643"/>
                      <a:pt x="938596" y="1612736"/>
                      <a:pt x="945595" y="1595557"/>
                    </a:cubicBezTo>
                    <a:cubicBezTo>
                      <a:pt x="953230" y="1579013"/>
                      <a:pt x="963411" y="1561197"/>
                      <a:pt x="969137" y="1555471"/>
                    </a:cubicBezTo>
                    <a:cubicBezTo>
                      <a:pt x="974228" y="1550381"/>
                      <a:pt x="978682" y="1541473"/>
                      <a:pt x="978682" y="1536382"/>
                    </a:cubicBezTo>
                    <a:cubicBezTo>
                      <a:pt x="978682" y="1531292"/>
                      <a:pt x="981227" y="1527474"/>
                      <a:pt x="983772" y="1527474"/>
                    </a:cubicBezTo>
                    <a:cubicBezTo>
                      <a:pt x="986953" y="1527474"/>
                      <a:pt x="988226" y="1518566"/>
                      <a:pt x="987590" y="1507750"/>
                    </a:cubicBezTo>
                    <a:cubicBezTo>
                      <a:pt x="986953" y="1496296"/>
                      <a:pt x="990135" y="1474027"/>
                      <a:pt x="995225" y="1458119"/>
                    </a:cubicBezTo>
                    <a:cubicBezTo>
                      <a:pt x="999679" y="1442212"/>
                      <a:pt x="1007314" y="1406580"/>
                      <a:pt x="1011132" y="1379220"/>
                    </a:cubicBezTo>
                    <a:cubicBezTo>
                      <a:pt x="1014950" y="1351860"/>
                      <a:pt x="1021949" y="1327681"/>
                      <a:pt x="1025767" y="1326409"/>
                    </a:cubicBezTo>
                    <a:cubicBezTo>
                      <a:pt x="1030221" y="1324500"/>
                      <a:pt x="1033402" y="1295231"/>
                      <a:pt x="1034038" y="1239238"/>
                    </a:cubicBezTo>
                    <a:cubicBezTo>
                      <a:pt x="1034675" y="1193425"/>
                      <a:pt x="1037220" y="1127888"/>
                      <a:pt x="1039765" y="1094801"/>
                    </a:cubicBezTo>
                    <a:lnTo>
                      <a:pt x="1042479" y="1060331"/>
                    </a:lnTo>
                    <a:lnTo>
                      <a:pt x="1040147" y="1036926"/>
                    </a:lnTo>
                    <a:cubicBezTo>
                      <a:pt x="1034679" y="977475"/>
                      <a:pt x="1027247" y="892893"/>
                      <a:pt x="1014166" y="768266"/>
                    </a:cubicBezTo>
                    <a:cubicBezTo>
                      <a:pt x="1009102" y="528574"/>
                      <a:pt x="1002348" y="329395"/>
                      <a:pt x="998973" y="326020"/>
                    </a:cubicBezTo>
                    <a:cubicBezTo>
                      <a:pt x="995597" y="320955"/>
                      <a:pt x="939894" y="346275"/>
                      <a:pt x="875752" y="380034"/>
                    </a:cubicBezTo>
                    <a:cubicBezTo>
                      <a:pt x="619183" y="518448"/>
                      <a:pt x="632685" y="515073"/>
                      <a:pt x="502713" y="462745"/>
                    </a:cubicBezTo>
                    <a:lnTo>
                      <a:pt x="431819" y="434050"/>
                    </a:lnTo>
                    <a:lnTo>
                      <a:pt x="467265" y="393538"/>
                    </a:lnTo>
                    <a:cubicBezTo>
                      <a:pt x="561791" y="285510"/>
                      <a:pt x="882505" y="148785"/>
                      <a:pt x="1228536" y="67762"/>
                    </a:cubicBezTo>
                    <a:cubicBezTo>
                      <a:pt x="1311247" y="47507"/>
                      <a:pt x="1390580" y="25564"/>
                      <a:pt x="1405771" y="15435"/>
                    </a:cubicBezTo>
                    <a:cubicBezTo>
                      <a:pt x="1428559" y="2775"/>
                      <a:pt x="1470337" y="-1867"/>
                      <a:pt x="1512746" y="665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Freeform 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4257175" y="4330169"/>
                <a:ext cx="394200" cy="954106"/>
              </a:xfrm>
              <a:custGeom>
                <a:gdLst>
                  <a:gd name="T0" fmla="*/ 908 w 944"/>
                  <a:gd name="T1" fmla="*/ 348 h 1425"/>
                  <a:gd name="T2" fmla="*/ 944 w 944"/>
                  <a:gd name="T3" fmla="*/ 344 h 1425"/>
                  <a:gd name="T4" fmla="*/ 940 w 944"/>
                  <a:gd name="T5" fmla="*/ 352 h 1425"/>
                  <a:gd name="T6" fmla="*/ 860 w 944"/>
                  <a:gd name="T7" fmla="*/ 448 h 1425"/>
                  <a:gd name="T8" fmla="*/ 824 w 944"/>
                  <a:gd name="T9" fmla="*/ 456 h 1425"/>
                  <a:gd name="T10" fmla="*/ 688 w 944"/>
                  <a:gd name="T11" fmla="*/ 580 h 1425"/>
                  <a:gd name="T12" fmla="*/ 944 w 944"/>
                  <a:gd name="T13" fmla="*/ 464 h 1425"/>
                  <a:gd name="T14" fmla="*/ 924 w 944"/>
                  <a:gd name="T15" fmla="*/ 512 h 1425"/>
                  <a:gd name="T16" fmla="*/ 908 w 944"/>
                  <a:gd name="T17" fmla="*/ 508 h 1425"/>
                  <a:gd name="T18" fmla="*/ 912 w 944"/>
                  <a:gd name="T19" fmla="*/ 540 h 1425"/>
                  <a:gd name="T20" fmla="*/ 724 w 944"/>
                  <a:gd name="T21" fmla="*/ 684 h 1425"/>
                  <a:gd name="T22" fmla="*/ 740 w 944"/>
                  <a:gd name="T23" fmla="*/ 716 h 1425"/>
                  <a:gd name="T24" fmla="*/ 624 w 944"/>
                  <a:gd name="T25" fmla="*/ 868 h 1425"/>
                  <a:gd name="T26" fmla="*/ 568 w 944"/>
                  <a:gd name="T27" fmla="*/ 996 h 1425"/>
                  <a:gd name="T28" fmla="*/ 568 w 944"/>
                  <a:gd name="T29" fmla="*/ 1000 h 1425"/>
                  <a:gd name="T30" fmla="*/ 592 w 944"/>
                  <a:gd name="T31" fmla="*/ 1012 h 1425"/>
                  <a:gd name="T32" fmla="*/ 576 w 944"/>
                  <a:gd name="T33" fmla="*/ 1072 h 1425"/>
                  <a:gd name="T34" fmla="*/ 568 w 944"/>
                  <a:gd name="T35" fmla="*/ 1180 h 1425"/>
                  <a:gd name="T36" fmla="*/ 484 w 944"/>
                  <a:gd name="T37" fmla="*/ 1228 h 1425"/>
                  <a:gd name="T38" fmla="*/ 496 w 944"/>
                  <a:gd name="T39" fmla="*/ 1348 h 1425"/>
                  <a:gd name="T40" fmla="*/ 460 w 944"/>
                  <a:gd name="T41" fmla="*/ 1356 h 1425"/>
                  <a:gd name="T42" fmla="*/ 444 w 944"/>
                  <a:gd name="T43" fmla="*/ 1396 h 1425"/>
                  <a:gd name="T44" fmla="*/ 320 w 944"/>
                  <a:gd name="T45" fmla="*/ 1396 h 1425"/>
                  <a:gd name="T46" fmla="*/ 256 w 944"/>
                  <a:gd name="T47" fmla="*/ 1388 h 1425"/>
                  <a:gd name="T48" fmla="*/ 96 w 944"/>
                  <a:gd name="T49" fmla="*/ 1244 h 1425"/>
                  <a:gd name="T50" fmla="*/ 48 w 944"/>
                  <a:gd name="T51" fmla="*/ 932 h 1425"/>
                  <a:gd name="T52" fmla="*/ 68 w 944"/>
                  <a:gd name="T53" fmla="*/ 860 h 1425"/>
                  <a:gd name="T54" fmla="*/ 0 w 944"/>
                  <a:gd name="T55" fmla="*/ 768 h 1425"/>
                  <a:gd name="T56" fmla="*/ 4 w 944"/>
                  <a:gd name="T57" fmla="*/ 760 h 1425"/>
                  <a:gd name="T58" fmla="*/ 24 w 944"/>
                  <a:gd name="T59" fmla="*/ 768 h 1425"/>
                  <a:gd name="T60" fmla="*/ 32 w 944"/>
                  <a:gd name="T61" fmla="*/ 752 h 1425"/>
                  <a:gd name="T62" fmla="*/ 152 w 944"/>
                  <a:gd name="T63" fmla="*/ 560 h 1425"/>
                  <a:gd name="T64" fmla="*/ 112 w 944"/>
                  <a:gd name="T65" fmla="*/ 200 h 1425"/>
                  <a:gd name="T66" fmla="*/ 4 w 944"/>
                  <a:gd name="T67" fmla="*/ 0 h 1425"/>
                  <a:gd name="T68" fmla="*/ 8 w 944"/>
                  <a:gd name="T69" fmla="*/ 0 h 1425"/>
                  <a:gd name="T70" fmla="*/ 76 w 944"/>
                  <a:gd name="T71" fmla="*/ 72 h 1425"/>
                  <a:gd name="T72" fmla="*/ 84 w 944"/>
                  <a:gd name="T73" fmla="*/ 68 h 1425"/>
                  <a:gd name="T74" fmla="*/ 84 w 944"/>
                  <a:gd name="T75" fmla="*/ 64 h 1425"/>
                  <a:gd name="T76" fmla="*/ 68 w 944"/>
                  <a:gd name="T77" fmla="*/ 28 h 1425"/>
                  <a:gd name="T78" fmla="*/ 112 w 944"/>
                  <a:gd name="T79" fmla="*/ 64 h 1425"/>
                  <a:gd name="T80" fmla="*/ 112 w 944"/>
                  <a:gd name="T81" fmla="*/ 48 h 1425"/>
                  <a:gd name="T82" fmla="*/ 276 w 944"/>
                  <a:gd name="T83" fmla="*/ 164 h 1425"/>
                  <a:gd name="T84" fmla="*/ 520 w 944"/>
                  <a:gd name="T85" fmla="*/ 588 h 1425"/>
                  <a:gd name="T86" fmla="*/ 908 w 944"/>
                  <a:gd name="T87" fmla="*/ 368 h 1425"/>
                  <a:gd name="T88" fmla="*/ 908 w 944"/>
                  <a:gd name="T89" fmla="*/ 348 h 14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44" h="1425">
                    <a:moveTo>
                      <a:pt x="908" y="348"/>
                    </a:moveTo>
                    <a:cubicBezTo>
                      <a:pt x="934" y="345"/>
                      <a:pt x="931" y="338"/>
                      <a:pt x="944" y="344"/>
                    </a:cubicBezTo>
                    <a:cubicBezTo>
                      <a:pt x="943" y="347"/>
                      <a:pt x="941" y="349"/>
                      <a:pt x="940" y="352"/>
                    </a:cubicBezTo>
                    <a:cubicBezTo>
                      <a:pt x="887" y="374"/>
                      <a:pt x="897" y="416"/>
                      <a:pt x="860" y="448"/>
                    </a:cubicBezTo>
                    <a:cubicBezTo>
                      <a:pt x="848" y="451"/>
                      <a:pt x="836" y="453"/>
                      <a:pt x="824" y="456"/>
                    </a:cubicBezTo>
                    <a:cubicBezTo>
                      <a:pt x="779" y="497"/>
                      <a:pt x="733" y="539"/>
                      <a:pt x="688" y="580"/>
                    </a:cubicBezTo>
                    <a:cubicBezTo>
                      <a:pt x="784" y="574"/>
                      <a:pt x="873" y="508"/>
                      <a:pt x="944" y="464"/>
                    </a:cubicBezTo>
                    <a:cubicBezTo>
                      <a:pt x="937" y="480"/>
                      <a:pt x="931" y="496"/>
                      <a:pt x="924" y="512"/>
                    </a:cubicBezTo>
                    <a:cubicBezTo>
                      <a:pt x="913" y="507"/>
                      <a:pt x="922" y="506"/>
                      <a:pt x="908" y="508"/>
                    </a:cubicBezTo>
                    <a:cubicBezTo>
                      <a:pt x="909" y="519"/>
                      <a:pt x="911" y="529"/>
                      <a:pt x="912" y="540"/>
                    </a:cubicBezTo>
                    <a:cubicBezTo>
                      <a:pt x="889" y="540"/>
                      <a:pt x="745" y="658"/>
                      <a:pt x="724" y="684"/>
                    </a:cubicBezTo>
                    <a:cubicBezTo>
                      <a:pt x="734" y="705"/>
                      <a:pt x="739" y="699"/>
                      <a:pt x="740" y="716"/>
                    </a:cubicBezTo>
                    <a:cubicBezTo>
                      <a:pt x="695" y="723"/>
                      <a:pt x="651" y="819"/>
                      <a:pt x="624" y="868"/>
                    </a:cubicBezTo>
                    <a:cubicBezTo>
                      <a:pt x="648" y="883"/>
                      <a:pt x="594" y="985"/>
                      <a:pt x="568" y="996"/>
                    </a:cubicBezTo>
                    <a:cubicBezTo>
                      <a:pt x="568" y="997"/>
                      <a:pt x="568" y="999"/>
                      <a:pt x="568" y="1000"/>
                    </a:cubicBezTo>
                    <a:cubicBezTo>
                      <a:pt x="581" y="1014"/>
                      <a:pt x="571" y="1012"/>
                      <a:pt x="592" y="1012"/>
                    </a:cubicBezTo>
                    <a:cubicBezTo>
                      <a:pt x="576" y="1031"/>
                      <a:pt x="571" y="1041"/>
                      <a:pt x="576" y="1072"/>
                    </a:cubicBezTo>
                    <a:cubicBezTo>
                      <a:pt x="617" y="1080"/>
                      <a:pt x="587" y="1154"/>
                      <a:pt x="568" y="1180"/>
                    </a:cubicBezTo>
                    <a:cubicBezTo>
                      <a:pt x="523" y="1185"/>
                      <a:pt x="516" y="1212"/>
                      <a:pt x="484" y="1228"/>
                    </a:cubicBezTo>
                    <a:cubicBezTo>
                      <a:pt x="483" y="1270"/>
                      <a:pt x="505" y="1309"/>
                      <a:pt x="496" y="1348"/>
                    </a:cubicBezTo>
                    <a:cubicBezTo>
                      <a:pt x="484" y="1351"/>
                      <a:pt x="472" y="1353"/>
                      <a:pt x="460" y="1356"/>
                    </a:cubicBezTo>
                    <a:cubicBezTo>
                      <a:pt x="462" y="1379"/>
                      <a:pt x="457" y="1392"/>
                      <a:pt x="444" y="1396"/>
                    </a:cubicBezTo>
                    <a:cubicBezTo>
                      <a:pt x="396" y="1425"/>
                      <a:pt x="361" y="1421"/>
                      <a:pt x="320" y="1396"/>
                    </a:cubicBezTo>
                    <a:cubicBezTo>
                      <a:pt x="299" y="1393"/>
                      <a:pt x="277" y="1391"/>
                      <a:pt x="256" y="1388"/>
                    </a:cubicBezTo>
                    <a:cubicBezTo>
                      <a:pt x="203" y="1366"/>
                      <a:pt x="120" y="1295"/>
                      <a:pt x="96" y="1244"/>
                    </a:cubicBezTo>
                    <a:cubicBezTo>
                      <a:pt x="70" y="1189"/>
                      <a:pt x="32" y="990"/>
                      <a:pt x="48" y="932"/>
                    </a:cubicBezTo>
                    <a:cubicBezTo>
                      <a:pt x="54" y="910"/>
                      <a:pt x="75" y="889"/>
                      <a:pt x="68" y="860"/>
                    </a:cubicBezTo>
                    <a:cubicBezTo>
                      <a:pt x="59" y="825"/>
                      <a:pt x="22" y="793"/>
                      <a:pt x="0" y="768"/>
                    </a:cubicBezTo>
                    <a:cubicBezTo>
                      <a:pt x="1" y="765"/>
                      <a:pt x="3" y="763"/>
                      <a:pt x="4" y="760"/>
                    </a:cubicBezTo>
                    <a:cubicBezTo>
                      <a:pt x="18" y="772"/>
                      <a:pt x="8" y="775"/>
                      <a:pt x="24" y="768"/>
                    </a:cubicBezTo>
                    <a:cubicBezTo>
                      <a:pt x="36" y="759"/>
                      <a:pt x="35" y="765"/>
                      <a:pt x="32" y="752"/>
                    </a:cubicBezTo>
                    <a:cubicBezTo>
                      <a:pt x="72" y="653"/>
                      <a:pt x="63" y="623"/>
                      <a:pt x="152" y="560"/>
                    </a:cubicBezTo>
                    <a:cubicBezTo>
                      <a:pt x="160" y="427"/>
                      <a:pt x="180" y="340"/>
                      <a:pt x="112" y="200"/>
                    </a:cubicBezTo>
                    <a:cubicBezTo>
                      <a:pt x="76" y="133"/>
                      <a:pt x="40" y="67"/>
                      <a:pt x="4" y="0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31" y="24"/>
                      <a:pt x="53" y="48"/>
                      <a:pt x="76" y="72"/>
                    </a:cubicBezTo>
                    <a:cubicBezTo>
                      <a:pt x="79" y="71"/>
                      <a:pt x="81" y="69"/>
                      <a:pt x="84" y="68"/>
                    </a:cubicBezTo>
                    <a:cubicBezTo>
                      <a:pt x="84" y="67"/>
                      <a:pt x="84" y="65"/>
                      <a:pt x="84" y="64"/>
                    </a:cubicBezTo>
                    <a:cubicBezTo>
                      <a:pt x="79" y="52"/>
                      <a:pt x="73" y="40"/>
                      <a:pt x="68" y="28"/>
                    </a:cubicBezTo>
                    <a:cubicBezTo>
                      <a:pt x="83" y="40"/>
                      <a:pt x="97" y="52"/>
                      <a:pt x="112" y="64"/>
                    </a:cubicBezTo>
                    <a:cubicBezTo>
                      <a:pt x="112" y="59"/>
                      <a:pt x="112" y="53"/>
                      <a:pt x="112" y="48"/>
                    </a:cubicBezTo>
                    <a:cubicBezTo>
                      <a:pt x="165" y="87"/>
                      <a:pt x="224" y="121"/>
                      <a:pt x="276" y="164"/>
                    </a:cubicBezTo>
                    <a:cubicBezTo>
                      <a:pt x="343" y="219"/>
                      <a:pt x="492" y="488"/>
                      <a:pt x="520" y="588"/>
                    </a:cubicBezTo>
                    <a:cubicBezTo>
                      <a:pt x="662" y="539"/>
                      <a:pt x="773" y="417"/>
                      <a:pt x="908" y="368"/>
                    </a:cubicBezTo>
                    <a:cubicBezTo>
                      <a:pt x="908" y="361"/>
                      <a:pt x="908" y="355"/>
                      <a:pt x="908" y="3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6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 rot="20282942">
                <a:off x="5129084" y="3252003"/>
                <a:ext cx="879195" cy="433936"/>
              </a:xfrm>
              <a:custGeom>
                <a:gdLst>
                  <a:gd name="T0" fmla="*/ 309 w 401"/>
                  <a:gd name="T1" fmla="*/ 154 h 167"/>
                  <a:gd name="T2" fmla="*/ 334 w 401"/>
                  <a:gd name="T3" fmla="*/ 147 h 167"/>
                  <a:gd name="T4" fmla="*/ 238 w 401"/>
                  <a:gd name="T5" fmla="*/ 138 h 167"/>
                  <a:gd name="T6" fmla="*/ 318 w 401"/>
                  <a:gd name="T7" fmla="*/ 132 h 167"/>
                  <a:gd name="T8" fmla="*/ 325 w 401"/>
                  <a:gd name="T9" fmla="*/ 117 h 167"/>
                  <a:gd name="T10" fmla="*/ 320 w 401"/>
                  <a:gd name="T11" fmla="*/ 114 h 167"/>
                  <a:gd name="T12" fmla="*/ 320 w 401"/>
                  <a:gd name="T13" fmla="*/ 115 h 167"/>
                  <a:gd name="T14" fmla="*/ 323 w 401"/>
                  <a:gd name="T15" fmla="*/ 123 h 167"/>
                  <a:gd name="T16" fmla="*/ 236 w 401"/>
                  <a:gd name="T17" fmla="*/ 121 h 167"/>
                  <a:gd name="T18" fmla="*/ 348 w 401"/>
                  <a:gd name="T19" fmla="*/ 113 h 167"/>
                  <a:gd name="T20" fmla="*/ 332 w 401"/>
                  <a:gd name="T21" fmla="*/ 100 h 167"/>
                  <a:gd name="T22" fmla="*/ 278 w 401"/>
                  <a:gd name="T23" fmla="*/ 93 h 167"/>
                  <a:gd name="T24" fmla="*/ 192 w 401"/>
                  <a:gd name="T25" fmla="*/ 90 h 167"/>
                  <a:gd name="T26" fmla="*/ 182 w 401"/>
                  <a:gd name="T27" fmla="*/ 78 h 167"/>
                  <a:gd name="T28" fmla="*/ 79 w 401"/>
                  <a:gd name="T29" fmla="*/ 80 h 167"/>
                  <a:gd name="T30" fmla="*/ 45 w 401"/>
                  <a:gd name="T31" fmla="*/ 69 h 167"/>
                  <a:gd name="T32" fmla="*/ 37 w 401"/>
                  <a:gd name="T33" fmla="*/ 54 h 167"/>
                  <a:gd name="T34" fmla="*/ 62 w 401"/>
                  <a:gd name="T35" fmla="*/ 28 h 167"/>
                  <a:gd name="T36" fmla="*/ 88 w 401"/>
                  <a:gd name="T37" fmla="*/ 17 h 167"/>
                  <a:gd name="T38" fmla="*/ 186 w 401"/>
                  <a:gd name="T39" fmla="*/ 11 h 167"/>
                  <a:gd name="T40" fmla="*/ 275 w 401"/>
                  <a:gd name="T41" fmla="*/ 6 h 167"/>
                  <a:gd name="T42" fmla="*/ 335 w 401"/>
                  <a:gd name="T43" fmla="*/ 17 h 167"/>
                  <a:gd name="T44" fmla="*/ 351 w 401"/>
                  <a:gd name="T45" fmla="*/ 30 h 167"/>
                  <a:gd name="T46" fmla="*/ 331 w 401"/>
                  <a:gd name="T47" fmla="*/ 25 h 167"/>
                  <a:gd name="T48" fmla="*/ 359 w 401"/>
                  <a:gd name="T49" fmla="*/ 44 h 167"/>
                  <a:gd name="T50" fmla="*/ 369 w 401"/>
                  <a:gd name="T51" fmla="*/ 58 h 167"/>
                  <a:gd name="T52" fmla="*/ 346 w 401"/>
                  <a:gd name="T53" fmla="*/ 71 h 167"/>
                  <a:gd name="T54" fmla="*/ 344 w 401"/>
                  <a:gd name="T55" fmla="*/ 88 h 167"/>
                  <a:gd name="T56" fmla="*/ 344 w 401"/>
                  <a:gd name="T57" fmla="*/ 100 h 167"/>
                  <a:gd name="T58" fmla="*/ 219 w 401"/>
                  <a:gd name="T59" fmla="*/ 83 h 167"/>
                  <a:gd name="T60" fmla="*/ 69 w 401"/>
                  <a:gd name="T61" fmla="*/ 69 h 167"/>
                  <a:gd name="T62" fmla="*/ 340 w 401"/>
                  <a:gd name="T63" fmla="*/ 62 h 167"/>
                  <a:gd name="T64" fmla="*/ 373 w 401"/>
                  <a:gd name="T65" fmla="*/ 57 h 167"/>
                  <a:gd name="T66" fmla="*/ 68 w 401"/>
                  <a:gd name="T67" fmla="*/ 49 h 167"/>
                  <a:gd name="T68" fmla="*/ 332 w 401"/>
                  <a:gd name="T69" fmla="*/ 27 h 167"/>
                  <a:gd name="T70" fmla="*/ 162 w 401"/>
                  <a:gd name="T71" fmla="*/ 14 h 167"/>
                  <a:gd name="T72" fmla="*/ 256 w 401"/>
                  <a:gd name="T73" fmla="*/ 110 h 167"/>
                  <a:gd name="T74" fmla="*/ 45 w 401"/>
                  <a:gd name="T75" fmla="*/ 110 h 167"/>
                  <a:gd name="T76" fmla="*/ 140 w 401"/>
                  <a:gd name="T77" fmla="*/ 106 h 167"/>
                  <a:gd name="T78" fmla="*/ 161 w 401"/>
                  <a:gd name="T79" fmla="*/ 106 h 167"/>
                  <a:gd name="T80" fmla="*/ 245 w 401"/>
                  <a:gd name="T81" fmla="*/ 103 h 167"/>
                  <a:gd name="T82" fmla="*/ 180 w 401"/>
                  <a:gd name="T83" fmla="*/ 108 h 167"/>
                  <a:gd name="T84" fmla="*/ 122 w 401"/>
                  <a:gd name="T85" fmla="*/ 107 h 167"/>
                  <a:gd name="T86" fmla="*/ 96 w 401"/>
                  <a:gd name="T87" fmla="*/ 103 h 167"/>
                  <a:gd name="T88" fmla="*/ 299 w 401"/>
                  <a:gd name="T89" fmla="*/ 101 h 167"/>
                  <a:gd name="T90" fmla="*/ 182 w 401"/>
                  <a:gd name="T91" fmla="*/ 100 h 167"/>
                  <a:gd name="T92" fmla="*/ 191 w 401"/>
                  <a:gd name="T93" fmla="*/ 100 h 167"/>
                  <a:gd name="T94" fmla="*/ 261 w 401"/>
                  <a:gd name="T95" fmla="*/ 98 h 167"/>
                  <a:gd name="T96" fmla="*/ 249 w 401"/>
                  <a:gd name="T97" fmla="*/ 96 h 167"/>
                  <a:gd name="T98" fmla="*/ 269 w 401"/>
                  <a:gd name="T99" fmla="*/ 93 h 167"/>
                  <a:gd name="T100" fmla="*/ 365 w 401"/>
                  <a:gd name="T101" fmla="*/ 85 h 167"/>
                  <a:gd name="T102" fmla="*/ 93 w 401"/>
                  <a:gd name="T103" fmla="*/ 80 h 167"/>
                  <a:gd name="T104" fmla="*/ 371 w 401"/>
                  <a:gd name="T105" fmla="*/ 78 h 167"/>
                  <a:gd name="T106" fmla="*/ 12 w 401"/>
                  <a:gd name="T107" fmla="*/ 75 h 167"/>
                  <a:gd name="T108" fmla="*/ 357 w 401"/>
                  <a:gd name="T109" fmla="*/ 66 h 167"/>
                  <a:gd name="T110" fmla="*/ 373 w 401"/>
                  <a:gd name="T111" fmla="*/ 70 h 167"/>
                  <a:gd name="T112" fmla="*/ 382 w 401"/>
                  <a:gd name="T113" fmla="*/ 66 h 167"/>
                  <a:gd name="T114" fmla="*/ 386 w 401"/>
                  <a:gd name="T115" fmla="*/ 56 h 167"/>
                  <a:gd name="T116" fmla="*/ 37 w 401"/>
                  <a:gd name="T117" fmla="*/ 41 h 167"/>
                  <a:gd name="T118" fmla="*/ 47 w 401"/>
                  <a:gd name="T119" fmla="*/ 29 h 167"/>
                  <a:gd name="T120" fmla="*/ 372 w 401"/>
                  <a:gd name="T121" fmla="*/ 14 h 167"/>
                  <a:gd name="T122" fmla="*/ 187 w 401"/>
                  <a:gd name="T123" fmla="*/ 7 h 167"/>
                  <a:gd name="T124" fmla="*/ 278 w 401"/>
                  <a:gd name="T125" fmla="*/ 2 h 1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1" h="167">
                    <a:moveTo>
                      <a:pt x="167" y="167"/>
                    </a:move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lose/>
                    <a:moveTo>
                      <a:pt x="242" y="166"/>
                    </a:moveTo>
                    <a:cubicBezTo>
                      <a:pt x="242" y="166"/>
                      <a:pt x="242" y="166"/>
                      <a:pt x="242" y="166"/>
                    </a:cubicBezTo>
                    <a:cubicBezTo>
                      <a:pt x="242" y="166"/>
                      <a:pt x="243" y="166"/>
                      <a:pt x="243" y="166"/>
                    </a:cubicBezTo>
                    <a:cubicBezTo>
                      <a:pt x="242" y="166"/>
                      <a:pt x="242" y="166"/>
                      <a:pt x="242" y="166"/>
                    </a:cubicBezTo>
                    <a:close/>
                    <a:moveTo>
                      <a:pt x="168" y="166"/>
                    </a:move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68" y="166"/>
                      <a:pt x="168" y="166"/>
                      <a:pt x="168" y="166"/>
                    </a:cubicBezTo>
                    <a:close/>
                    <a:moveTo>
                      <a:pt x="263" y="165"/>
                    </a:moveTo>
                    <a:cubicBezTo>
                      <a:pt x="263" y="165"/>
                      <a:pt x="264" y="165"/>
                      <a:pt x="264" y="165"/>
                    </a:cubicBezTo>
                    <a:cubicBezTo>
                      <a:pt x="264" y="165"/>
                      <a:pt x="264" y="165"/>
                      <a:pt x="264" y="165"/>
                    </a:cubicBezTo>
                    <a:cubicBezTo>
                      <a:pt x="263" y="165"/>
                      <a:pt x="263" y="165"/>
                      <a:pt x="263" y="165"/>
                    </a:cubicBezTo>
                    <a:close/>
                    <a:moveTo>
                      <a:pt x="236" y="165"/>
                    </a:moveTo>
                    <a:cubicBezTo>
                      <a:pt x="236" y="165"/>
                      <a:pt x="236" y="165"/>
                      <a:pt x="236" y="165"/>
                    </a:cubicBezTo>
                    <a:cubicBezTo>
                      <a:pt x="236" y="165"/>
                      <a:pt x="236" y="165"/>
                      <a:pt x="236" y="165"/>
                    </a:cubicBezTo>
                    <a:cubicBezTo>
                      <a:pt x="236" y="165"/>
                      <a:pt x="236" y="165"/>
                      <a:pt x="236" y="165"/>
                    </a:cubicBezTo>
                    <a:close/>
                    <a:moveTo>
                      <a:pt x="244" y="165"/>
                    </a:move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4"/>
                      <a:pt x="245" y="164"/>
                      <a:pt x="245" y="164"/>
                    </a:cubicBezTo>
                    <a:cubicBezTo>
                      <a:pt x="245" y="165"/>
                      <a:pt x="245" y="165"/>
                      <a:pt x="244" y="165"/>
                    </a:cubicBezTo>
                    <a:cubicBezTo>
                      <a:pt x="244" y="165"/>
                      <a:pt x="244" y="165"/>
                      <a:pt x="244" y="165"/>
                    </a:cubicBezTo>
                    <a:close/>
                    <a:moveTo>
                      <a:pt x="293" y="164"/>
                    </a:moveTo>
                    <a:cubicBezTo>
                      <a:pt x="293" y="164"/>
                      <a:pt x="293" y="164"/>
                      <a:pt x="293" y="164"/>
                    </a:cubicBezTo>
                    <a:cubicBezTo>
                      <a:pt x="293" y="164"/>
                      <a:pt x="293" y="164"/>
                      <a:pt x="293" y="164"/>
                    </a:cubicBezTo>
                    <a:cubicBezTo>
                      <a:pt x="293" y="164"/>
                      <a:pt x="293" y="164"/>
                      <a:pt x="293" y="164"/>
                    </a:cubicBezTo>
                    <a:close/>
                    <a:moveTo>
                      <a:pt x="250" y="164"/>
                    </a:moveTo>
                    <a:cubicBezTo>
                      <a:pt x="250" y="164"/>
                      <a:pt x="250" y="164"/>
                      <a:pt x="250" y="164"/>
                    </a:cubicBezTo>
                    <a:cubicBezTo>
                      <a:pt x="250" y="164"/>
                      <a:pt x="251" y="164"/>
                      <a:pt x="251" y="164"/>
                    </a:cubicBezTo>
                    <a:cubicBezTo>
                      <a:pt x="250" y="164"/>
                      <a:pt x="250" y="164"/>
                      <a:pt x="250" y="164"/>
                    </a:cubicBezTo>
                    <a:close/>
                    <a:moveTo>
                      <a:pt x="264" y="164"/>
                    </a:moveTo>
                    <a:cubicBezTo>
                      <a:pt x="264" y="164"/>
                      <a:pt x="264" y="163"/>
                      <a:pt x="264" y="163"/>
                    </a:cubicBezTo>
                    <a:cubicBezTo>
                      <a:pt x="264" y="163"/>
                      <a:pt x="264" y="164"/>
                      <a:pt x="264" y="164"/>
                    </a:cubicBezTo>
                    <a:cubicBezTo>
                      <a:pt x="264" y="164"/>
                      <a:pt x="264" y="164"/>
                      <a:pt x="264" y="164"/>
                    </a:cubicBezTo>
                    <a:close/>
                    <a:moveTo>
                      <a:pt x="332" y="163"/>
                    </a:moveTo>
                    <a:cubicBezTo>
                      <a:pt x="332" y="163"/>
                      <a:pt x="332" y="163"/>
                      <a:pt x="332" y="163"/>
                    </a:cubicBezTo>
                    <a:cubicBezTo>
                      <a:pt x="333" y="163"/>
                      <a:pt x="333" y="163"/>
                      <a:pt x="333" y="163"/>
                    </a:cubicBezTo>
                    <a:cubicBezTo>
                      <a:pt x="333" y="163"/>
                      <a:pt x="333" y="163"/>
                      <a:pt x="332" y="163"/>
                    </a:cubicBezTo>
                    <a:close/>
                    <a:moveTo>
                      <a:pt x="265" y="162"/>
                    </a:moveTo>
                    <a:cubicBezTo>
                      <a:pt x="265" y="162"/>
                      <a:pt x="265" y="162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ubicBezTo>
                      <a:pt x="265" y="161"/>
                      <a:pt x="265" y="161"/>
                      <a:pt x="266" y="161"/>
                    </a:cubicBezTo>
                    <a:cubicBezTo>
                      <a:pt x="266" y="162"/>
                      <a:pt x="266" y="162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lose/>
                    <a:moveTo>
                      <a:pt x="248" y="161"/>
                    </a:moveTo>
                    <a:cubicBezTo>
                      <a:pt x="248" y="161"/>
                      <a:pt x="249" y="161"/>
                      <a:pt x="249" y="161"/>
                    </a:cubicBezTo>
                    <a:cubicBezTo>
                      <a:pt x="249" y="161"/>
                      <a:pt x="249" y="162"/>
                      <a:pt x="248" y="162"/>
                    </a:cubicBezTo>
                    <a:cubicBezTo>
                      <a:pt x="248" y="162"/>
                      <a:pt x="248" y="162"/>
                      <a:pt x="248" y="162"/>
                    </a:cubicBezTo>
                    <a:cubicBezTo>
                      <a:pt x="248" y="161"/>
                      <a:pt x="248" y="161"/>
                      <a:pt x="248" y="161"/>
                    </a:cubicBezTo>
                    <a:close/>
                    <a:moveTo>
                      <a:pt x="123" y="161"/>
                    </a:moveTo>
                    <a:cubicBezTo>
                      <a:pt x="123" y="161"/>
                      <a:pt x="123" y="161"/>
                      <a:pt x="123" y="161"/>
                    </a:cubicBezTo>
                    <a:cubicBezTo>
                      <a:pt x="122" y="161"/>
                      <a:pt x="123" y="161"/>
                      <a:pt x="123" y="161"/>
                    </a:cubicBezTo>
                    <a:cubicBezTo>
                      <a:pt x="123" y="161"/>
                      <a:pt x="124" y="161"/>
                      <a:pt x="123" y="161"/>
                    </a:cubicBezTo>
                    <a:cubicBezTo>
                      <a:pt x="123" y="161"/>
                      <a:pt x="123" y="161"/>
                      <a:pt x="123" y="161"/>
                    </a:cubicBezTo>
                    <a:close/>
                    <a:moveTo>
                      <a:pt x="288" y="161"/>
                    </a:moveTo>
                    <a:cubicBezTo>
                      <a:pt x="287" y="161"/>
                      <a:pt x="287" y="161"/>
                      <a:pt x="286" y="161"/>
                    </a:cubicBezTo>
                    <a:cubicBezTo>
                      <a:pt x="285" y="161"/>
                      <a:pt x="284" y="161"/>
                      <a:pt x="284" y="161"/>
                    </a:cubicBezTo>
                    <a:cubicBezTo>
                      <a:pt x="284" y="161"/>
                      <a:pt x="284" y="161"/>
                      <a:pt x="284" y="161"/>
                    </a:cubicBezTo>
                    <a:cubicBezTo>
                      <a:pt x="283" y="161"/>
                      <a:pt x="283" y="161"/>
                      <a:pt x="283" y="161"/>
                    </a:cubicBezTo>
                    <a:cubicBezTo>
                      <a:pt x="283" y="161"/>
                      <a:pt x="283" y="161"/>
                      <a:pt x="284" y="161"/>
                    </a:cubicBezTo>
                    <a:cubicBezTo>
                      <a:pt x="284" y="161"/>
                      <a:pt x="284" y="161"/>
                      <a:pt x="284" y="161"/>
                    </a:cubicBezTo>
                    <a:cubicBezTo>
                      <a:pt x="284" y="161"/>
                      <a:pt x="284" y="161"/>
                      <a:pt x="285" y="161"/>
                    </a:cubicBezTo>
                    <a:cubicBezTo>
                      <a:pt x="285" y="161"/>
                      <a:pt x="285" y="161"/>
                      <a:pt x="285" y="161"/>
                    </a:cubicBezTo>
                    <a:cubicBezTo>
                      <a:pt x="285" y="161"/>
                      <a:pt x="285" y="161"/>
                      <a:pt x="287" y="161"/>
                    </a:cubicBezTo>
                    <a:cubicBezTo>
                      <a:pt x="288" y="161"/>
                      <a:pt x="289" y="161"/>
                      <a:pt x="289" y="161"/>
                    </a:cubicBezTo>
                    <a:cubicBezTo>
                      <a:pt x="289" y="161"/>
                      <a:pt x="289" y="161"/>
                      <a:pt x="289" y="161"/>
                    </a:cubicBezTo>
                    <a:cubicBezTo>
                      <a:pt x="288" y="161"/>
                      <a:pt x="288" y="161"/>
                      <a:pt x="288" y="161"/>
                    </a:cubicBezTo>
                    <a:cubicBezTo>
                      <a:pt x="288" y="161"/>
                      <a:pt x="288" y="161"/>
                      <a:pt x="288" y="161"/>
                    </a:cubicBezTo>
                    <a:close/>
                    <a:moveTo>
                      <a:pt x="122" y="161"/>
                    </a:moveTo>
                    <a:cubicBezTo>
                      <a:pt x="122" y="161"/>
                      <a:pt x="122" y="161"/>
                      <a:pt x="122" y="161"/>
                    </a:cubicBezTo>
                    <a:cubicBezTo>
                      <a:pt x="122" y="161"/>
                      <a:pt x="122" y="161"/>
                      <a:pt x="122" y="161"/>
                    </a:cubicBezTo>
                    <a:cubicBezTo>
                      <a:pt x="122" y="161"/>
                      <a:pt x="122" y="161"/>
                      <a:pt x="122" y="161"/>
                    </a:cubicBezTo>
                    <a:cubicBezTo>
                      <a:pt x="122" y="161"/>
                      <a:pt x="122" y="161"/>
                      <a:pt x="122" y="161"/>
                    </a:cubicBezTo>
                    <a:close/>
                    <a:moveTo>
                      <a:pt x="281" y="161"/>
                    </a:moveTo>
                    <a:cubicBezTo>
                      <a:pt x="281" y="161"/>
                      <a:pt x="281" y="161"/>
                      <a:pt x="281" y="161"/>
                    </a:cubicBezTo>
                    <a:cubicBezTo>
                      <a:pt x="281" y="161"/>
                      <a:pt x="281" y="161"/>
                      <a:pt x="281" y="161"/>
                    </a:cubicBezTo>
                    <a:cubicBezTo>
                      <a:pt x="281" y="161"/>
                      <a:pt x="281" y="161"/>
                      <a:pt x="281" y="161"/>
                    </a:cubicBezTo>
                    <a:cubicBezTo>
                      <a:pt x="281" y="161"/>
                      <a:pt x="281" y="161"/>
                      <a:pt x="281" y="161"/>
                    </a:cubicBezTo>
                    <a:close/>
                    <a:moveTo>
                      <a:pt x="232" y="161"/>
                    </a:moveTo>
                    <a:cubicBezTo>
                      <a:pt x="232" y="161"/>
                      <a:pt x="232" y="161"/>
                      <a:pt x="232" y="161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3" y="160"/>
                      <a:pt x="233" y="160"/>
                      <a:pt x="233" y="160"/>
                    </a:cubicBezTo>
                    <a:cubicBezTo>
                      <a:pt x="233" y="160"/>
                      <a:pt x="233" y="160"/>
                      <a:pt x="233" y="160"/>
                    </a:cubicBezTo>
                    <a:cubicBezTo>
                      <a:pt x="233" y="159"/>
                      <a:pt x="233" y="159"/>
                      <a:pt x="233" y="159"/>
                    </a:cubicBezTo>
                    <a:cubicBezTo>
                      <a:pt x="233" y="159"/>
                      <a:pt x="233" y="159"/>
                      <a:pt x="233" y="159"/>
                    </a:cubicBezTo>
                    <a:cubicBezTo>
                      <a:pt x="234" y="159"/>
                      <a:pt x="233" y="160"/>
                      <a:pt x="233" y="160"/>
                    </a:cubicBezTo>
                    <a:cubicBezTo>
                      <a:pt x="233" y="160"/>
                      <a:pt x="233" y="160"/>
                      <a:pt x="233" y="160"/>
                    </a:cubicBezTo>
                    <a:cubicBezTo>
                      <a:pt x="232" y="161"/>
                      <a:pt x="232" y="161"/>
                      <a:pt x="232" y="161"/>
                    </a:cubicBezTo>
                    <a:close/>
                    <a:moveTo>
                      <a:pt x="239" y="160"/>
                    </a:move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38" y="160"/>
                      <a:pt x="238" y="160"/>
                      <a:pt x="239" y="16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39" y="160"/>
                      <a:pt x="239" y="160"/>
                      <a:pt x="239" y="159"/>
                    </a:cubicBezTo>
                    <a:cubicBezTo>
                      <a:pt x="239" y="159"/>
                      <a:pt x="239" y="159"/>
                      <a:pt x="239" y="159"/>
                    </a:cubicBezTo>
                    <a:cubicBezTo>
                      <a:pt x="239" y="159"/>
                      <a:pt x="240" y="159"/>
                      <a:pt x="240" y="159"/>
                    </a:cubicBezTo>
                    <a:cubicBezTo>
                      <a:pt x="240" y="159"/>
                      <a:pt x="240" y="159"/>
                      <a:pt x="240" y="16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39" y="161"/>
                      <a:pt x="239" y="161"/>
                      <a:pt x="239" y="160"/>
                    </a:cubicBezTo>
                    <a:close/>
                    <a:moveTo>
                      <a:pt x="251" y="160"/>
                    </a:moveTo>
                    <a:cubicBezTo>
                      <a:pt x="251" y="159"/>
                      <a:pt x="251" y="159"/>
                      <a:pt x="251" y="159"/>
                    </a:cubicBezTo>
                    <a:cubicBezTo>
                      <a:pt x="251" y="160"/>
                      <a:pt x="251" y="160"/>
                      <a:pt x="251" y="160"/>
                    </a:cubicBezTo>
                    <a:cubicBezTo>
                      <a:pt x="251" y="160"/>
                      <a:pt x="251" y="160"/>
                      <a:pt x="251" y="160"/>
                    </a:cubicBezTo>
                    <a:close/>
                    <a:moveTo>
                      <a:pt x="308" y="159"/>
                    </a:moveTo>
                    <a:cubicBezTo>
                      <a:pt x="308" y="159"/>
                      <a:pt x="308" y="159"/>
                      <a:pt x="309" y="159"/>
                    </a:cubicBezTo>
                    <a:cubicBezTo>
                      <a:pt x="309" y="159"/>
                      <a:pt x="309" y="159"/>
                      <a:pt x="308" y="159"/>
                    </a:cubicBezTo>
                    <a:cubicBezTo>
                      <a:pt x="308" y="159"/>
                      <a:pt x="308" y="159"/>
                      <a:pt x="308" y="159"/>
                    </a:cubicBezTo>
                    <a:close/>
                    <a:moveTo>
                      <a:pt x="252" y="159"/>
                    </a:moveTo>
                    <a:cubicBezTo>
                      <a:pt x="252" y="159"/>
                      <a:pt x="252" y="159"/>
                      <a:pt x="252" y="159"/>
                    </a:cubicBezTo>
                    <a:cubicBezTo>
                      <a:pt x="252" y="159"/>
                      <a:pt x="252" y="159"/>
                      <a:pt x="252" y="159"/>
                    </a:cubicBezTo>
                    <a:cubicBezTo>
                      <a:pt x="252" y="159"/>
                      <a:pt x="252" y="159"/>
                      <a:pt x="252" y="159"/>
                    </a:cubicBezTo>
                    <a:cubicBezTo>
                      <a:pt x="252" y="159"/>
                      <a:pt x="252" y="159"/>
                      <a:pt x="252" y="159"/>
                    </a:cubicBezTo>
                    <a:close/>
                    <a:moveTo>
                      <a:pt x="225" y="159"/>
                    </a:moveTo>
                    <a:cubicBezTo>
                      <a:pt x="225" y="159"/>
                      <a:pt x="225" y="159"/>
                      <a:pt x="225" y="159"/>
                    </a:cubicBezTo>
                    <a:cubicBezTo>
                      <a:pt x="226" y="159"/>
                      <a:pt x="226" y="159"/>
                      <a:pt x="226" y="159"/>
                    </a:cubicBezTo>
                    <a:cubicBezTo>
                      <a:pt x="226" y="159"/>
                      <a:pt x="225" y="159"/>
                      <a:pt x="225" y="159"/>
                    </a:cubicBezTo>
                    <a:close/>
                    <a:moveTo>
                      <a:pt x="233" y="158"/>
                    </a:moveTo>
                    <a:cubicBezTo>
                      <a:pt x="233" y="158"/>
                      <a:pt x="233" y="158"/>
                      <a:pt x="233" y="158"/>
                    </a:cubicBezTo>
                    <a:cubicBezTo>
                      <a:pt x="233" y="158"/>
                      <a:pt x="233" y="158"/>
                      <a:pt x="233" y="158"/>
                    </a:cubicBezTo>
                    <a:cubicBezTo>
                      <a:pt x="233" y="158"/>
                      <a:pt x="233" y="158"/>
                      <a:pt x="233" y="158"/>
                    </a:cubicBezTo>
                    <a:close/>
                    <a:moveTo>
                      <a:pt x="310" y="158"/>
                    </a:moveTo>
                    <a:cubicBezTo>
                      <a:pt x="310" y="158"/>
                      <a:pt x="310" y="158"/>
                      <a:pt x="310" y="158"/>
                    </a:cubicBezTo>
                    <a:cubicBezTo>
                      <a:pt x="310" y="158"/>
                      <a:pt x="310" y="158"/>
                      <a:pt x="310" y="158"/>
                    </a:cubicBezTo>
                    <a:cubicBezTo>
                      <a:pt x="310" y="158"/>
                      <a:pt x="310" y="158"/>
                      <a:pt x="310" y="158"/>
                    </a:cubicBezTo>
                    <a:cubicBezTo>
                      <a:pt x="310" y="158"/>
                      <a:pt x="310" y="158"/>
                      <a:pt x="310" y="158"/>
                    </a:cubicBezTo>
                    <a:close/>
                    <a:moveTo>
                      <a:pt x="236" y="157"/>
                    </a:moveTo>
                    <a:cubicBezTo>
                      <a:pt x="236" y="157"/>
                      <a:pt x="237" y="157"/>
                      <a:pt x="237" y="157"/>
                    </a:cubicBezTo>
                    <a:cubicBezTo>
                      <a:pt x="237" y="157"/>
                      <a:pt x="237" y="157"/>
                      <a:pt x="236" y="157"/>
                    </a:cubicBezTo>
                    <a:cubicBezTo>
                      <a:pt x="236" y="157"/>
                      <a:pt x="236" y="157"/>
                      <a:pt x="236" y="157"/>
                    </a:cubicBezTo>
                    <a:close/>
                    <a:moveTo>
                      <a:pt x="311" y="157"/>
                    </a:moveTo>
                    <a:cubicBezTo>
                      <a:pt x="311" y="157"/>
                      <a:pt x="311" y="157"/>
                      <a:pt x="311" y="157"/>
                    </a:cubicBezTo>
                    <a:cubicBezTo>
                      <a:pt x="311" y="157"/>
                      <a:pt x="311" y="156"/>
                      <a:pt x="311" y="156"/>
                    </a:cubicBezTo>
                    <a:cubicBezTo>
                      <a:pt x="311" y="156"/>
                      <a:pt x="310" y="156"/>
                      <a:pt x="310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09" y="155"/>
                      <a:pt x="309" y="155"/>
                    </a:cubicBezTo>
                    <a:cubicBezTo>
                      <a:pt x="309" y="155"/>
                      <a:pt x="309" y="155"/>
                      <a:pt x="309" y="155"/>
                    </a:cubicBezTo>
                    <a:cubicBezTo>
                      <a:pt x="310" y="155"/>
                      <a:pt x="310" y="154"/>
                      <a:pt x="309" y="154"/>
                    </a:cubicBezTo>
                    <a:cubicBezTo>
                      <a:pt x="309" y="154"/>
                      <a:pt x="308" y="154"/>
                      <a:pt x="308" y="154"/>
                    </a:cubicBezTo>
                    <a:cubicBezTo>
                      <a:pt x="308" y="154"/>
                      <a:pt x="308" y="154"/>
                      <a:pt x="307" y="154"/>
                    </a:cubicBezTo>
                    <a:cubicBezTo>
                      <a:pt x="307" y="154"/>
                      <a:pt x="307" y="154"/>
                      <a:pt x="307" y="154"/>
                    </a:cubicBezTo>
                    <a:cubicBezTo>
                      <a:pt x="306" y="154"/>
                      <a:pt x="306" y="154"/>
                      <a:pt x="306" y="154"/>
                    </a:cubicBezTo>
                    <a:cubicBezTo>
                      <a:pt x="306" y="154"/>
                      <a:pt x="306" y="154"/>
                      <a:pt x="305" y="154"/>
                    </a:cubicBezTo>
                    <a:cubicBezTo>
                      <a:pt x="305" y="154"/>
                      <a:pt x="305" y="154"/>
                      <a:pt x="305" y="154"/>
                    </a:cubicBezTo>
                    <a:cubicBezTo>
                      <a:pt x="305" y="154"/>
                      <a:pt x="307" y="154"/>
                      <a:pt x="308" y="154"/>
                    </a:cubicBezTo>
                    <a:cubicBezTo>
                      <a:pt x="308" y="154"/>
                      <a:pt x="308" y="154"/>
                      <a:pt x="309" y="154"/>
                    </a:cubicBezTo>
                    <a:cubicBezTo>
                      <a:pt x="309" y="154"/>
                      <a:pt x="309" y="154"/>
                      <a:pt x="309" y="154"/>
                    </a:cubicBezTo>
                    <a:cubicBezTo>
                      <a:pt x="310" y="154"/>
                      <a:pt x="310" y="154"/>
                      <a:pt x="310" y="154"/>
                    </a:cubicBezTo>
                    <a:cubicBezTo>
                      <a:pt x="310" y="153"/>
                      <a:pt x="310" y="153"/>
                      <a:pt x="310" y="153"/>
                    </a:cubicBezTo>
                    <a:cubicBezTo>
                      <a:pt x="310" y="153"/>
                      <a:pt x="310" y="154"/>
                      <a:pt x="310" y="154"/>
                    </a:cubicBezTo>
                    <a:cubicBezTo>
                      <a:pt x="310" y="154"/>
                      <a:pt x="310" y="155"/>
                      <a:pt x="311" y="155"/>
                    </a:cubicBezTo>
                    <a:cubicBezTo>
                      <a:pt x="311" y="155"/>
                      <a:pt x="311" y="155"/>
                      <a:pt x="311" y="155"/>
                    </a:cubicBez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11" y="156"/>
                      <a:pt x="311" y="156"/>
                      <a:pt x="311" y="157"/>
                    </a:cubicBezTo>
                    <a:cubicBezTo>
                      <a:pt x="311" y="157"/>
                      <a:pt x="311" y="158"/>
                      <a:pt x="311" y="157"/>
                    </a:cubicBezTo>
                    <a:close/>
                    <a:moveTo>
                      <a:pt x="310" y="157"/>
                    </a:moveTo>
                    <a:cubicBezTo>
                      <a:pt x="310" y="157"/>
                      <a:pt x="310" y="156"/>
                      <a:pt x="310" y="156"/>
                    </a:cubicBezTo>
                    <a:cubicBezTo>
                      <a:pt x="310" y="156"/>
                      <a:pt x="310" y="156"/>
                      <a:pt x="310" y="156"/>
                    </a:cubicBezTo>
                    <a:cubicBezTo>
                      <a:pt x="310" y="157"/>
                      <a:pt x="310" y="157"/>
                      <a:pt x="310" y="157"/>
                    </a:cubicBezTo>
                    <a:close/>
                    <a:moveTo>
                      <a:pt x="272" y="156"/>
                    </a:moveTo>
                    <a:cubicBezTo>
                      <a:pt x="272" y="156"/>
                      <a:pt x="272" y="156"/>
                      <a:pt x="272" y="156"/>
                    </a:cubicBezTo>
                    <a:cubicBezTo>
                      <a:pt x="272" y="156"/>
                      <a:pt x="272" y="156"/>
                      <a:pt x="272" y="156"/>
                    </a:cubicBezTo>
                    <a:cubicBezTo>
                      <a:pt x="273" y="156"/>
                      <a:pt x="272" y="157"/>
                      <a:pt x="272" y="156"/>
                    </a:cubicBezTo>
                    <a:close/>
                    <a:moveTo>
                      <a:pt x="303" y="154"/>
                    </a:moveTo>
                    <a:cubicBezTo>
                      <a:pt x="303" y="154"/>
                      <a:pt x="303" y="154"/>
                      <a:pt x="303" y="153"/>
                    </a:cubicBezTo>
                    <a:cubicBezTo>
                      <a:pt x="303" y="153"/>
                      <a:pt x="303" y="153"/>
                      <a:pt x="303" y="154"/>
                    </a:cubicBezTo>
                    <a:cubicBezTo>
                      <a:pt x="303" y="154"/>
                      <a:pt x="303" y="154"/>
                      <a:pt x="303" y="154"/>
                    </a:cubicBezTo>
                    <a:cubicBezTo>
                      <a:pt x="303" y="154"/>
                      <a:pt x="303" y="154"/>
                      <a:pt x="303" y="154"/>
                    </a:cubicBezTo>
                    <a:close/>
                    <a:moveTo>
                      <a:pt x="296" y="153"/>
                    </a:moveTo>
                    <a:cubicBezTo>
                      <a:pt x="296" y="153"/>
                      <a:pt x="296" y="153"/>
                      <a:pt x="296" y="153"/>
                    </a:cubicBezTo>
                    <a:cubicBezTo>
                      <a:pt x="296" y="153"/>
                      <a:pt x="296" y="153"/>
                      <a:pt x="296" y="153"/>
                    </a:cubicBezTo>
                    <a:cubicBezTo>
                      <a:pt x="296" y="153"/>
                      <a:pt x="296" y="153"/>
                      <a:pt x="296" y="153"/>
                    </a:cubicBezTo>
                    <a:close/>
                    <a:moveTo>
                      <a:pt x="318" y="152"/>
                    </a:moveTo>
                    <a:cubicBezTo>
                      <a:pt x="318" y="152"/>
                      <a:pt x="318" y="152"/>
                      <a:pt x="318" y="152"/>
                    </a:cubicBezTo>
                    <a:cubicBezTo>
                      <a:pt x="318" y="152"/>
                      <a:pt x="318" y="152"/>
                      <a:pt x="318" y="152"/>
                    </a:cubicBezTo>
                    <a:cubicBezTo>
                      <a:pt x="318" y="152"/>
                      <a:pt x="318" y="152"/>
                      <a:pt x="318" y="152"/>
                    </a:cubicBezTo>
                    <a:cubicBezTo>
                      <a:pt x="318" y="151"/>
                      <a:pt x="318" y="151"/>
                      <a:pt x="318" y="151"/>
                    </a:cubicBezTo>
                    <a:cubicBezTo>
                      <a:pt x="318" y="151"/>
                      <a:pt x="318" y="151"/>
                      <a:pt x="318" y="151"/>
                    </a:cubicBezTo>
                    <a:cubicBezTo>
                      <a:pt x="318" y="151"/>
                      <a:pt x="319" y="151"/>
                      <a:pt x="318" y="151"/>
                    </a:cubicBezTo>
                    <a:cubicBezTo>
                      <a:pt x="318" y="150"/>
                      <a:pt x="318" y="150"/>
                      <a:pt x="317" y="151"/>
                    </a:cubicBezTo>
                    <a:cubicBezTo>
                      <a:pt x="317" y="151"/>
                      <a:pt x="317" y="151"/>
                      <a:pt x="316" y="151"/>
                    </a:cubicBezTo>
                    <a:cubicBezTo>
                      <a:pt x="316" y="151"/>
                      <a:pt x="316" y="151"/>
                      <a:pt x="316" y="151"/>
                    </a:cubicBezTo>
                    <a:cubicBezTo>
                      <a:pt x="316" y="151"/>
                      <a:pt x="316" y="151"/>
                      <a:pt x="316" y="151"/>
                    </a:cubicBezTo>
                    <a:cubicBezTo>
                      <a:pt x="316" y="151"/>
                      <a:pt x="316" y="150"/>
                      <a:pt x="316" y="150"/>
                    </a:cubicBezTo>
                    <a:cubicBezTo>
                      <a:pt x="316" y="150"/>
                      <a:pt x="315" y="150"/>
                      <a:pt x="315" y="150"/>
                    </a:cubicBezTo>
                    <a:cubicBezTo>
                      <a:pt x="315" y="150"/>
                      <a:pt x="315" y="150"/>
                      <a:pt x="314" y="150"/>
                    </a:cubicBezTo>
                    <a:cubicBezTo>
                      <a:pt x="314" y="150"/>
                      <a:pt x="314" y="150"/>
                      <a:pt x="314" y="150"/>
                    </a:cubicBezTo>
                    <a:cubicBezTo>
                      <a:pt x="313" y="150"/>
                      <a:pt x="313" y="150"/>
                      <a:pt x="313" y="150"/>
                    </a:cubicBezTo>
                    <a:cubicBezTo>
                      <a:pt x="314" y="150"/>
                      <a:pt x="314" y="150"/>
                      <a:pt x="314" y="150"/>
                    </a:cubicBezTo>
                    <a:cubicBezTo>
                      <a:pt x="314" y="150"/>
                      <a:pt x="314" y="150"/>
                      <a:pt x="315" y="150"/>
                    </a:cubicBezTo>
                    <a:cubicBezTo>
                      <a:pt x="315" y="150"/>
                      <a:pt x="316" y="150"/>
                      <a:pt x="316" y="150"/>
                    </a:cubicBezTo>
                    <a:cubicBezTo>
                      <a:pt x="317" y="150"/>
                      <a:pt x="317" y="150"/>
                      <a:pt x="317" y="150"/>
                    </a:cubicBezTo>
                    <a:cubicBezTo>
                      <a:pt x="317" y="150"/>
                      <a:pt x="318" y="150"/>
                      <a:pt x="318" y="150"/>
                    </a:cubicBezTo>
                    <a:cubicBezTo>
                      <a:pt x="318" y="150"/>
                      <a:pt x="318" y="150"/>
                      <a:pt x="318" y="150"/>
                    </a:cubicBezTo>
                    <a:cubicBezTo>
                      <a:pt x="318" y="149"/>
                      <a:pt x="318" y="149"/>
                      <a:pt x="318" y="149"/>
                    </a:cubicBezTo>
                    <a:cubicBezTo>
                      <a:pt x="318" y="149"/>
                      <a:pt x="319" y="149"/>
                      <a:pt x="319" y="150"/>
                    </a:cubicBezTo>
                    <a:cubicBezTo>
                      <a:pt x="318" y="150"/>
                      <a:pt x="318" y="150"/>
                      <a:pt x="319" y="150"/>
                    </a:cubicBezTo>
                    <a:cubicBezTo>
                      <a:pt x="319" y="151"/>
                      <a:pt x="319" y="151"/>
                      <a:pt x="319" y="151"/>
                    </a:cubicBezTo>
                    <a:cubicBezTo>
                      <a:pt x="319" y="151"/>
                      <a:pt x="319" y="151"/>
                      <a:pt x="319" y="151"/>
                    </a:cubicBezTo>
                    <a:cubicBezTo>
                      <a:pt x="319" y="152"/>
                      <a:pt x="319" y="152"/>
                      <a:pt x="319" y="152"/>
                    </a:cubicBezTo>
                    <a:cubicBezTo>
                      <a:pt x="319" y="152"/>
                      <a:pt x="319" y="153"/>
                      <a:pt x="318" y="153"/>
                    </a:cubicBezTo>
                    <a:cubicBezTo>
                      <a:pt x="318" y="153"/>
                      <a:pt x="318" y="152"/>
                      <a:pt x="318" y="152"/>
                    </a:cubicBezTo>
                    <a:close/>
                    <a:moveTo>
                      <a:pt x="314" y="152"/>
                    </a:moveTo>
                    <a:cubicBezTo>
                      <a:pt x="314" y="152"/>
                      <a:pt x="314" y="151"/>
                      <a:pt x="314" y="151"/>
                    </a:cubicBezTo>
                    <a:cubicBezTo>
                      <a:pt x="314" y="151"/>
                      <a:pt x="314" y="151"/>
                      <a:pt x="314" y="151"/>
                    </a:cubicBezTo>
                    <a:cubicBezTo>
                      <a:pt x="314" y="151"/>
                      <a:pt x="314" y="151"/>
                      <a:pt x="315" y="151"/>
                    </a:cubicBezTo>
                    <a:cubicBezTo>
                      <a:pt x="315" y="151"/>
                      <a:pt x="315" y="151"/>
                      <a:pt x="315" y="151"/>
                    </a:cubicBezTo>
                    <a:cubicBezTo>
                      <a:pt x="315" y="151"/>
                      <a:pt x="315" y="151"/>
                      <a:pt x="315" y="151"/>
                    </a:cubicBezTo>
                    <a:cubicBezTo>
                      <a:pt x="315" y="151"/>
                      <a:pt x="314" y="151"/>
                      <a:pt x="314" y="151"/>
                    </a:cubicBezTo>
                    <a:cubicBezTo>
                      <a:pt x="314" y="151"/>
                      <a:pt x="314" y="152"/>
                      <a:pt x="314" y="152"/>
                    </a:cubicBezTo>
                    <a:cubicBezTo>
                      <a:pt x="314" y="152"/>
                      <a:pt x="314" y="152"/>
                      <a:pt x="314" y="152"/>
                    </a:cubicBezTo>
                    <a:close/>
                    <a:moveTo>
                      <a:pt x="296" y="151"/>
                    </a:moveTo>
                    <a:cubicBezTo>
                      <a:pt x="296" y="151"/>
                      <a:pt x="296" y="151"/>
                      <a:pt x="295" y="151"/>
                    </a:cubicBezTo>
                    <a:cubicBezTo>
                      <a:pt x="295" y="151"/>
                      <a:pt x="295" y="151"/>
                      <a:pt x="296" y="151"/>
                    </a:cubicBezTo>
                    <a:cubicBezTo>
                      <a:pt x="296" y="151"/>
                      <a:pt x="296" y="151"/>
                      <a:pt x="296" y="151"/>
                    </a:cubicBezTo>
                    <a:cubicBezTo>
                      <a:pt x="296" y="151"/>
                      <a:pt x="296" y="151"/>
                      <a:pt x="296" y="151"/>
                    </a:cubicBezTo>
                    <a:cubicBezTo>
                      <a:pt x="296" y="151"/>
                      <a:pt x="296" y="151"/>
                      <a:pt x="296" y="151"/>
                    </a:cubicBezTo>
                    <a:cubicBezTo>
                      <a:pt x="296" y="151"/>
                      <a:pt x="296" y="151"/>
                      <a:pt x="296" y="151"/>
                    </a:cubicBezTo>
                    <a:close/>
                    <a:moveTo>
                      <a:pt x="308" y="151"/>
                    </a:moveTo>
                    <a:cubicBezTo>
                      <a:pt x="308" y="151"/>
                      <a:pt x="308" y="151"/>
                      <a:pt x="308" y="151"/>
                    </a:cubicBezTo>
                    <a:cubicBezTo>
                      <a:pt x="308" y="151"/>
                      <a:pt x="308" y="151"/>
                      <a:pt x="308" y="151"/>
                    </a:cubicBezTo>
                    <a:cubicBezTo>
                      <a:pt x="308" y="151"/>
                      <a:pt x="308" y="151"/>
                      <a:pt x="308" y="151"/>
                    </a:cubicBezTo>
                    <a:cubicBezTo>
                      <a:pt x="308" y="151"/>
                      <a:pt x="308" y="151"/>
                      <a:pt x="308" y="151"/>
                    </a:cubicBezTo>
                    <a:close/>
                    <a:moveTo>
                      <a:pt x="326" y="151"/>
                    </a:moveTo>
                    <a:cubicBezTo>
                      <a:pt x="326" y="151"/>
                      <a:pt x="326" y="150"/>
                      <a:pt x="326" y="150"/>
                    </a:cubicBezTo>
                    <a:cubicBezTo>
                      <a:pt x="326" y="150"/>
                      <a:pt x="325" y="150"/>
                      <a:pt x="325" y="150"/>
                    </a:cubicBezTo>
                    <a:cubicBezTo>
                      <a:pt x="324" y="149"/>
                      <a:pt x="324" y="149"/>
                      <a:pt x="324" y="149"/>
                    </a:cubicBezTo>
                    <a:cubicBezTo>
                      <a:pt x="324" y="149"/>
                      <a:pt x="323" y="148"/>
                      <a:pt x="323" y="148"/>
                    </a:cubicBezTo>
                    <a:cubicBezTo>
                      <a:pt x="323" y="148"/>
                      <a:pt x="323" y="148"/>
                      <a:pt x="322" y="148"/>
                    </a:cubicBezTo>
                    <a:cubicBezTo>
                      <a:pt x="322" y="148"/>
                      <a:pt x="322" y="148"/>
                      <a:pt x="322" y="148"/>
                    </a:cubicBezTo>
                    <a:cubicBezTo>
                      <a:pt x="322" y="148"/>
                      <a:pt x="322" y="148"/>
                      <a:pt x="322" y="148"/>
                    </a:cubicBezTo>
                    <a:cubicBezTo>
                      <a:pt x="323" y="148"/>
                      <a:pt x="323" y="148"/>
                      <a:pt x="323" y="148"/>
                    </a:cubicBezTo>
                    <a:cubicBezTo>
                      <a:pt x="323" y="148"/>
                      <a:pt x="323" y="148"/>
                      <a:pt x="323" y="148"/>
                    </a:cubicBezTo>
                    <a:cubicBezTo>
                      <a:pt x="323" y="148"/>
                      <a:pt x="323" y="148"/>
                      <a:pt x="323" y="148"/>
                    </a:cubicBezTo>
                    <a:cubicBezTo>
                      <a:pt x="324" y="148"/>
                      <a:pt x="324" y="148"/>
                      <a:pt x="324" y="148"/>
                    </a:cubicBezTo>
                    <a:cubicBezTo>
                      <a:pt x="324" y="148"/>
                      <a:pt x="325" y="149"/>
                      <a:pt x="325" y="149"/>
                    </a:cubicBezTo>
                    <a:cubicBezTo>
                      <a:pt x="325" y="149"/>
                      <a:pt x="326" y="150"/>
                      <a:pt x="326" y="150"/>
                    </a:cubicBezTo>
                    <a:cubicBezTo>
                      <a:pt x="326" y="150"/>
                      <a:pt x="326" y="150"/>
                      <a:pt x="326" y="149"/>
                    </a:cubicBezTo>
                    <a:cubicBezTo>
                      <a:pt x="326" y="149"/>
                      <a:pt x="326" y="149"/>
                      <a:pt x="326" y="149"/>
                    </a:cubicBezTo>
                    <a:cubicBezTo>
                      <a:pt x="326" y="149"/>
                      <a:pt x="326" y="149"/>
                      <a:pt x="326" y="149"/>
                    </a:cubicBezTo>
                    <a:cubicBezTo>
                      <a:pt x="326" y="149"/>
                      <a:pt x="326" y="149"/>
                      <a:pt x="326" y="149"/>
                    </a:cubicBezTo>
                    <a:cubicBezTo>
                      <a:pt x="327" y="149"/>
                      <a:pt x="327" y="149"/>
                      <a:pt x="327" y="149"/>
                    </a:cubicBezTo>
                    <a:cubicBezTo>
                      <a:pt x="327" y="149"/>
                      <a:pt x="327" y="149"/>
                      <a:pt x="327" y="149"/>
                    </a:cubicBezTo>
                    <a:cubicBezTo>
                      <a:pt x="327" y="149"/>
                      <a:pt x="327" y="150"/>
                      <a:pt x="327" y="150"/>
                    </a:cubicBezTo>
                    <a:cubicBezTo>
                      <a:pt x="327" y="150"/>
                      <a:pt x="327" y="150"/>
                      <a:pt x="327" y="150"/>
                    </a:cubicBezTo>
                    <a:cubicBezTo>
                      <a:pt x="327" y="150"/>
                      <a:pt x="327" y="150"/>
                      <a:pt x="327" y="150"/>
                    </a:cubicBezTo>
                    <a:cubicBezTo>
                      <a:pt x="327" y="150"/>
                      <a:pt x="327" y="151"/>
                      <a:pt x="327" y="151"/>
                    </a:cubicBezTo>
                    <a:cubicBezTo>
                      <a:pt x="327" y="151"/>
                      <a:pt x="327" y="151"/>
                      <a:pt x="326" y="151"/>
                    </a:cubicBezTo>
                    <a:close/>
                    <a:moveTo>
                      <a:pt x="291" y="149"/>
                    </a:moveTo>
                    <a:cubicBezTo>
                      <a:pt x="291" y="149"/>
                      <a:pt x="291" y="149"/>
                      <a:pt x="291" y="149"/>
                    </a:cubicBezTo>
                    <a:cubicBezTo>
                      <a:pt x="291" y="149"/>
                      <a:pt x="291" y="149"/>
                      <a:pt x="291" y="149"/>
                    </a:cubicBezTo>
                    <a:cubicBezTo>
                      <a:pt x="291" y="149"/>
                      <a:pt x="291" y="149"/>
                      <a:pt x="291" y="149"/>
                    </a:cubicBezTo>
                    <a:cubicBezTo>
                      <a:pt x="291" y="149"/>
                      <a:pt x="291" y="150"/>
                      <a:pt x="291" y="149"/>
                    </a:cubicBezTo>
                    <a:close/>
                    <a:moveTo>
                      <a:pt x="292" y="149"/>
                    </a:moveTo>
                    <a:cubicBezTo>
                      <a:pt x="292" y="149"/>
                      <a:pt x="292" y="149"/>
                      <a:pt x="292" y="149"/>
                    </a:cubicBezTo>
                    <a:cubicBezTo>
                      <a:pt x="292" y="149"/>
                      <a:pt x="292" y="149"/>
                      <a:pt x="292" y="149"/>
                    </a:cubicBezTo>
                    <a:cubicBezTo>
                      <a:pt x="292" y="149"/>
                      <a:pt x="292" y="149"/>
                      <a:pt x="292" y="149"/>
                    </a:cubicBezTo>
                    <a:close/>
                    <a:moveTo>
                      <a:pt x="256" y="149"/>
                    </a:moveTo>
                    <a:cubicBezTo>
                      <a:pt x="256" y="149"/>
                      <a:pt x="256" y="149"/>
                      <a:pt x="256" y="149"/>
                    </a:cubicBezTo>
                    <a:cubicBezTo>
                      <a:pt x="256" y="149"/>
                      <a:pt x="256" y="148"/>
                      <a:pt x="256" y="148"/>
                    </a:cubicBezTo>
                    <a:cubicBezTo>
                      <a:pt x="256" y="148"/>
                      <a:pt x="257" y="148"/>
                      <a:pt x="257" y="148"/>
                    </a:cubicBezTo>
                    <a:cubicBezTo>
                      <a:pt x="257" y="148"/>
                      <a:pt x="258" y="148"/>
                      <a:pt x="257" y="149"/>
                    </a:cubicBezTo>
                    <a:cubicBezTo>
                      <a:pt x="257" y="149"/>
                      <a:pt x="257" y="149"/>
                      <a:pt x="256" y="149"/>
                    </a:cubicBezTo>
                    <a:close/>
                    <a:moveTo>
                      <a:pt x="332" y="148"/>
                    </a:moveTo>
                    <a:cubicBezTo>
                      <a:pt x="331" y="148"/>
                      <a:pt x="331" y="148"/>
                      <a:pt x="332" y="148"/>
                    </a:cubicBezTo>
                    <a:cubicBezTo>
                      <a:pt x="332" y="148"/>
                      <a:pt x="332" y="148"/>
                      <a:pt x="332" y="148"/>
                    </a:cubicBezTo>
                    <a:cubicBezTo>
                      <a:pt x="332" y="148"/>
                      <a:pt x="332" y="149"/>
                      <a:pt x="332" y="148"/>
                    </a:cubicBezTo>
                    <a:close/>
                    <a:moveTo>
                      <a:pt x="327" y="148"/>
                    </a:moveTo>
                    <a:cubicBezTo>
                      <a:pt x="327" y="148"/>
                      <a:pt x="327" y="148"/>
                      <a:pt x="327" y="148"/>
                    </a:cubicBezTo>
                    <a:cubicBezTo>
                      <a:pt x="327" y="148"/>
                      <a:pt x="327" y="148"/>
                      <a:pt x="327" y="148"/>
                    </a:cubicBezTo>
                    <a:cubicBezTo>
                      <a:pt x="327" y="148"/>
                      <a:pt x="327" y="148"/>
                      <a:pt x="327" y="148"/>
                    </a:cubicBezTo>
                    <a:cubicBezTo>
                      <a:pt x="327" y="148"/>
                      <a:pt x="327" y="148"/>
                      <a:pt x="327" y="148"/>
                    </a:cubicBezTo>
                    <a:close/>
                    <a:moveTo>
                      <a:pt x="246" y="148"/>
                    </a:moveTo>
                    <a:cubicBezTo>
                      <a:pt x="246" y="148"/>
                      <a:pt x="246" y="148"/>
                      <a:pt x="246" y="148"/>
                    </a:cubicBezTo>
                    <a:cubicBezTo>
                      <a:pt x="246" y="148"/>
                      <a:pt x="246" y="148"/>
                      <a:pt x="246" y="148"/>
                    </a:cubicBezTo>
                    <a:cubicBezTo>
                      <a:pt x="246" y="148"/>
                      <a:pt x="246" y="148"/>
                      <a:pt x="246" y="148"/>
                    </a:cubicBezTo>
                    <a:close/>
                    <a:moveTo>
                      <a:pt x="332" y="148"/>
                    </a:moveTo>
                    <a:cubicBezTo>
                      <a:pt x="332" y="148"/>
                      <a:pt x="332" y="148"/>
                      <a:pt x="332" y="148"/>
                    </a:cubicBezTo>
                    <a:cubicBezTo>
                      <a:pt x="331" y="148"/>
                      <a:pt x="331" y="148"/>
                      <a:pt x="331" y="148"/>
                    </a:cubicBezTo>
                    <a:cubicBezTo>
                      <a:pt x="331" y="147"/>
                      <a:pt x="331" y="147"/>
                      <a:pt x="331" y="147"/>
                    </a:cubicBezTo>
                    <a:cubicBezTo>
                      <a:pt x="331" y="147"/>
                      <a:pt x="331" y="147"/>
                      <a:pt x="331" y="147"/>
                    </a:cubicBezTo>
                    <a:cubicBezTo>
                      <a:pt x="331" y="147"/>
                      <a:pt x="331" y="147"/>
                      <a:pt x="331" y="147"/>
                    </a:cubicBezTo>
                    <a:cubicBezTo>
                      <a:pt x="331" y="147"/>
                      <a:pt x="331" y="147"/>
                      <a:pt x="331" y="147"/>
                    </a:cubicBezTo>
                    <a:cubicBezTo>
                      <a:pt x="331" y="147"/>
                      <a:pt x="331" y="147"/>
                      <a:pt x="331" y="147"/>
                    </a:cubicBezTo>
                    <a:cubicBezTo>
                      <a:pt x="331" y="147"/>
                      <a:pt x="332" y="148"/>
                      <a:pt x="332" y="148"/>
                    </a:cubicBezTo>
                    <a:cubicBezTo>
                      <a:pt x="332" y="148"/>
                      <a:pt x="332" y="147"/>
                      <a:pt x="332" y="147"/>
                    </a:cubicBezTo>
                    <a:cubicBezTo>
                      <a:pt x="332" y="147"/>
                      <a:pt x="332" y="147"/>
                      <a:pt x="332" y="148"/>
                    </a:cubicBezTo>
                    <a:cubicBezTo>
                      <a:pt x="332" y="148"/>
                      <a:pt x="332" y="148"/>
                      <a:pt x="332" y="148"/>
                    </a:cubicBezTo>
                    <a:close/>
                    <a:moveTo>
                      <a:pt x="326" y="147"/>
                    </a:moveTo>
                    <a:cubicBezTo>
                      <a:pt x="326" y="147"/>
                      <a:pt x="326" y="147"/>
                      <a:pt x="326" y="147"/>
                    </a:cubicBezTo>
                    <a:cubicBezTo>
                      <a:pt x="326" y="147"/>
                      <a:pt x="326" y="147"/>
                      <a:pt x="326" y="147"/>
                    </a:cubicBezTo>
                    <a:cubicBezTo>
                      <a:pt x="326" y="147"/>
                      <a:pt x="327" y="147"/>
                      <a:pt x="327" y="147"/>
                    </a:cubicBezTo>
                    <a:cubicBezTo>
                      <a:pt x="327" y="147"/>
                      <a:pt x="326" y="147"/>
                      <a:pt x="326" y="147"/>
                    </a:cubicBezTo>
                    <a:close/>
                    <a:moveTo>
                      <a:pt x="334" y="147"/>
                    </a:moveTo>
                    <a:cubicBezTo>
                      <a:pt x="334" y="147"/>
                      <a:pt x="334" y="147"/>
                      <a:pt x="334" y="147"/>
                    </a:cubicBezTo>
                    <a:cubicBezTo>
                      <a:pt x="333" y="147"/>
                      <a:pt x="333" y="147"/>
                      <a:pt x="333" y="147"/>
                    </a:cubicBezTo>
                    <a:cubicBezTo>
                      <a:pt x="333" y="147"/>
                      <a:pt x="334" y="147"/>
                      <a:pt x="334" y="147"/>
                    </a:cubicBezTo>
                    <a:cubicBezTo>
                      <a:pt x="334" y="147"/>
                      <a:pt x="334" y="147"/>
                      <a:pt x="334" y="147"/>
                    </a:cubicBezTo>
                    <a:cubicBezTo>
                      <a:pt x="334" y="147"/>
                      <a:pt x="334" y="147"/>
                      <a:pt x="334" y="147"/>
                    </a:cubicBezTo>
                    <a:close/>
                    <a:moveTo>
                      <a:pt x="325" y="147"/>
                    </a:moveTo>
                    <a:cubicBezTo>
                      <a:pt x="325" y="147"/>
                      <a:pt x="325" y="147"/>
                      <a:pt x="325" y="147"/>
                    </a:cubicBezTo>
                    <a:cubicBezTo>
                      <a:pt x="325" y="147"/>
                      <a:pt x="325" y="147"/>
                      <a:pt x="325" y="147"/>
                    </a:cubicBezTo>
                    <a:cubicBezTo>
                      <a:pt x="325" y="147"/>
                      <a:pt x="325" y="147"/>
                      <a:pt x="325" y="147"/>
                    </a:cubicBezTo>
                    <a:cubicBezTo>
                      <a:pt x="326" y="147"/>
                      <a:pt x="325" y="147"/>
                      <a:pt x="325" y="147"/>
                    </a:cubicBezTo>
                    <a:close/>
                    <a:moveTo>
                      <a:pt x="337" y="146"/>
                    </a:moveTo>
                    <a:cubicBezTo>
                      <a:pt x="337" y="146"/>
                      <a:pt x="337" y="146"/>
                      <a:pt x="337" y="146"/>
                    </a:cubicBezTo>
                    <a:cubicBezTo>
                      <a:pt x="337" y="146"/>
                      <a:pt x="337" y="146"/>
                      <a:pt x="337" y="146"/>
                    </a:cubicBezTo>
                    <a:cubicBezTo>
                      <a:pt x="337" y="146"/>
                      <a:pt x="337" y="146"/>
                      <a:pt x="336" y="146"/>
                    </a:cubicBezTo>
                    <a:cubicBezTo>
                      <a:pt x="336" y="145"/>
                      <a:pt x="335" y="145"/>
                      <a:pt x="335" y="145"/>
                    </a:cubicBezTo>
                    <a:cubicBezTo>
                      <a:pt x="335" y="145"/>
                      <a:pt x="335" y="145"/>
                      <a:pt x="335" y="144"/>
                    </a:cubicBezTo>
                    <a:cubicBezTo>
                      <a:pt x="335" y="144"/>
                      <a:pt x="335" y="144"/>
                      <a:pt x="334" y="144"/>
                    </a:cubicBezTo>
                    <a:cubicBezTo>
                      <a:pt x="334" y="144"/>
                      <a:pt x="334" y="144"/>
                      <a:pt x="334" y="144"/>
                    </a:cubicBezTo>
                    <a:cubicBezTo>
                      <a:pt x="333" y="144"/>
                      <a:pt x="333" y="144"/>
                      <a:pt x="333" y="144"/>
                    </a:cubicBezTo>
                    <a:cubicBezTo>
                      <a:pt x="332" y="144"/>
                      <a:pt x="332" y="143"/>
                      <a:pt x="332" y="143"/>
                    </a:cubicBezTo>
                    <a:cubicBezTo>
                      <a:pt x="332" y="143"/>
                      <a:pt x="331" y="143"/>
                      <a:pt x="331" y="143"/>
                    </a:cubicBezTo>
                    <a:cubicBezTo>
                      <a:pt x="331" y="143"/>
                      <a:pt x="331" y="143"/>
                      <a:pt x="331" y="143"/>
                    </a:cubicBezTo>
                    <a:cubicBezTo>
                      <a:pt x="331" y="143"/>
                      <a:pt x="331" y="142"/>
                      <a:pt x="331" y="142"/>
                    </a:cubicBezTo>
                    <a:cubicBezTo>
                      <a:pt x="331" y="142"/>
                      <a:pt x="331" y="142"/>
                      <a:pt x="331" y="142"/>
                    </a:cubicBezTo>
                    <a:cubicBezTo>
                      <a:pt x="332" y="142"/>
                      <a:pt x="332" y="143"/>
                      <a:pt x="332" y="143"/>
                    </a:cubicBezTo>
                    <a:cubicBezTo>
                      <a:pt x="332" y="143"/>
                      <a:pt x="332" y="143"/>
                      <a:pt x="332" y="143"/>
                    </a:cubicBezTo>
                    <a:cubicBezTo>
                      <a:pt x="333" y="143"/>
                      <a:pt x="333" y="143"/>
                      <a:pt x="333" y="143"/>
                    </a:cubicBezTo>
                    <a:cubicBezTo>
                      <a:pt x="333" y="143"/>
                      <a:pt x="334" y="143"/>
                      <a:pt x="334" y="143"/>
                    </a:cubicBezTo>
                    <a:cubicBezTo>
                      <a:pt x="334" y="144"/>
                      <a:pt x="335" y="144"/>
                      <a:pt x="335" y="144"/>
                    </a:cubicBezTo>
                    <a:cubicBezTo>
                      <a:pt x="335" y="144"/>
                      <a:pt x="335" y="144"/>
                      <a:pt x="335" y="144"/>
                    </a:cubicBezTo>
                    <a:cubicBezTo>
                      <a:pt x="336" y="144"/>
                      <a:pt x="336" y="144"/>
                      <a:pt x="336" y="145"/>
                    </a:cubicBezTo>
                    <a:cubicBezTo>
                      <a:pt x="336" y="145"/>
                      <a:pt x="336" y="145"/>
                      <a:pt x="337" y="145"/>
                    </a:cubicBezTo>
                    <a:cubicBezTo>
                      <a:pt x="337" y="145"/>
                      <a:pt x="337" y="145"/>
                      <a:pt x="337" y="145"/>
                    </a:cubicBezTo>
                    <a:cubicBezTo>
                      <a:pt x="337" y="145"/>
                      <a:pt x="337" y="145"/>
                      <a:pt x="337" y="146"/>
                    </a:cubicBezTo>
                    <a:cubicBezTo>
                      <a:pt x="338" y="146"/>
                      <a:pt x="338" y="146"/>
                      <a:pt x="337" y="146"/>
                    </a:cubicBezTo>
                    <a:cubicBezTo>
                      <a:pt x="337" y="146"/>
                      <a:pt x="337" y="146"/>
                      <a:pt x="338" y="146"/>
                    </a:cubicBezTo>
                    <a:cubicBezTo>
                      <a:pt x="338" y="146"/>
                      <a:pt x="338" y="146"/>
                      <a:pt x="338" y="146"/>
                    </a:cubicBezTo>
                    <a:cubicBezTo>
                      <a:pt x="338" y="147"/>
                      <a:pt x="337" y="147"/>
                      <a:pt x="337" y="146"/>
                    </a:cubicBezTo>
                    <a:close/>
                    <a:moveTo>
                      <a:pt x="333" y="146"/>
                    </a:moveTo>
                    <a:cubicBezTo>
                      <a:pt x="333" y="146"/>
                      <a:pt x="333" y="146"/>
                      <a:pt x="333" y="146"/>
                    </a:cubicBezTo>
                    <a:cubicBezTo>
                      <a:pt x="333" y="146"/>
                      <a:pt x="333" y="146"/>
                      <a:pt x="333" y="146"/>
                    </a:cubicBezTo>
                    <a:cubicBezTo>
                      <a:pt x="333" y="146"/>
                      <a:pt x="333" y="146"/>
                      <a:pt x="333" y="146"/>
                    </a:cubicBezTo>
                    <a:cubicBezTo>
                      <a:pt x="333" y="146"/>
                      <a:pt x="333" y="146"/>
                      <a:pt x="333" y="146"/>
                    </a:cubicBezTo>
                    <a:cubicBezTo>
                      <a:pt x="333" y="146"/>
                      <a:pt x="333" y="146"/>
                      <a:pt x="333" y="146"/>
                    </a:cubicBezTo>
                    <a:cubicBezTo>
                      <a:pt x="333" y="146"/>
                      <a:pt x="333" y="146"/>
                      <a:pt x="333" y="146"/>
                    </a:cubicBezTo>
                    <a:close/>
                    <a:moveTo>
                      <a:pt x="330" y="146"/>
                    </a:move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0" y="145"/>
                      <a:pt x="330" y="145"/>
                      <a:pt x="330" y="145"/>
                    </a:cubicBezTo>
                    <a:cubicBezTo>
                      <a:pt x="330" y="145"/>
                      <a:pt x="330" y="145"/>
                      <a:pt x="330" y="145"/>
                    </a:cubicBezTo>
                    <a:cubicBezTo>
                      <a:pt x="330" y="145"/>
                      <a:pt x="330" y="145"/>
                      <a:pt x="331" y="145"/>
                    </a:cubicBezTo>
                    <a:cubicBezTo>
                      <a:pt x="331" y="145"/>
                      <a:pt x="331" y="145"/>
                      <a:pt x="331" y="145"/>
                    </a:cubicBezTo>
                    <a:cubicBezTo>
                      <a:pt x="331" y="146"/>
                      <a:pt x="331" y="146"/>
                      <a:pt x="331" y="146"/>
                    </a:cubicBezTo>
                    <a:cubicBezTo>
                      <a:pt x="331" y="146"/>
                      <a:pt x="331" y="146"/>
                      <a:pt x="331" y="146"/>
                    </a:cubicBezTo>
                    <a:cubicBezTo>
                      <a:pt x="331" y="146"/>
                      <a:pt x="331" y="146"/>
                      <a:pt x="330" y="146"/>
                    </a:cubicBezTo>
                    <a:close/>
                    <a:moveTo>
                      <a:pt x="259" y="146"/>
                    </a:moveTo>
                    <a:cubicBezTo>
                      <a:pt x="259" y="146"/>
                      <a:pt x="259" y="146"/>
                      <a:pt x="259" y="146"/>
                    </a:cubicBezTo>
                    <a:cubicBezTo>
                      <a:pt x="259" y="146"/>
                      <a:pt x="259" y="146"/>
                      <a:pt x="259" y="146"/>
                    </a:cubicBezTo>
                    <a:cubicBezTo>
                      <a:pt x="259" y="146"/>
                      <a:pt x="259" y="146"/>
                      <a:pt x="259" y="146"/>
                    </a:cubicBezTo>
                    <a:cubicBezTo>
                      <a:pt x="259" y="146"/>
                      <a:pt x="259" y="146"/>
                      <a:pt x="259" y="146"/>
                    </a:cubicBezTo>
                    <a:close/>
                    <a:moveTo>
                      <a:pt x="231" y="145"/>
                    </a:moveTo>
                    <a:cubicBezTo>
                      <a:pt x="231" y="145"/>
                      <a:pt x="231" y="145"/>
                      <a:pt x="231" y="145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2" y="145"/>
                      <a:pt x="232" y="145"/>
                      <a:pt x="231" y="145"/>
                    </a:cubicBezTo>
                    <a:close/>
                    <a:moveTo>
                      <a:pt x="330" y="144"/>
                    </a:moveTo>
                    <a:cubicBezTo>
                      <a:pt x="330" y="144"/>
                      <a:pt x="330" y="144"/>
                      <a:pt x="330" y="144"/>
                    </a:cubicBezTo>
                    <a:cubicBezTo>
                      <a:pt x="331" y="144"/>
                      <a:pt x="331" y="144"/>
                      <a:pt x="331" y="144"/>
                    </a:cubicBezTo>
                    <a:cubicBezTo>
                      <a:pt x="330" y="145"/>
                      <a:pt x="330" y="145"/>
                      <a:pt x="330" y="144"/>
                    </a:cubicBezTo>
                    <a:close/>
                    <a:moveTo>
                      <a:pt x="329" y="144"/>
                    </a:moveTo>
                    <a:cubicBezTo>
                      <a:pt x="329" y="144"/>
                      <a:pt x="329" y="144"/>
                      <a:pt x="329" y="144"/>
                    </a:cubicBezTo>
                    <a:cubicBezTo>
                      <a:pt x="329" y="144"/>
                      <a:pt x="329" y="144"/>
                      <a:pt x="329" y="144"/>
                    </a:cubicBezTo>
                    <a:cubicBezTo>
                      <a:pt x="329" y="144"/>
                      <a:pt x="329" y="144"/>
                      <a:pt x="329" y="144"/>
                    </a:cubicBezTo>
                    <a:close/>
                    <a:moveTo>
                      <a:pt x="233" y="143"/>
                    </a:moveTo>
                    <a:cubicBezTo>
                      <a:pt x="233" y="143"/>
                      <a:pt x="233" y="143"/>
                      <a:pt x="234" y="143"/>
                    </a:cubicBezTo>
                    <a:cubicBezTo>
                      <a:pt x="234" y="143"/>
                      <a:pt x="234" y="143"/>
                      <a:pt x="234" y="143"/>
                    </a:cubicBezTo>
                    <a:cubicBezTo>
                      <a:pt x="234" y="143"/>
                      <a:pt x="234" y="143"/>
                      <a:pt x="234" y="143"/>
                    </a:cubicBezTo>
                    <a:cubicBezTo>
                      <a:pt x="234" y="143"/>
                      <a:pt x="234" y="143"/>
                      <a:pt x="234" y="143"/>
                    </a:cubicBezTo>
                    <a:cubicBezTo>
                      <a:pt x="233" y="143"/>
                      <a:pt x="233" y="143"/>
                      <a:pt x="233" y="143"/>
                    </a:cubicBezTo>
                    <a:close/>
                    <a:moveTo>
                      <a:pt x="261" y="143"/>
                    </a:moveTo>
                    <a:cubicBezTo>
                      <a:pt x="260" y="143"/>
                      <a:pt x="260" y="143"/>
                      <a:pt x="261" y="143"/>
                    </a:cubicBezTo>
                    <a:cubicBezTo>
                      <a:pt x="261" y="143"/>
                      <a:pt x="261" y="143"/>
                      <a:pt x="261" y="143"/>
                    </a:cubicBezTo>
                    <a:cubicBezTo>
                      <a:pt x="261" y="143"/>
                      <a:pt x="261" y="143"/>
                      <a:pt x="261" y="142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63" y="142"/>
                      <a:pt x="263" y="142"/>
                      <a:pt x="263" y="142"/>
                    </a:cubicBezTo>
                    <a:cubicBezTo>
                      <a:pt x="263" y="142"/>
                      <a:pt x="263" y="142"/>
                      <a:pt x="262" y="142"/>
                    </a:cubicBezTo>
                    <a:cubicBezTo>
                      <a:pt x="262" y="142"/>
                      <a:pt x="262" y="143"/>
                      <a:pt x="262" y="143"/>
                    </a:cubicBezTo>
                    <a:cubicBezTo>
                      <a:pt x="261" y="143"/>
                      <a:pt x="261" y="143"/>
                      <a:pt x="261" y="143"/>
                    </a:cubicBezTo>
                    <a:close/>
                    <a:moveTo>
                      <a:pt x="299" y="142"/>
                    </a:moveTo>
                    <a:cubicBezTo>
                      <a:pt x="298" y="142"/>
                      <a:pt x="297" y="141"/>
                      <a:pt x="297" y="141"/>
                    </a:cubicBezTo>
                    <a:cubicBezTo>
                      <a:pt x="297" y="141"/>
                      <a:pt x="298" y="141"/>
                      <a:pt x="298" y="141"/>
                    </a:cubicBezTo>
                    <a:cubicBezTo>
                      <a:pt x="299" y="141"/>
                      <a:pt x="300" y="141"/>
                      <a:pt x="300" y="141"/>
                    </a:cubicBezTo>
                    <a:cubicBezTo>
                      <a:pt x="300" y="141"/>
                      <a:pt x="300" y="141"/>
                      <a:pt x="301" y="141"/>
                    </a:cubicBezTo>
                    <a:cubicBezTo>
                      <a:pt x="301" y="141"/>
                      <a:pt x="301" y="141"/>
                      <a:pt x="301" y="141"/>
                    </a:cubicBezTo>
                    <a:cubicBezTo>
                      <a:pt x="301" y="142"/>
                      <a:pt x="300" y="142"/>
                      <a:pt x="299" y="142"/>
                    </a:cubicBezTo>
                    <a:close/>
                    <a:moveTo>
                      <a:pt x="253" y="140"/>
                    </a:move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4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ubicBezTo>
                      <a:pt x="253" y="140"/>
                      <a:pt x="253" y="140"/>
                      <a:pt x="253" y="140"/>
                    </a:cubicBezTo>
                    <a:close/>
                    <a:moveTo>
                      <a:pt x="334" y="140"/>
                    </a:moveTo>
                    <a:cubicBezTo>
                      <a:pt x="334" y="140"/>
                      <a:pt x="335" y="140"/>
                      <a:pt x="335" y="140"/>
                    </a:cubicBezTo>
                    <a:cubicBezTo>
                      <a:pt x="335" y="140"/>
                      <a:pt x="335" y="140"/>
                      <a:pt x="335" y="140"/>
                    </a:cubicBezTo>
                    <a:cubicBezTo>
                      <a:pt x="335" y="140"/>
                      <a:pt x="334" y="140"/>
                      <a:pt x="334" y="140"/>
                    </a:cubicBezTo>
                    <a:close/>
                    <a:moveTo>
                      <a:pt x="335" y="140"/>
                    </a:moveTo>
                    <a:cubicBezTo>
                      <a:pt x="335" y="140"/>
                      <a:pt x="335" y="140"/>
                      <a:pt x="335" y="140"/>
                    </a:cubicBezTo>
                    <a:cubicBezTo>
                      <a:pt x="335" y="140"/>
                      <a:pt x="336" y="140"/>
                      <a:pt x="336" y="140"/>
                    </a:cubicBezTo>
                    <a:cubicBezTo>
                      <a:pt x="336" y="140"/>
                      <a:pt x="336" y="140"/>
                      <a:pt x="336" y="140"/>
                    </a:cubicBezTo>
                    <a:cubicBezTo>
                      <a:pt x="336" y="140"/>
                      <a:pt x="337" y="140"/>
                      <a:pt x="337" y="140"/>
                    </a:cubicBezTo>
                    <a:cubicBezTo>
                      <a:pt x="337" y="140"/>
                      <a:pt x="337" y="140"/>
                      <a:pt x="337" y="140"/>
                    </a:cubicBezTo>
                    <a:cubicBezTo>
                      <a:pt x="337" y="140"/>
                      <a:pt x="336" y="140"/>
                      <a:pt x="335" y="140"/>
                    </a:cubicBezTo>
                    <a:close/>
                    <a:moveTo>
                      <a:pt x="345" y="140"/>
                    </a:moveTo>
                    <a:cubicBezTo>
                      <a:pt x="345" y="140"/>
                      <a:pt x="345" y="140"/>
                      <a:pt x="345" y="140"/>
                    </a:cubicBezTo>
                    <a:cubicBezTo>
                      <a:pt x="345" y="140"/>
                      <a:pt x="345" y="140"/>
                      <a:pt x="345" y="140"/>
                    </a:cubicBezTo>
                    <a:cubicBezTo>
                      <a:pt x="345" y="140"/>
                      <a:pt x="345" y="140"/>
                      <a:pt x="345" y="140"/>
                    </a:cubicBezTo>
                    <a:close/>
                    <a:moveTo>
                      <a:pt x="310" y="139"/>
                    </a:moveTo>
                    <a:cubicBezTo>
                      <a:pt x="309" y="139"/>
                      <a:pt x="309" y="139"/>
                      <a:pt x="310" y="139"/>
                    </a:cubicBezTo>
                    <a:cubicBezTo>
                      <a:pt x="310" y="139"/>
                      <a:pt x="310" y="139"/>
                      <a:pt x="310" y="139"/>
                    </a:cubicBezTo>
                    <a:cubicBezTo>
                      <a:pt x="310" y="139"/>
                      <a:pt x="310" y="140"/>
                      <a:pt x="310" y="140"/>
                    </a:cubicBezTo>
                    <a:cubicBezTo>
                      <a:pt x="310" y="140"/>
                      <a:pt x="310" y="140"/>
                      <a:pt x="310" y="139"/>
                    </a:cubicBezTo>
                    <a:close/>
                    <a:moveTo>
                      <a:pt x="221" y="140"/>
                    </a:moveTo>
                    <a:cubicBezTo>
                      <a:pt x="221" y="140"/>
                      <a:pt x="221" y="139"/>
                      <a:pt x="221" y="140"/>
                    </a:cubicBezTo>
                    <a:cubicBezTo>
                      <a:pt x="221" y="140"/>
                      <a:pt x="221" y="140"/>
                      <a:pt x="221" y="140"/>
                    </a:cubicBezTo>
                    <a:cubicBezTo>
                      <a:pt x="221" y="140"/>
                      <a:pt x="221" y="140"/>
                      <a:pt x="221" y="140"/>
                    </a:cubicBezTo>
                    <a:close/>
                    <a:moveTo>
                      <a:pt x="318" y="139"/>
                    </a:moveTo>
                    <a:cubicBezTo>
                      <a:pt x="318" y="139"/>
                      <a:pt x="318" y="139"/>
                      <a:pt x="318" y="139"/>
                    </a:cubicBezTo>
                    <a:cubicBezTo>
                      <a:pt x="318" y="139"/>
                      <a:pt x="318" y="139"/>
                      <a:pt x="318" y="139"/>
                    </a:cubicBezTo>
                    <a:cubicBezTo>
                      <a:pt x="318" y="139"/>
                      <a:pt x="318" y="139"/>
                      <a:pt x="318" y="139"/>
                    </a:cubicBezTo>
                    <a:close/>
                    <a:moveTo>
                      <a:pt x="320" y="139"/>
                    </a:moveTo>
                    <a:cubicBezTo>
                      <a:pt x="320" y="139"/>
                      <a:pt x="320" y="139"/>
                      <a:pt x="320" y="139"/>
                    </a:cubicBezTo>
                    <a:cubicBezTo>
                      <a:pt x="320" y="139"/>
                      <a:pt x="319" y="139"/>
                      <a:pt x="319" y="139"/>
                    </a:cubicBezTo>
                    <a:cubicBezTo>
                      <a:pt x="319" y="139"/>
                      <a:pt x="319" y="139"/>
                      <a:pt x="319" y="139"/>
                    </a:cubicBezTo>
                    <a:cubicBezTo>
                      <a:pt x="320" y="138"/>
                      <a:pt x="319" y="138"/>
                      <a:pt x="319" y="138"/>
                    </a:cubicBezTo>
                    <a:cubicBezTo>
                      <a:pt x="318" y="137"/>
                      <a:pt x="318" y="137"/>
                      <a:pt x="318" y="137"/>
                    </a:cubicBezTo>
                    <a:cubicBezTo>
                      <a:pt x="318" y="137"/>
                      <a:pt x="317" y="137"/>
                      <a:pt x="317" y="136"/>
                    </a:cubicBezTo>
                    <a:cubicBezTo>
                      <a:pt x="317" y="136"/>
                      <a:pt x="317" y="136"/>
                      <a:pt x="317" y="136"/>
                    </a:cubicBezTo>
                    <a:cubicBezTo>
                      <a:pt x="317" y="136"/>
                      <a:pt x="316" y="136"/>
                      <a:pt x="316" y="136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6" y="136"/>
                      <a:pt x="315" y="136"/>
                      <a:pt x="315" y="135"/>
                    </a:cubicBezTo>
                    <a:cubicBezTo>
                      <a:pt x="315" y="135"/>
                      <a:pt x="315" y="135"/>
                      <a:pt x="315" y="135"/>
                    </a:cubicBezTo>
                    <a:cubicBezTo>
                      <a:pt x="315" y="135"/>
                      <a:pt x="315" y="135"/>
                      <a:pt x="315" y="135"/>
                    </a:cubicBezTo>
                    <a:cubicBezTo>
                      <a:pt x="315" y="135"/>
                      <a:pt x="315" y="135"/>
                      <a:pt x="316" y="135"/>
                    </a:cubicBezTo>
                    <a:cubicBezTo>
                      <a:pt x="316" y="136"/>
                      <a:pt x="316" y="136"/>
                      <a:pt x="316" y="136"/>
                    </a:cubicBezTo>
                    <a:cubicBezTo>
                      <a:pt x="317" y="136"/>
                      <a:pt x="317" y="136"/>
                      <a:pt x="317" y="136"/>
                    </a:cubicBezTo>
                    <a:cubicBezTo>
                      <a:pt x="318" y="136"/>
                      <a:pt x="318" y="136"/>
                      <a:pt x="318" y="136"/>
                    </a:cubicBezTo>
                    <a:cubicBezTo>
                      <a:pt x="318" y="136"/>
                      <a:pt x="318" y="136"/>
                      <a:pt x="318" y="136"/>
                    </a:cubicBezTo>
                    <a:cubicBezTo>
                      <a:pt x="318" y="137"/>
                      <a:pt x="318" y="137"/>
                      <a:pt x="318" y="137"/>
                    </a:cubicBezTo>
                    <a:cubicBezTo>
                      <a:pt x="318" y="137"/>
                      <a:pt x="318" y="137"/>
                      <a:pt x="318" y="137"/>
                    </a:cubicBezTo>
                    <a:cubicBezTo>
                      <a:pt x="318" y="137"/>
                      <a:pt x="319" y="138"/>
                      <a:pt x="320" y="138"/>
                    </a:cubicBezTo>
                    <a:cubicBezTo>
                      <a:pt x="320" y="138"/>
                      <a:pt x="320" y="138"/>
                      <a:pt x="320" y="138"/>
                    </a:cubicBezTo>
                    <a:cubicBezTo>
                      <a:pt x="320" y="138"/>
                      <a:pt x="320" y="138"/>
                      <a:pt x="321" y="138"/>
                    </a:cubicBezTo>
                    <a:cubicBezTo>
                      <a:pt x="321" y="138"/>
                      <a:pt x="321" y="138"/>
                      <a:pt x="321" y="138"/>
                    </a:cubicBezTo>
                    <a:cubicBezTo>
                      <a:pt x="321" y="138"/>
                      <a:pt x="321" y="138"/>
                      <a:pt x="321" y="138"/>
                    </a:cubicBezTo>
                    <a:cubicBezTo>
                      <a:pt x="321" y="138"/>
                      <a:pt x="321" y="139"/>
                      <a:pt x="321" y="139"/>
                    </a:cubicBezTo>
                    <a:cubicBezTo>
                      <a:pt x="321" y="139"/>
                      <a:pt x="321" y="139"/>
                      <a:pt x="320" y="139"/>
                    </a:cubicBezTo>
                    <a:close/>
                    <a:moveTo>
                      <a:pt x="238" y="138"/>
                    </a:moveTo>
                    <a:cubicBezTo>
                      <a:pt x="237" y="138"/>
                      <a:pt x="238" y="138"/>
                      <a:pt x="238" y="138"/>
                    </a:cubicBezTo>
                    <a:cubicBezTo>
                      <a:pt x="238" y="138"/>
                      <a:pt x="239" y="138"/>
                      <a:pt x="239" y="138"/>
                    </a:cubicBezTo>
                    <a:cubicBezTo>
                      <a:pt x="239" y="138"/>
                      <a:pt x="239" y="138"/>
                      <a:pt x="239" y="138"/>
                    </a:cubicBezTo>
                    <a:cubicBezTo>
                      <a:pt x="239" y="138"/>
                      <a:pt x="239" y="138"/>
                      <a:pt x="240" y="138"/>
                    </a:cubicBezTo>
                    <a:cubicBezTo>
                      <a:pt x="240" y="138"/>
                      <a:pt x="240" y="138"/>
                      <a:pt x="240" y="138"/>
                    </a:cubicBezTo>
                    <a:cubicBezTo>
                      <a:pt x="240" y="138"/>
                      <a:pt x="240" y="138"/>
                      <a:pt x="240" y="138"/>
                    </a:cubicBezTo>
                    <a:cubicBezTo>
                      <a:pt x="240" y="138"/>
                      <a:pt x="240" y="138"/>
                      <a:pt x="240" y="138"/>
                    </a:cubicBezTo>
                    <a:cubicBezTo>
                      <a:pt x="240" y="138"/>
                      <a:pt x="239" y="138"/>
                      <a:pt x="239" y="138"/>
                    </a:cubicBezTo>
                    <a:cubicBezTo>
                      <a:pt x="239" y="138"/>
                      <a:pt x="239" y="138"/>
                      <a:pt x="238" y="138"/>
                    </a:cubicBezTo>
                    <a:cubicBezTo>
                      <a:pt x="238" y="138"/>
                      <a:pt x="238" y="138"/>
                      <a:pt x="238" y="138"/>
                    </a:cubicBezTo>
                    <a:cubicBezTo>
                      <a:pt x="238" y="138"/>
                      <a:pt x="238" y="138"/>
                      <a:pt x="238" y="138"/>
                    </a:cubicBezTo>
                    <a:close/>
                    <a:moveTo>
                      <a:pt x="161" y="138"/>
                    </a:move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61" y="138"/>
                      <a:pt x="162" y="138"/>
                      <a:pt x="162" y="138"/>
                    </a:cubicBezTo>
                    <a:cubicBezTo>
                      <a:pt x="162" y="138"/>
                      <a:pt x="161" y="138"/>
                      <a:pt x="161" y="138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61" y="138"/>
                      <a:pt x="161" y="138"/>
                      <a:pt x="161" y="138"/>
                    </a:cubicBezTo>
                    <a:close/>
                    <a:moveTo>
                      <a:pt x="241" y="138"/>
                    </a:moveTo>
                    <a:cubicBezTo>
                      <a:pt x="241" y="138"/>
                      <a:pt x="241" y="138"/>
                      <a:pt x="242" y="138"/>
                    </a:cubicBezTo>
                    <a:cubicBezTo>
                      <a:pt x="242" y="137"/>
                      <a:pt x="242" y="138"/>
                      <a:pt x="242" y="138"/>
                    </a:cubicBezTo>
                    <a:cubicBezTo>
                      <a:pt x="242" y="138"/>
                      <a:pt x="242" y="138"/>
                      <a:pt x="241" y="138"/>
                    </a:cubicBezTo>
                    <a:close/>
                    <a:moveTo>
                      <a:pt x="162" y="137"/>
                    </a:moveTo>
                    <a:cubicBezTo>
                      <a:pt x="162" y="137"/>
                      <a:pt x="163" y="137"/>
                      <a:pt x="163" y="137"/>
                    </a:cubicBezTo>
                    <a:cubicBezTo>
                      <a:pt x="163" y="137"/>
                      <a:pt x="163" y="137"/>
                      <a:pt x="163" y="137"/>
                    </a:cubicBezTo>
                    <a:cubicBezTo>
                      <a:pt x="162" y="137"/>
                      <a:pt x="162" y="137"/>
                      <a:pt x="162" y="137"/>
                    </a:cubicBezTo>
                    <a:close/>
                    <a:moveTo>
                      <a:pt x="321" y="137"/>
                    </a:moveTo>
                    <a:cubicBezTo>
                      <a:pt x="321" y="137"/>
                      <a:pt x="321" y="137"/>
                      <a:pt x="321" y="137"/>
                    </a:cubicBezTo>
                    <a:cubicBezTo>
                      <a:pt x="321" y="137"/>
                      <a:pt x="320" y="137"/>
                      <a:pt x="320" y="137"/>
                    </a:cubicBezTo>
                    <a:cubicBezTo>
                      <a:pt x="320" y="136"/>
                      <a:pt x="320" y="136"/>
                      <a:pt x="320" y="136"/>
                    </a:cubicBezTo>
                    <a:cubicBezTo>
                      <a:pt x="320" y="136"/>
                      <a:pt x="320" y="136"/>
                      <a:pt x="320" y="136"/>
                    </a:cubicBezTo>
                    <a:cubicBezTo>
                      <a:pt x="320" y="136"/>
                      <a:pt x="320" y="136"/>
                      <a:pt x="320" y="136"/>
                    </a:cubicBezTo>
                    <a:cubicBezTo>
                      <a:pt x="320" y="136"/>
                      <a:pt x="320" y="136"/>
                      <a:pt x="320" y="136"/>
                    </a:cubicBezTo>
                    <a:cubicBezTo>
                      <a:pt x="320" y="136"/>
                      <a:pt x="321" y="136"/>
                      <a:pt x="321" y="136"/>
                    </a:cubicBezTo>
                    <a:cubicBezTo>
                      <a:pt x="321" y="136"/>
                      <a:pt x="321" y="137"/>
                      <a:pt x="321" y="137"/>
                    </a:cubicBezTo>
                    <a:cubicBezTo>
                      <a:pt x="321" y="137"/>
                      <a:pt x="321" y="137"/>
                      <a:pt x="321" y="137"/>
                    </a:cubicBezTo>
                    <a:close/>
                    <a:moveTo>
                      <a:pt x="352" y="137"/>
                    </a:moveTo>
                    <a:cubicBezTo>
                      <a:pt x="352" y="137"/>
                      <a:pt x="352" y="137"/>
                      <a:pt x="352" y="137"/>
                    </a:cubicBezTo>
                    <a:cubicBezTo>
                      <a:pt x="352" y="137"/>
                      <a:pt x="352" y="137"/>
                      <a:pt x="352" y="137"/>
                    </a:cubicBezTo>
                    <a:cubicBezTo>
                      <a:pt x="352" y="137"/>
                      <a:pt x="352" y="137"/>
                      <a:pt x="352" y="137"/>
                    </a:cubicBezTo>
                    <a:close/>
                    <a:moveTo>
                      <a:pt x="351" y="137"/>
                    </a:moveTo>
                    <a:cubicBezTo>
                      <a:pt x="351" y="137"/>
                      <a:pt x="350" y="137"/>
                      <a:pt x="350" y="137"/>
                    </a:cubicBezTo>
                    <a:cubicBezTo>
                      <a:pt x="350" y="137"/>
                      <a:pt x="351" y="137"/>
                      <a:pt x="351" y="137"/>
                    </a:cubicBezTo>
                    <a:cubicBezTo>
                      <a:pt x="351" y="137"/>
                      <a:pt x="351" y="137"/>
                      <a:pt x="351" y="137"/>
                    </a:cubicBezTo>
                    <a:cubicBezTo>
                      <a:pt x="351" y="137"/>
                      <a:pt x="351" y="137"/>
                      <a:pt x="351" y="137"/>
                    </a:cubicBezTo>
                    <a:close/>
                    <a:moveTo>
                      <a:pt x="319" y="136"/>
                    </a:moveTo>
                    <a:cubicBezTo>
                      <a:pt x="319" y="136"/>
                      <a:pt x="319" y="136"/>
                      <a:pt x="319" y="136"/>
                    </a:cubicBezTo>
                    <a:cubicBezTo>
                      <a:pt x="319" y="136"/>
                      <a:pt x="319" y="136"/>
                      <a:pt x="319" y="136"/>
                    </a:cubicBezTo>
                    <a:cubicBezTo>
                      <a:pt x="319" y="136"/>
                      <a:pt x="319" y="136"/>
                      <a:pt x="319" y="136"/>
                    </a:cubicBezTo>
                    <a:close/>
                    <a:moveTo>
                      <a:pt x="333" y="136"/>
                    </a:moveTo>
                    <a:cubicBezTo>
                      <a:pt x="333" y="136"/>
                      <a:pt x="333" y="136"/>
                      <a:pt x="333" y="136"/>
                    </a:cubicBezTo>
                    <a:cubicBezTo>
                      <a:pt x="333" y="135"/>
                      <a:pt x="333" y="135"/>
                      <a:pt x="332" y="135"/>
                    </a:cubicBezTo>
                    <a:cubicBezTo>
                      <a:pt x="332" y="135"/>
                      <a:pt x="332" y="135"/>
                      <a:pt x="332" y="135"/>
                    </a:cubicBezTo>
                    <a:cubicBezTo>
                      <a:pt x="332" y="135"/>
                      <a:pt x="333" y="135"/>
                      <a:pt x="333" y="135"/>
                    </a:cubicBezTo>
                    <a:cubicBezTo>
                      <a:pt x="333" y="136"/>
                      <a:pt x="333" y="136"/>
                      <a:pt x="333" y="136"/>
                    </a:cubicBezTo>
                    <a:cubicBezTo>
                      <a:pt x="333" y="136"/>
                      <a:pt x="333" y="136"/>
                      <a:pt x="333" y="136"/>
                    </a:cubicBezTo>
                    <a:cubicBezTo>
                      <a:pt x="334" y="136"/>
                      <a:pt x="333" y="136"/>
                      <a:pt x="333" y="136"/>
                    </a:cubicBezTo>
                    <a:cubicBezTo>
                      <a:pt x="333" y="136"/>
                      <a:pt x="333" y="136"/>
                      <a:pt x="333" y="136"/>
                    </a:cubicBezTo>
                    <a:cubicBezTo>
                      <a:pt x="333" y="136"/>
                      <a:pt x="333" y="136"/>
                      <a:pt x="333" y="136"/>
                    </a:cubicBezTo>
                    <a:close/>
                    <a:moveTo>
                      <a:pt x="335" y="136"/>
                    </a:moveTo>
                    <a:cubicBezTo>
                      <a:pt x="334" y="136"/>
                      <a:pt x="334" y="136"/>
                      <a:pt x="334" y="136"/>
                    </a:cubicBezTo>
                    <a:cubicBezTo>
                      <a:pt x="334" y="136"/>
                      <a:pt x="334" y="136"/>
                      <a:pt x="334" y="136"/>
                    </a:cubicBezTo>
                    <a:cubicBezTo>
                      <a:pt x="334" y="136"/>
                      <a:pt x="334" y="136"/>
                      <a:pt x="334" y="136"/>
                    </a:cubicBezTo>
                    <a:cubicBezTo>
                      <a:pt x="334" y="136"/>
                      <a:pt x="334" y="136"/>
                      <a:pt x="334" y="136"/>
                    </a:cubicBezTo>
                    <a:cubicBezTo>
                      <a:pt x="334" y="136"/>
                      <a:pt x="334" y="136"/>
                      <a:pt x="335" y="136"/>
                    </a:cubicBezTo>
                    <a:cubicBezTo>
                      <a:pt x="335" y="136"/>
                      <a:pt x="335" y="136"/>
                      <a:pt x="335" y="136"/>
                    </a:cubicBezTo>
                    <a:cubicBezTo>
                      <a:pt x="335" y="136"/>
                      <a:pt x="335" y="136"/>
                      <a:pt x="335" y="136"/>
                    </a:cubicBezTo>
                    <a:cubicBezTo>
                      <a:pt x="335" y="136"/>
                      <a:pt x="335" y="136"/>
                      <a:pt x="335" y="136"/>
                    </a:cubicBezTo>
                    <a:close/>
                    <a:moveTo>
                      <a:pt x="320" y="135"/>
                    </a:moveTo>
                    <a:cubicBezTo>
                      <a:pt x="320" y="135"/>
                      <a:pt x="320" y="135"/>
                      <a:pt x="320" y="135"/>
                    </a:cubicBezTo>
                    <a:cubicBezTo>
                      <a:pt x="320" y="135"/>
                      <a:pt x="320" y="135"/>
                      <a:pt x="320" y="135"/>
                    </a:cubicBezTo>
                    <a:cubicBezTo>
                      <a:pt x="320" y="135"/>
                      <a:pt x="320" y="135"/>
                      <a:pt x="320" y="135"/>
                    </a:cubicBezTo>
                    <a:cubicBezTo>
                      <a:pt x="320" y="135"/>
                      <a:pt x="320" y="135"/>
                      <a:pt x="320" y="135"/>
                    </a:cubicBezTo>
                    <a:close/>
                    <a:moveTo>
                      <a:pt x="314" y="135"/>
                    </a:moveTo>
                    <a:cubicBezTo>
                      <a:pt x="314" y="135"/>
                      <a:pt x="314" y="135"/>
                      <a:pt x="313" y="135"/>
                    </a:cubicBezTo>
                    <a:cubicBezTo>
                      <a:pt x="313" y="135"/>
                      <a:pt x="313" y="135"/>
                      <a:pt x="313" y="135"/>
                    </a:cubicBezTo>
                    <a:cubicBezTo>
                      <a:pt x="313" y="134"/>
                      <a:pt x="313" y="134"/>
                      <a:pt x="313" y="134"/>
                    </a:cubicBezTo>
                    <a:cubicBezTo>
                      <a:pt x="313" y="134"/>
                      <a:pt x="313" y="134"/>
                      <a:pt x="313" y="134"/>
                    </a:cubicBezTo>
                    <a:cubicBezTo>
                      <a:pt x="313" y="134"/>
                      <a:pt x="313" y="134"/>
                      <a:pt x="313" y="134"/>
                    </a:cubicBezTo>
                    <a:cubicBezTo>
                      <a:pt x="314" y="135"/>
                      <a:pt x="314" y="135"/>
                      <a:pt x="314" y="135"/>
                    </a:cubicBezTo>
                    <a:cubicBezTo>
                      <a:pt x="314" y="135"/>
                      <a:pt x="315" y="135"/>
                      <a:pt x="315" y="135"/>
                    </a:cubicBezTo>
                    <a:cubicBezTo>
                      <a:pt x="315" y="135"/>
                      <a:pt x="314" y="135"/>
                      <a:pt x="314" y="135"/>
                    </a:cubicBezTo>
                    <a:close/>
                    <a:moveTo>
                      <a:pt x="334" y="135"/>
                    </a:moveTo>
                    <a:cubicBezTo>
                      <a:pt x="334" y="135"/>
                      <a:pt x="334" y="135"/>
                      <a:pt x="334" y="135"/>
                    </a:cubicBezTo>
                    <a:cubicBezTo>
                      <a:pt x="334" y="135"/>
                      <a:pt x="334" y="135"/>
                      <a:pt x="334" y="135"/>
                    </a:cubicBezTo>
                    <a:cubicBezTo>
                      <a:pt x="334" y="135"/>
                      <a:pt x="334" y="134"/>
                      <a:pt x="334" y="134"/>
                    </a:cubicBezTo>
                    <a:cubicBezTo>
                      <a:pt x="334" y="134"/>
                      <a:pt x="334" y="134"/>
                      <a:pt x="334" y="133"/>
                    </a:cubicBezTo>
                    <a:cubicBezTo>
                      <a:pt x="333" y="133"/>
                      <a:pt x="333" y="133"/>
                      <a:pt x="333" y="133"/>
                    </a:cubicBezTo>
                    <a:cubicBezTo>
                      <a:pt x="333" y="133"/>
                      <a:pt x="332" y="133"/>
                      <a:pt x="332" y="133"/>
                    </a:cubicBezTo>
                    <a:cubicBezTo>
                      <a:pt x="332" y="133"/>
                      <a:pt x="332" y="133"/>
                      <a:pt x="332" y="133"/>
                    </a:cubicBezTo>
                    <a:cubicBezTo>
                      <a:pt x="332" y="133"/>
                      <a:pt x="332" y="133"/>
                      <a:pt x="332" y="133"/>
                    </a:cubicBezTo>
                    <a:cubicBezTo>
                      <a:pt x="332" y="133"/>
                      <a:pt x="333" y="133"/>
                      <a:pt x="333" y="133"/>
                    </a:cubicBezTo>
                    <a:cubicBezTo>
                      <a:pt x="333" y="133"/>
                      <a:pt x="334" y="133"/>
                      <a:pt x="334" y="133"/>
                    </a:cubicBezTo>
                    <a:cubicBezTo>
                      <a:pt x="334" y="133"/>
                      <a:pt x="333" y="132"/>
                      <a:pt x="333" y="132"/>
                    </a:cubicBezTo>
                    <a:cubicBezTo>
                      <a:pt x="333" y="132"/>
                      <a:pt x="333" y="132"/>
                      <a:pt x="333" y="132"/>
                    </a:cubicBezTo>
                    <a:cubicBezTo>
                      <a:pt x="334" y="132"/>
                      <a:pt x="334" y="133"/>
                      <a:pt x="334" y="133"/>
                    </a:cubicBezTo>
                    <a:cubicBezTo>
                      <a:pt x="334" y="133"/>
                      <a:pt x="334" y="134"/>
                      <a:pt x="334" y="134"/>
                    </a:cubicBezTo>
                    <a:cubicBezTo>
                      <a:pt x="334" y="134"/>
                      <a:pt x="334" y="134"/>
                      <a:pt x="334" y="134"/>
                    </a:cubicBezTo>
                    <a:cubicBezTo>
                      <a:pt x="334" y="134"/>
                      <a:pt x="334" y="135"/>
                      <a:pt x="334" y="135"/>
                    </a:cubicBezTo>
                    <a:cubicBezTo>
                      <a:pt x="334" y="135"/>
                      <a:pt x="334" y="135"/>
                      <a:pt x="334" y="135"/>
                    </a:cubicBezTo>
                    <a:cubicBezTo>
                      <a:pt x="334" y="135"/>
                      <a:pt x="334" y="135"/>
                      <a:pt x="334" y="135"/>
                    </a:cubicBezTo>
                    <a:close/>
                    <a:moveTo>
                      <a:pt x="312" y="134"/>
                    </a:moveTo>
                    <a:cubicBezTo>
                      <a:pt x="312" y="134"/>
                      <a:pt x="312" y="134"/>
                      <a:pt x="312" y="134"/>
                    </a:cubicBezTo>
                    <a:cubicBezTo>
                      <a:pt x="312" y="134"/>
                      <a:pt x="312" y="134"/>
                      <a:pt x="312" y="134"/>
                    </a:cubicBezTo>
                    <a:cubicBezTo>
                      <a:pt x="312" y="134"/>
                      <a:pt x="312" y="134"/>
                      <a:pt x="312" y="134"/>
                    </a:cubicBezTo>
                    <a:cubicBezTo>
                      <a:pt x="312" y="134"/>
                      <a:pt x="312" y="134"/>
                      <a:pt x="312" y="134"/>
                    </a:cubicBezTo>
                    <a:close/>
                    <a:moveTo>
                      <a:pt x="311" y="134"/>
                    </a:moveTo>
                    <a:cubicBezTo>
                      <a:pt x="311" y="134"/>
                      <a:pt x="311" y="134"/>
                      <a:pt x="311" y="134"/>
                    </a:cubicBezTo>
                    <a:cubicBezTo>
                      <a:pt x="311" y="134"/>
                      <a:pt x="311" y="134"/>
                      <a:pt x="311" y="134"/>
                    </a:cubicBezTo>
                    <a:cubicBezTo>
                      <a:pt x="311" y="134"/>
                      <a:pt x="311" y="134"/>
                      <a:pt x="312" y="134"/>
                    </a:cubicBezTo>
                    <a:cubicBezTo>
                      <a:pt x="312" y="134"/>
                      <a:pt x="312" y="134"/>
                      <a:pt x="311" y="134"/>
                    </a:cubicBezTo>
                    <a:close/>
                    <a:moveTo>
                      <a:pt x="78" y="133"/>
                    </a:move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3"/>
                      <a:pt x="78" y="134"/>
                      <a:pt x="78" y="134"/>
                    </a:cubicBezTo>
                    <a:cubicBezTo>
                      <a:pt x="78" y="134"/>
                      <a:pt x="78" y="133"/>
                      <a:pt x="78" y="133"/>
                    </a:cubicBezTo>
                    <a:close/>
                    <a:moveTo>
                      <a:pt x="320" y="133"/>
                    </a:moveTo>
                    <a:cubicBezTo>
                      <a:pt x="320" y="133"/>
                      <a:pt x="320" y="133"/>
                      <a:pt x="320" y="133"/>
                    </a:cubicBezTo>
                    <a:cubicBezTo>
                      <a:pt x="320" y="133"/>
                      <a:pt x="320" y="133"/>
                      <a:pt x="320" y="133"/>
                    </a:cubicBezTo>
                    <a:cubicBezTo>
                      <a:pt x="320" y="133"/>
                      <a:pt x="320" y="133"/>
                      <a:pt x="320" y="133"/>
                    </a:cubicBezTo>
                    <a:close/>
                    <a:moveTo>
                      <a:pt x="339" y="133"/>
                    </a:moveTo>
                    <a:cubicBezTo>
                      <a:pt x="339" y="133"/>
                      <a:pt x="339" y="133"/>
                      <a:pt x="339" y="133"/>
                    </a:cubicBezTo>
                    <a:cubicBezTo>
                      <a:pt x="339" y="133"/>
                      <a:pt x="339" y="133"/>
                      <a:pt x="339" y="133"/>
                    </a:cubicBezTo>
                    <a:cubicBezTo>
                      <a:pt x="338" y="133"/>
                      <a:pt x="338" y="133"/>
                      <a:pt x="338" y="133"/>
                    </a:cubicBezTo>
                    <a:cubicBezTo>
                      <a:pt x="338" y="132"/>
                      <a:pt x="339" y="132"/>
                      <a:pt x="339" y="133"/>
                    </a:cubicBezTo>
                    <a:cubicBezTo>
                      <a:pt x="339" y="133"/>
                      <a:pt x="339" y="133"/>
                      <a:pt x="339" y="133"/>
                    </a:cubicBezTo>
                    <a:cubicBezTo>
                      <a:pt x="339" y="133"/>
                      <a:pt x="339" y="133"/>
                      <a:pt x="339" y="133"/>
                    </a:cubicBezTo>
                    <a:cubicBezTo>
                      <a:pt x="339" y="132"/>
                      <a:pt x="339" y="132"/>
                      <a:pt x="339" y="132"/>
                    </a:cubicBezTo>
                    <a:cubicBezTo>
                      <a:pt x="339" y="132"/>
                      <a:pt x="339" y="133"/>
                      <a:pt x="339" y="133"/>
                    </a:cubicBezTo>
                    <a:cubicBezTo>
                      <a:pt x="339" y="133"/>
                      <a:pt x="339" y="133"/>
                      <a:pt x="340" y="133"/>
                    </a:cubicBezTo>
                    <a:cubicBezTo>
                      <a:pt x="340" y="133"/>
                      <a:pt x="340" y="133"/>
                      <a:pt x="340" y="133"/>
                    </a:cubicBezTo>
                    <a:cubicBezTo>
                      <a:pt x="340" y="133"/>
                      <a:pt x="339" y="133"/>
                      <a:pt x="339" y="133"/>
                    </a:cubicBezTo>
                    <a:close/>
                    <a:moveTo>
                      <a:pt x="319" y="133"/>
                    </a:moveTo>
                    <a:cubicBezTo>
                      <a:pt x="319" y="133"/>
                      <a:pt x="319" y="132"/>
                      <a:pt x="319" y="132"/>
                    </a:cubicBezTo>
                    <a:cubicBezTo>
                      <a:pt x="319" y="132"/>
                      <a:pt x="319" y="133"/>
                      <a:pt x="319" y="133"/>
                    </a:cubicBezTo>
                    <a:cubicBezTo>
                      <a:pt x="319" y="133"/>
                      <a:pt x="319" y="133"/>
                      <a:pt x="319" y="133"/>
                    </a:cubicBezTo>
                    <a:close/>
                    <a:moveTo>
                      <a:pt x="356" y="132"/>
                    </a:moveTo>
                    <a:cubicBezTo>
                      <a:pt x="355" y="132"/>
                      <a:pt x="355" y="132"/>
                      <a:pt x="355" y="132"/>
                    </a:cubicBezTo>
                    <a:cubicBezTo>
                      <a:pt x="355" y="132"/>
                      <a:pt x="354" y="132"/>
                      <a:pt x="354" y="132"/>
                    </a:cubicBezTo>
                    <a:cubicBezTo>
                      <a:pt x="354" y="132"/>
                      <a:pt x="354" y="132"/>
                      <a:pt x="354" y="132"/>
                    </a:cubicBezTo>
                    <a:cubicBezTo>
                      <a:pt x="354" y="132"/>
                      <a:pt x="354" y="132"/>
                      <a:pt x="354" y="132"/>
                    </a:cubicBezTo>
                    <a:cubicBezTo>
                      <a:pt x="354" y="132"/>
                      <a:pt x="354" y="132"/>
                      <a:pt x="353" y="132"/>
                    </a:cubicBezTo>
                    <a:cubicBezTo>
                      <a:pt x="353" y="132"/>
                      <a:pt x="353" y="132"/>
                      <a:pt x="353" y="132"/>
                    </a:cubicBezTo>
                    <a:cubicBezTo>
                      <a:pt x="353" y="132"/>
                      <a:pt x="353" y="131"/>
                      <a:pt x="354" y="131"/>
                    </a:cubicBezTo>
                    <a:cubicBezTo>
                      <a:pt x="354" y="131"/>
                      <a:pt x="355" y="131"/>
                      <a:pt x="355" y="131"/>
                    </a:cubicBezTo>
                    <a:cubicBezTo>
                      <a:pt x="355" y="131"/>
                      <a:pt x="355" y="131"/>
                      <a:pt x="356" y="131"/>
                    </a:cubicBezTo>
                    <a:cubicBezTo>
                      <a:pt x="356" y="131"/>
                      <a:pt x="356" y="131"/>
                      <a:pt x="356" y="132"/>
                    </a:cubicBezTo>
                    <a:cubicBezTo>
                      <a:pt x="356" y="132"/>
                      <a:pt x="356" y="132"/>
                      <a:pt x="356" y="132"/>
                    </a:cubicBezTo>
                    <a:cubicBezTo>
                      <a:pt x="356" y="132"/>
                      <a:pt x="356" y="132"/>
                      <a:pt x="356" y="132"/>
                    </a:cubicBezTo>
                    <a:cubicBezTo>
                      <a:pt x="356" y="132"/>
                      <a:pt x="356" y="132"/>
                      <a:pt x="356" y="132"/>
                    </a:cubicBezTo>
                    <a:close/>
                    <a:moveTo>
                      <a:pt x="318" y="132"/>
                    </a:moveTo>
                    <a:cubicBezTo>
                      <a:pt x="318" y="132"/>
                      <a:pt x="318" y="132"/>
                      <a:pt x="318" y="132"/>
                    </a:cubicBezTo>
                    <a:cubicBezTo>
                      <a:pt x="318" y="132"/>
                      <a:pt x="318" y="132"/>
                      <a:pt x="318" y="132"/>
                    </a:cubicBezTo>
                    <a:cubicBezTo>
                      <a:pt x="318" y="132"/>
                      <a:pt x="318" y="132"/>
                      <a:pt x="318" y="132"/>
                    </a:cubicBezTo>
                    <a:cubicBezTo>
                      <a:pt x="318" y="132"/>
                      <a:pt x="319" y="132"/>
                      <a:pt x="319" y="132"/>
                    </a:cubicBezTo>
                    <a:cubicBezTo>
                      <a:pt x="319" y="132"/>
                      <a:pt x="319" y="132"/>
                      <a:pt x="318" y="132"/>
                    </a:cubicBezTo>
                    <a:close/>
                    <a:moveTo>
                      <a:pt x="317" y="131"/>
                    </a:moveTo>
                    <a:cubicBezTo>
                      <a:pt x="317" y="131"/>
                      <a:pt x="317" y="131"/>
                      <a:pt x="317" y="131"/>
                    </a:cubicBezTo>
                    <a:cubicBezTo>
                      <a:pt x="317" y="131"/>
                      <a:pt x="317" y="131"/>
                      <a:pt x="317" y="131"/>
                    </a:cubicBezTo>
                    <a:cubicBezTo>
                      <a:pt x="318" y="132"/>
                      <a:pt x="318" y="132"/>
                      <a:pt x="317" y="131"/>
                    </a:cubicBezTo>
                    <a:close/>
                    <a:moveTo>
                      <a:pt x="333" y="131"/>
                    </a:moveTo>
                    <a:cubicBezTo>
                      <a:pt x="333" y="131"/>
                      <a:pt x="333" y="130"/>
                      <a:pt x="333" y="130"/>
                    </a:cubicBezTo>
                    <a:cubicBezTo>
                      <a:pt x="333" y="130"/>
                      <a:pt x="333" y="130"/>
                      <a:pt x="333" y="130"/>
                    </a:cubicBezTo>
                    <a:cubicBezTo>
                      <a:pt x="332" y="130"/>
                      <a:pt x="332" y="130"/>
                      <a:pt x="332" y="130"/>
                    </a:cubicBezTo>
                    <a:cubicBezTo>
                      <a:pt x="332" y="130"/>
                      <a:pt x="332" y="130"/>
                      <a:pt x="332" y="130"/>
                    </a:cubicBezTo>
                    <a:cubicBezTo>
                      <a:pt x="332" y="130"/>
                      <a:pt x="332" y="129"/>
                      <a:pt x="332" y="129"/>
                    </a:cubicBezTo>
                    <a:cubicBezTo>
                      <a:pt x="332" y="129"/>
                      <a:pt x="332" y="129"/>
                      <a:pt x="332" y="129"/>
                    </a:cubicBezTo>
                    <a:cubicBezTo>
                      <a:pt x="333" y="130"/>
                      <a:pt x="333" y="130"/>
                      <a:pt x="333" y="130"/>
                    </a:cubicBezTo>
                    <a:cubicBezTo>
                      <a:pt x="333" y="130"/>
                      <a:pt x="333" y="130"/>
                      <a:pt x="333" y="130"/>
                    </a:cubicBezTo>
                    <a:cubicBezTo>
                      <a:pt x="333" y="130"/>
                      <a:pt x="333" y="130"/>
                      <a:pt x="333" y="131"/>
                    </a:cubicBezTo>
                    <a:cubicBezTo>
                      <a:pt x="333" y="131"/>
                      <a:pt x="333" y="131"/>
                      <a:pt x="333" y="131"/>
                    </a:cubicBezTo>
                    <a:close/>
                    <a:moveTo>
                      <a:pt x="360" y="130"/>
                    </a:move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59" y="130"/>
                      <a:pt x="359" y="130"/>
                      <a:pt x="359" y="130"/>
                    </a:cubicBezTo>
                    <a:cubicBezTo>
                      <a:pt x="359" y="130"/>
                      <a:pt x="358" y="130"/>
                      <a:pt x="358" y="130"/>
                    </a:cubicBezTo>
                    <a:cubicBezTo>
                      <a:pt x="357" y="130"/>
                      <a:pt x="357" y="130"/>
                      <a:pt x="357" y="130"/>
                    </a:cubicBezTo>
                    <a:cubicBezTo>
                      <a:pt x="358" y="130"/>
                      <a:pt x="358" y="130"/>
                      <a:pt x="357" y="129"/>
                    </a:cubicBezTo>
                    <a:cubicBezTo>
                      <a:pt x="357" y="129"/>
                      <a:pt x="357" y="129"/>
                      <a:pt x="357" y="129"/>
                    </a:cubicBezTo>
                    <a:cubicBezTo>
                      <a:pt x="357" y="129"/>
                      <a:pt x="357" y="129"/>
                      <a:pt x="356" y="129"/>
                    </a:cubicBezTo>
                    <a:cubicBezTo>
                      <a:pt x="356" y="129"/>
                      <a:pt x="356" y="129"/>
                      <a:pt x="356" y="129"/>
                    </a:cubicBezTo>
                    <a:cubicBezTo>
                      <a:pt x="356" y="129"/>
                      <a:pt x="356" y="129"/>
                      <a:pt x="356" y="129"/>
                    </a:cubicBezTo>
                    <a:cubicBezTo>
                      <a:pt x="356" y="128"/>
                      <a:pt x="356" y="128"/>
                      <a:pt x="356" y="128"/>
                    </a:cubicBezTo>
                    <a:cubicBezTo>
                      <a:pt x="356" y="128"/>
                      <a:pt x="356" y="128"/>
                      <a:pt x="356" y="129"/>
                    </a:cubicBezTo>
                    <a:cubicBezTo>
                      <a:pt x="356" y="129"/>
                      <a:pt x="356" y="129"/>
                      <a:pt x="356" y="129"/>
                    </a:cubicBezTo>
                    <a:cubicBezTo>
                      <a:pt x="356" y="129"/>
                      <a:pt x="357" y="129"/>
                      <a:pt x="357" y="129"/>
                    </a:cubicBezTo>
                    <a:cubicBezTo>
                      <a:pt x="358" y="129"/>
                      <a:pt x="358" y="129"/>
                      <a:pt x="358" y="129"/>
                    </a:cubicBezTo>
                    <a:cubicBezTo>
                      <a:pt x="358" y="130"/>
                      <a:pt x="358" y="130"/>
                      <a:pt x="359" y="130"/>
                    </a:cubicBezTo>
                    <a:cubicBezTo>
                      <a:pt x="359" y="130"/>
                      <a:pt x="359" y="130"/>
                      <a:pt x="359" y="130"/>
                    </a:cubicBez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60" y="130"/>
                      <a:pt x="360" y="130"/>
                      <a:pt x="360" y="130"/>
                    </a:cubicBezTo>
                    <a:close/>
                    <a:moveTo>
                      <a:pt x="357" y="130"/>
                    </a:moveTo>
                    <a:cubicBezTo>
                      <a:pt x="357" y="130"/>
                      <a:pt x="357" y="130"/>
                      <a:pt x="357" y="130"/>
                    </a:cubicBezTo>
                    <a:cubicBezTo>
                      <a:pt x="357" y="130"/>
                      <a:pt x="357" y="130"/>
                      <a:pt x="357" y="130"/>
                    </a:cubicBezTo>
                    <a:cubicBezTo>
                      <a:pt x="357" y="130"/>
                      <a:pt x="357" y="130"/>
                      <a:pt x="357" y="130"/>
                    </a:cubicBezTo>
                    <a:cubicBezTo>
                      <a:pt x="357" y="130"/>
                      <a:pt x="357" y="130"/>
                      <a:pt x="357" y="130"/>
                    </a:cubicBezTo>
                    <a:close/>
                    <a:moveTo>
                      <a:pt x="360" y="129"/>
                    </a:moveTo>
                    <a:cubicBezTo>
                      <a:pt x="360" y="129"/>
                      <a:pt x="360" y="129"/>
                      <a:pt x="360" y="129"/>
                    </a:cubicBezTo>
                    <a:cubicBezTo>
                      <a:pt x="360" y="129"/>
                      <a:pt x="360" y="129"/>
                      <a:pt x="360" y="129"/>
                    </a:cubicBezTo>
                    <a:cubicBezTo>
                      <a:pt x="360" y="129"/>
                      <a:pt x="360" y="129"/>
                      <a:pt x="360" y="129"/>
                    </a:cubicBezTo>
                    <a:cubicBezTo>
                      <a:pt x="360" y="129"/>
                      <a:pt x="360" y="129"/>
                      <a:pt x="360" y="129"/>
                    </a:cubicBezTo>
                    <a:close/>
                    <a:moveTo>
                      <a:pt x="324" y="129"/>
                    </a:moveTo>
                    <a:cubicBezTo>
                      <a:pt x="324" y="129"/>
                      <a:pt x="324" y="129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9"/>
                      <a:pt x="324" y="129"/>
                      <a:pt x="324" y="129"/>
                    </a:cubicBezTo>
                    <a:cubicBezTo>
                      <a:pt x="324" y="129"/>
                      <a:pt x="324" y="129"/>
                      <a:pt x="324" y="129"/>
                    </a:cubicBezTo>
                    <a:cubicBezTo>
                      <a:pt x="324" y="129"/>
                      <a:pt x="324" y="129"/>
                      <a:pt x="324" y="129"/>
                    </a:cubicBezTo>
                    <a:close/>
                    <a:moveTo>
                      <a:pt x="274" y="129"/>
                    </a:moveTo>
                    <a:cubicBezTo>
                      <a:pt x="274" y="129"/>
                      <a:pt x="274" y="129"/>
                      <a:pt x="274" y="129"/>
                    </a:cubicBezTo>
                    <a:cubicBezTo>
                      <a:pt x="274" y="129"/>
                      <a:pt x="274" y="129"/>
                      <a:pt x="274" y="129"/>
                    </a:cubicBezTo>
                    <a:cubicBezTo>
                      <a:pt x="274" y="129"/>
                      <a:pt x="274" y="129"/>
                      <a:pt x="274" y="129"/>
                    </a:cubicBezTo>
                    <a:cubicBezTo>
                      <a:pt x="274" y="129"/>
                      <a:pt x="274" y="129"/>
                      <a:pt x="274" y="129"/>
                    </a:cubicBezTo>
                    <a:close/>
                    <a:moveTo>
                      <a:pt x="276" y="128"/>
                    </a:moveTo>
                    <a:cubicBezTo>
                      <a:pt x="276" y="128"/>
                      <a:pt x="276" y="128"/>
                      <a:pt x="276" y="128"/>
                    </a:cubicBezTo>
                    <a:cubicBezTo>
                      <a:pt x="276" y="128"/>
                      <a:pt x="276" y="128"/>
                      <a:pt x="276" y="128"/>
                    </a:cubicBezTo>
                    <a:cubicBezTo>
                      <a:pt x="276" y="128"/>
                      <a:pt x="276" y="128"/>
                      <a:pt x="276" y="128"/>
                    </a:cubicBezTo>
                    <a:close/>
                    <a:moveTo>
                      <a:pt x="354" y="128"/>
                    </a:moveTo>
                    <a:cubicBezTo>
                      <a:pt x="354" y="128"/>
                      <a:pt x="354" y="128"/>
                      <a:pt x="354" y="128"/>
                    </a:cubicBezTo>
                    <a:cubicBezTo>
                      <a:pt x="354" y="128"/>
                      <a:pt x="354" y="128"/>
                      <a:pt x="354" y="128"/>
                    </a:cubicBezTo>
                    <a:cubicBezTo>
                      <a:pt x="354" y="128"/>
                      <a:pt x="354" y="128"/>
                      <a:pt x="354" y="128"/>
                    </a:cubicBezTo>
                    <a:cubicBezTo>
                      <a:pt x="354" y="128"/>
                      <a:pt x="354" y="128"/>
                      <a:pt x="354" y="128"/>
                    </a:cubicBezTo>
                    <a:close/>
                    <a:moveTo>
                      <a:pt x="324" y="128"/>
                    </a:move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ubicBezTo>
                      <a:pt x="324" y="128"/>
                      <a:pt x="324" y="128"/>
                      <a:pt x="324" y="128"/>
                    </a:cubicBezTo>
                    <a:close/>
                    <a:moveTo>
                      <a:pt x="141" y="128"/>
                    </a:move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1" y="127"/>
                      <a:pt x="141" y="128"/>
                      <a:pt x="141" y="128"/>
                    </a:cubicBezTo>
                    <a:cubicBezTo>
                      <a:pt x="141" y="128"/>
                      <a:pt x="141" y="128"/>
                      <a:pt x="141" y="128"/>
                    </a:cubicBezTo>
                    <a:close/>
                    <a:moveTo>
                      <a:pt x="346" y="126"/>
                    </a:moveTo>
                    <a:cubicBezTo>
                      <a:pt x="346" y="126"/>
                      <a:pt x="346" y="125"/>
                      <a:pt x="346" y="125"/>
                    </a:cubicBezTo>
                    <a:cubicBezTo>
                      <a:pt x="346" y="125"/>
                      <a:pt x="346" y="125"/>
                      <a:pt x="345" y="125"/>
                    </a:cubicBezTo>
                    <a:cubicBezTo>
                      <a:pt x="345" y="125"/>
                      <a:pt x="344" y="125"/>
                      <a:pt x="344" y="125"/>
                    </a:cubicBezTo>
                    <a:cubicBezTo>
                      <a:pt x="344" y="125"/>
                      <a:pt x="344" y="124"/>
                      <a:pt x="344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2" y="124"/>
                      <a:pt x="342" y="124"/>
                    </a:cubicBezTo>
                    <a:cubicBezTo>
                      <a:pt x="342" y="124"/>
                      <a:pt x="341" y="124"/>
                      <a:pt x="341" y="124"/>
                    </a:cubicBezTo>
                    <a:cubicBezTo>
                      <a:pt x="341" y="124"/>
                      <a:pt x="340" y="124"/>
                      <a:pt x="340" y="124"/>
                    </a:cubicBez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40" y="124"/>
                      <a:pt x="339" y="124"/>
                    </a:cubicBezTo>
                    <a:cubicBezTo>
                      <a:pt x="339" y="124"/>
                      <a:pt x="339" y="124"/>
                      <a:pt x="339" y="124"/>
                    </a:cubicBezTo>
                    <a:cubicBezTo>
                      <a:pt x="339" y="124"/>
                      <a:pt x="339" y="124"/>
                      <a:pt x="339" y="124"/>
                    </a:cubicBezTo>
                    <a:cubicBezTo>
                      <a:pt x="338" y="124"/>
                      <a:pt x="338" y="124"/>
                      <a:pt x="336" y="124"/>
                    </a:cubicBezTo>
                    <a:cubicBezTo>
                      <a:pt x="336" y="124"/>
                      <a:pt x="336" y="124"/>
                      <a:pt x="335" y="124"/>
                    </a:cubicBezTo>
                    <a:cubicBezTo>
                      <a:pt x="335" y="124"/>
                      <a:pt x="335" y="124"/>
                      <a:pt x="335" y="124"/>
                    </a:cubicBezTo>
                    <a:cubicBezTo>
                      <a:pt x="335" y="124"/>
                      <a:pt x="335" y="124"/>
                      <a:pt x="335" y="124"/>
                    </a:cubicBezTo>
                    <a:cubicBezTo>
                      <a:pt x="335" y="124"/>
                      <a:pt x="337" y="124"/>
                      <a:pt x="337" y="124"/>
                    </a:cubicBezTo>
                    <a:cubicBezTo>
                      <a:pt x="337" y="124"/>
                      <a:pt x="338" y="124"/>
                      <a:pt x="338" y="124"/>
                    </a:cubicBezTo>
                    <a:cubicBezTo>
                      <a:pt x="339" y="124"/>
                      <a:pt x="339" y="124"/>
                      <a:pt x="339" y="124"/>
                    </a:cubicBezTo>
                    <a:cubicBezTo>
                      <a:pt x="340" y="124"/>
                      <a:pt x="340" y="124"/>
                      <a:pt x="341" y="124"/>
                    </a:cubicBezTo>
                    <a:cubicBezTo>
                      <a:pt x="342" y="124"/>
                      <a:pt x="342" y="124"/>
                      <a:pt x="342" y="124"/>
                    </a:cubicBezTo>
                    <a:cubicBezTo>
                      <a:pt x="343" y="124"/>
                      <a:pt x="344" y="124"/>
                      <a:pt x="344" y="124"/>
                    </a:cubicBezTo>
                    <a:cubicBezTo>
                      <a:pt x="344" y="123"/>
                      <a:pt x="343" y="123"/>
                      <a:pt x="343" y="123"/>
                    </a:cubicBezTo>
                    <a:cubicBezTo>
                      <a:pt x="343" y="123"/>
                      <a:pt x="343" y="123"/>
                      <a:pt x="342" y="122"/>
                    </a:cubicBezTo>
                    <a:cubicBezTo>
                      <a:pt x="341" y="122"/>
                      <a:pt x="341" y="122"/>
                      <a:pt x="341" y="122"/>
                    </a:cubicBezTo>
                    <a:cubicBezTo>
                      <a:pt x="341" y="122"/>
                      <a:pt x="342" y="122"/>
                      <a:pt x="341" y="122"/>
                    </a:cubicBezTo>
                    <a:cubicBezTo>
                      <a:pt x="341" y="122"/>
                      <a:pt x="341" y="122"/>
                      <a:pt x="341" y="122"/>
                    </a:cubicBezTo>
                    <a:cubicBezTo>
                      <a:pt x="341" y="122"/>
                      <a:pt x="341" y="122"/>
                      <a:pt x="341" y="122"/>
                    </a:cubicBezTo>
                    <a:cubicBezTo>
                      <a:pt x="340" y="121"/>
                      <a:pt x="340" y="121"/>
                      <a:pt x="340" y="121"/>
                    </a:cubicBezTo>
                    <a:cubicBezTo>
                      <a:pt x="340" y="121"/>
                      <a:pt x="339" y="121"/>
                      <a:pt x="339" y="121"/>
                    </a:cubicBezTo>
                    <a:cubicBezTo>
                      <a:pt x="339" y="121"/>
                      <a:pt x="339" y="121"/>
                      <a:pt x="338" y="121"/>
                    </a:cubicBezTo>
                    <a:cubicBezTo>
                      <a:pt x="338" y="121"/>
                      <a:pt x="338" y="121"/>
                      <a:pt x="338" y="121"/>
                    </a:cubicBezTo>
                    <a:cubicBezTo>
                      <a:pt x="338" y="121"/>
                      <a:pt x="338" y="121"/>
                      <a:pt x="337" y="121"/>
                    </a:cubicBezTo>
                    <a:cubicBezTo>
                      <a:pt x="336" y="121"/>
                      <a:pt x="336" y="121"/>
                      <a:pt x="336" y="121"/>
                    </a:cubicBezTo>
                    <a:cubicBezTo>
                      <a:pt x="336" y="121"/>
                      <a:pt x="336" y="121"/>
                      <a:pt x="336" y="121"/>
                    </a:cubicBezTo>
                    <a:cubicBezTo>
                      <a:pt x="336" y="121"/>
                      <a:pt x="336" y="121"/>
                      <a:pt x="336" y="121"/>
                    </a:cubicBezTo>
                    <a:cubicBezTo>
                      <a:pt x="337" y="120"/>
                      <a:pt x="336" y="120"/>
                      <a:pt x="336" y="120"/>
                    </a:cubicBezTo>
                    <a:cubicBezTo>
                      <a:pt x="335" y="120"/>
                      <a:pt x="335" y="120"/>
                      <a:pt x="335" y="120"/>
                    </a:cubicBezTo>
                    <a:cubicBezTo>
                      <a:pt x="335" y="120"/>
                      <a:pt x="335" y="120"/>
                      <a:pt x="334" y="120"/>
                    </a:cubicBezTo>
                    <a:cubicBezTo>
                      <a:pt x="334" y="120"/>
                      <a:pt x="334" y="120"/>
                      <a:pt x="335" y="121"/>
                    </a:cubicBezTo>
                    <a:cubicBezTo>
                      <a:pt x="335" y="121"/>
                      <a:pt x="335" y="121"/>
                      <a:pt x="335" y="121"/>
                    </a:cubicBezTo>
                    <a:cubicBezTo>
                      <a:pt x="335" y="121"/>
                      <a:pt x="335" y="121"/>
                      <a:pt x="335" y="121"/>
                    </a:cubicBezTo>
                    <a:cubicBezTo>
                      <a:pt x="335" y="121"/>
                      <a:pt x="335" y="121"/>
                      <a:pt x="335" y="121"/>
                    </a:cubicBezTo>
                    <a:cubicBezTo>
                      <a:pt x="335" y="121"/>
                      <a:pt x="334" y="121"/>
                      <a:pt x="334" y="121"/>
                    </a:cubicBezTo>
                    <a:cubicBezTo>
                      <a:pt x="335" y="121"/>
                      <a:pt x="334" y="121"/>
                      <a:pt x="334" y="121"/>
                    </a:cubicBezTo>
                    <a:cubicBezTo>
                      <a:pt x="334" y="121"/>
                      <a:pt x="334" y="120"/>
                      <a:pt x="334" y="120"/>
                    </a:cubicBezTo>
                    <a:cubicBezTo>
                      <a:pt x="334" y="120"/>
                      <a:pt x="333" y="120"/>
                      <a:pt x="333" y="120"/>
                    </a:cubicBezTo>
                    <a:cubicBezTo>
                      <a:pt x="333" y="121"/>
                      <a:pt x="333" y="121"/>
                      <a:pt x="333" y="121"/>
                    </a:cubicBezTo>
                    <a:cubicBezTo>
                      <a:pt x="333" y="121"/>
                      <a:pt x="333" y="121"/>
                      <a:pt x="333" y="121"/>
                    </a:cubicBezTo>
                    <a:cubicBezTo>
                      <a:pt x="333" y="121"/>
                      <a:pt x="332" y="121"/>
                      <a:pt x="332" y="121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3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3" y="120"/>
                      <a:pt x="333" y="120"/>
                      <a:pt x="333" y="120"/>
                    </a:cubicBezTo>
                    <a:cubicBezTo>
                      <a:pt x="333" y="119"/>
                      <a:pt x="332" y="119"/>
                      <a:pt x="331" y="119"/>
                    </a:cubicBezTo>
                    <a:cubicBezTo>
                      <a:pt x="331" y="119"/>
                      <a:pt x="330" y="119"/>
                      <a:pt x="330" y="119"/>
                    </a:cubicBezTo>
                    <a:cubicBezTo>
                      <a:pt x="330" y="119"/>
                      <a:pt x="330" y="119"/>
                      <a:pt x="330" y="119"/>
                    </a:cubicBezTo>
                    <a:cubicBezTo>
                      <a:pt x="330" y="119"/>
                      <a:pt x="330" y="119"/>
                      <a:pt x="329" y="119"/>
                    </a:cubicBezTo>
                    <a:cubicBezTo>
                      <a:pt x="329" y="119"/>
                      <a:pt x="329" y="119"/>
                      <a:pt x="329" y="119"/>
                    </a:cubicBezTo>
                    <a:cubicBezTo>
                      <a:pt x="329" y="119"/>
                      <a:pt x="328" y="118"/>
                      <a:pt x="328" y="118"/>
                    </a:cubicBezTo>
                    <a:cubicBezTo>
                      <a:pt x="327" y="118"/>
                      <a:pt x="327" y="118"/>
                      <a:pt x="328" y="118"/>
                    </a:cubicBezTo>
                    <a:cubicBezTo>
                      <a:pt x="328" y="118"/>
                      <a:pt x="328" y="118"/>
                      <a:pt x="327" y="117"/>
                    </a:cubicBezTo>
                    <a:cubicBezTo>
                      <a:pt x="327" y="117"/>
                      <a:pt x="327" y="117"/>
                      <a:pt x="327" y="117"/>
                    </a:cubicBezTo>
                    <a:cubicBezTo>
                      <a:pt x="327" y="117"/>
                      <a:pt x="327" y="117"/>
                      <a:pt x="326" y="117"/>
                    </a:cubicBezTo>
                    <a:cubicBezTo>
                      <a:pt x="326" y="117"/>
                      <a:pt x="326" y="117"/>
                      <a:pt x="326" y="117"/>
                    </a:cubicBezTo>
                    <a:cubicBezTo>
                      <a:pt x="326" y="117"/>
                      <a:pt x="326" y="117"/>
                      <a:pt x="326" y="117"/>
                    </a:cubicBezTo>
                    <a:cubicBezTo>
                      <a:pt x="326" y="117"/>
                      <a:pt x="325" y="117"/>
                      <a:pt x="325" y="117"/>
                    </a:cubicBezTo>
                    <a:cubicBezTo>
                      <a:pt x="325" y="117"/>
                      <a:pt x="325" y="117"/>
                      <a:pt x="325" y="117"/>
                    </a:cubicBezTo>
                    <a:cubicBezTo>
                      <a:pt x="325" y="117"/>
                      <a:pt x="325" y="117"/>
                      <a:pt x="325" y="117"/>
                    </a:cubicBezTo>
                    <a:cubicBezTo>
                      <a:pt x="324" y="117"/>
                      <a:pt x="324" y="117"/>
                      <a:pt x="324" y="117"/>
                    </a:cubicBezTo>
                    <a:cubicBezTo>
                      <a:pt x="324" y="117"/>
                      <a:pt x="323" y="117"/>
                      <a:pt x="323" y="116"/>
                    </a:cubicBezTo>
                    <a:cubicBezTo>
                      <a:pt x="322" y="116"/>
                      <a:pt x="322" y="116"/>
                      <a:pt x="322" y="116"/>
                    </a:cubicBezTo>
                    <a:cubicBezTo>
                      <a:pt x="322" y="116"/>
                      <a:pt x="322" y="116"/>
                      <a:pt x="321" y="116"/>
                    </a:cubicBezTo>
                    <a:cubicBezTo>
                      <a:pt x="321" y="116"/>
                      <a:pt x="320" y="116"/>
                      <a:pt x="320" y="116"/>
                    </a:cubicBezTo>
                    <a:cubicBezTo>
                      <a:pt x="320" y="116"/>
                      <a:pt x="320" y="116"/>
                      <a:pt x="319" y="116"/>
                    </a:cubicBezTo>
                    <a:cubicBezTo>
                      <a:pt x="319" y="116"/>
                      <a:pt x="319" y="116"/>
                      <a:pt x="319" y="116"/>
                    </a:cubicBezTo>
                    <a:cubicBezTo>
                      <a:pt x="318" y="116"/>
                      <a:pt x="318" y="116"/>
                      <a:pt x="317" y="116"/>
                    </a:cubicBezTo>
                    <a:cubicBezTo>
                      <a:pt x="317" y="115"/>
                      <a:pt x="317" y="115"/>
                      <a:pt x="316" y="115"/>
                    </a:cubicBezTo>
                    <a:cubicBezTo>
                      <a:pt x="315" y="115"/>
                      <a:pt x="315" y="115"/>
                      <a:pt x="314" y="115"/>
                    </a:cubicBezTo>
                    <a:cubicBezTo>
                      <a:pt x="313" y="115"/>
                      <a:pt x="313" y="115"/>
                      <a:pt x="312" y="115"/>
                    </a:cubicBezTo>
                    <a:cubicBezTo>
                      <a:pt x="311" y="115"/>
                      <a:pt x="310" y="115"/>
                      <a:pt x="310" y="115"/>
                    </a:cubicBezTo>
                    <a:cubicBezTo>
                      <a:pt x="310" y="115"/>
                      <a:pt x="310" y="115"/>
                      <a:pt x="309" y="115"/>
                    </a:cubicBezTo>
                    <a:cubicBezTo>
                      <a:pt x="309" y="115"/>
                      <a:pt x="309" y="115"/>
                      <a:pt x="309" y="114"/>
                    </a:cubicBezTo>
                    <a:cubicBezTo>
                      <a:pt x="309" y="114"/>
                      <a:pt x="308" y="114"/>
                      <a:pt x="308" y="114"/>
                    </a:cubicBezTo>
                    <a:cubicBezTo>
                      <a:pt x="307" y="114"/>
                      <a:pt x="307" y="114"/>
                      <a:pt x="306" y="114"/>
                    </a:cubicBezTo>
                    <a:cubicBezTo>
                      <a:pt x="306" y="114"/>
                      <a:pt x="305" y="114"/>
                      <a:pt x="304" y="114"/>
                    </a:cubicBezTo>
                    <a:cubicBezTo>
                      <a:pt x="304" y="114"/>
                      <a:pt x="303" y="114"/>
                      <a:pt x="302" y="114"/>
                    </a:cubicBezTo>
                    <a:cubicBezTo>
                      <a:pt x="301" y="114"/>
                      <a:pt x="301" y="114"/>
                      <a:pt x="301" y="114"/>
                    </a:cubicBezTo>
                    <a:cubicBezTo>
                      <a:pt x="300" y="114"/>
                      <a:pt x="299" y="114"/>
                      <a:pt x="299" y="113"/>
                    </a:cubicBezTo>
                    <a:cubicBezTo>
                      <a:pt x="299" y="113"/>
                      <a:pt x="298" y="113"/>
                      <a:pt x="297" y="113"/>
                    </a:cubicBezTo>
                    <a:cubicBezTo>
                      <a:pt x="296" y="113"/>
                      <a:pt x="295" y="113"/>
                      <a:pt x="295" y="113"/>
                    </a:cubicBezTo>
                    <a:cubicBezTo>
                      <a:pt x="295" y="113"/>
                      <a:pt x="294" y="113"/>
                      <a:pt x="294" y="113"/>
                    </a:cubicBezTo>
                    <a:cubicBezTo>
                      <a:pt x="293" y="113"/>
                      <a:pt x="293" y="113"/>
                      <a:pt x="294" y="113"/>
                    </a:cubicBezTo>
                    <a:cubicBezTo>
                      <a:pt x="295" y="113"/>
                      <a:pt x="295" y="113"/>
                      <a:pt x="296" y="113"/>
                    </a:cubicBezTo>
                    <a:cubicBezTo>
                      <a:pt x="296" y="113"/>
                      <a:pt x="299" y="113"/>
                      <a:pt x="299" y="113"/>
                    </a:cubicBezTo>
                    <a:cubicBezTo>
                      <a:pt x="299" y="113"/>
                      <a:pt x="299" y="113"/>
                      <a:pt x="300" y="113"/>
                    </a:cubicBezTo>
                    <a:cubicBezTo>
                      <a:pt x="300" y="113"/>
                      <a:pt x="300" y="113"/>
                      <a:pt x="301" y="113"/>
                    </a:cubicBezTo>
                    <a:cubicBezTo>
                      <a:pt x="302" y="113"/>
                      <a:pt x="303" y="113"/>
                      <a:pt x="303" y="113"/>
                    </a:cubicBezTo>
                    <a:cubicBezTo>
                      <a:pt x="304" y="113"/>
                      <a:pt x="304" y="113"/>
                      <a:pt x="304" y="113"/>
                    </a:cubicBezTo>
                    <a:cubicBezTo>
                      <a:pt x="304" y="113"/>
                      <a:pt x="305" y="113"/>
                      <a:pt x="305" y="114"/>
                    </a:cubicBezTo>
                    <a:cubicBezTo>
                      <a:pt x="305" y="114"/>
                      <a:pt x="306" y="114"/>
                      <a:pt x="306" y="114"/>
                    </a:cubicBezTo>
                    <a:cubicBezTo>
                      <a:pt x="307" y="114"/>
                      <a:pt x="308" y="114"/>
                      <a:pt x="308" y="114"/>
                    </a:cubicBezTo>
                    <a:cubicBezTo>
                      <a:pt x="308" y="114"/>
                      <a:pt x="309" y="114"/>
                      <a:pt x="309" y="114"/>
                    </a:cubicBezTo>
                    <a:cubicBezTo>
                      <a:pt x="309" y="114"/>
                      <a:pt x="310" y="114"/>
                      <a:pt x="311" y="114"/>
                    </a:cubicBezTo>
                    <a:cubicBezTo>
                      <a:pt x="311" y="114"/>
                      <a:pt x="312" y="114"/>
                      <a:pt x="313" y="114"/>
                    </a:cubicBezTo>
                    <a:cubicBezTo>
                      <a:pt x="314" y="114"/>
                      <a:pt x="315" y="114"/>
                      <a:pt x="315" y="115"/>
                    </a:cubicBezTo>
                    <a:cubicBezTo>
                      <a:pt x="316" y="115"/>
                      <a:pt x="316" y="115"/>
                      <a:pt x="316" y="115"/>
                    </a:cubicBezTo>
                    <a:cubicBezTo>
                      <a:pt x="316" y="114"/>
                      <a:pt x="316" y="114"/>
                      <a:pt x="316" y="114"/>
                    </a:cubicBezTo>
                    <a:cubicBezTo>
                      <a:pt x="316" y="114"/>
                      <a:pt x="316" y="114"/>
                      <a:pt x="316" y="114"/>
                    </a:cubicBezTo>
                    <a:cubicBezTo>
                      <a:pt x="317" y="114"/>
                      <a:pt x="317" y="114"/>
                      <a:pt x="317" y="114"/>
                    </a:cubicBezTo>
                    <a:cubicBezTo>
                      <a:pt x="317" y="114"/>
                      <a:pt x="318" y="115"/>
                      <a:pt x="318" y="115"/>
                    </a:cubicBezTo>
                    <a:cubicBezTo>
                      <a:pt x="318" y="115"/>
                      <a:pt x="318" y="115"/>
                      <a:pt x="318" y="115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19" y="115"/>
                      <a:pt x="319" y="115"/>
                      <a:pt x="320" y="115"/>
                    </a:cubicBezTo>
                    <a:cubicBezTo>
                      <a:pt x="320" y="115"/>
                      <a:pt x="320" y="114"/>
                      <a:pt x="320" y="114"/>
                    </a:cubicBezTo>
                    <a:cubicBezTo>
                      <a:pt x="320" y="114"/>
                      <a:pt x="319" y="114"/>
                      <a:pt x="319" y="114"/>
                    </a:cubicBezTo>
                    <a:cubicBezTo>
                      <a:pt x="319" y="114"/>
                      <a:pt x="319" y="114"/>
                      <a:pt x="319" y="114"/>
                    </a:cubicBezTo>
                    <a:cubicBezTo>
                      <a:pt x="319" y="114"/>
                      <a:pt x="319" y="114"/>
                      <a:pt x="318" y="114"/>
                    </a:cubicBezTo>
                    <a:cubicBezTo>
                      <a:pt x="318" y="114"/>
                      <a:pt x="318" y="114"/>
                      <a:pt x="318" y="114"/>
                    </a:cubicBezTo>
                    <a:cubicBezTo>
                      <a:pt x="318" y="114"/>
                      <a:pt x="319" y="114"/>
                      <a:pt x="319" y="114"/>
                    </a:cubicBezTo>
                    <a:cubicBezTo>
                      <a:pt x="319" y="114"/>
                      <a:pt x="318" y="114"/>
                      <a:pt x="318" y="114"/>
                    </a:cubicBezTo>
                    <a:cubicBezTo>
                      <a:pt x="318" y="114"/>
                      <a:pt x="318" y="113"/>
                      <a:pt x="317" y="113"/>
                    </a:cubicBezTo>
                    <a:cubicBezTo>
                      <a:pt x="317" y="113"/>
                      <a:pt x="316" y="113"/>
                      <a:pt x="316" y="113"/>
                    </a:cubicBezTo>
                    <a:cubicBezTo>
                      <a:pt x="316" y="113"/>
                      <a:pt x="316" y="113"/>
                      <a:pt x="315" y="113"/>
                    </a:cubicBezTo>
                    <a:cubicBezTo>
                      <a:pt x="315" y="113"/>
                      <a:pt x="315" y="113"/>
                      <a:pt x="315" y="113"/>
                    </a:cubicBezTo>
                    <a:cubicBezTo>
                      <a:pt x="314" y="113"/>
                      <a:pt x="314" y="113"/>
                      <a:pt x="314" y="113"/>
                    </a:cubicBezTo>
                    <a:cubicBezTo>
                      <a:pt x="314" y="113"/>
                      <a:pt x="313" y="113"/>
                      <a:pt x="313" y="113"/>
                    </a:cubicBezTo>
                    <a:cubicBezTo>
                      <a:pt x="313" y="113"/>
                      <a:pt x="313" y="112"/>
                      <a:pt x="313" y="112"/>
                    </a:cubicBezTo>
                    <a:cubicBezTo>
                      <a:pt x="313" y="112"/>
                      <a:pt x="313" y="112"/>
                      <a:pt x="312" y="112"/>
                    </a:cubicBezTo>
                    <a:cubicBezTo>
                      <a:pt x="312" y="112"/>
                      <a:pt x="311" y="112"/>
                      <a:pt x="311" y="112"/>
                    </a:cubicBezTo>
                    <a:cubicBezTo>
                      <a:pt x="311" y="112"/>
                      <a:pt x="310" y="112"/>
                      <a:pt x="310" y="112"/>
                    </a:cubicBezTo>
                    <a:cubicBezTo>
                      <a:pt x="310" y="112"/>
                      <a:pt x="309" y="112"/>
                      <a:pt x="309" y="112"/>
                    </a:cubicBezTo>
                    <a:cubicBezTo>
                      <a:pt x="309" y="112"/>
                      <a:pt x="308" y="112"/>
                      <a:pt x="307" y="112"/>
                    </a:cubicBezTo>
                    <a:cubicBezTo>
                      <a:pt x="307" y="112"/>
                      <a:pt x="306" y="112"/>
                      <a:pt x="306" y="112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6" y="112"/>
                      <a:pt x="305" y="112"/>
                      <a:pt x="305" y="112"/>
                    </a:cubicBezTo>
                    <a:cubicBezTo>
                      <a:pt x="305" y="112"/>
                      <a:pt x="305" y="112"/>
                      <a:pt x="304" y="112"/>
                    </a:cubicBezTo>
                    <a:cubicBezTo>
                      <a:pt x="304" y="112"/>
                      <a:pt x="303" y="111"/>
                      <a:pt x="303" y="111"/>
                    </a:cubicBezTo>
                    <a:cubicBezTo>
                      <a:pt x="303" y="111"/>
                      <a:pt x="302" y="111"/>
                      <a:pt x="301" y="111"/>
                    </a:cubicBezTo>
                    <a:cubicBezTo>
                      <a:pt x="300" y="111"/>
                      <a:pt x="299" y="111"/>
                      <a:pt x="299" y="111"/>
                    </a:cubicBezTo>
                    <a:cubicBezTo>
                      <a:pt x="299" y="111"/>
                      <a:pt x="298" y="111"/>
                      <a:pt x="297" y="111"/>
                    </a:cubicBezTo>
                    <a:cubicBezTo>
                      <a:pt x="296" y="111"/>
                      <a:pt x="296" y="111"/>
                      <a:pt x="295" y="111"/>
                    </a:cubicBezTo>
                    <a:cubicBezTo>
                      <a:pt x="295" y="111"/>
                      <a:pt x="294" y="111"/>
                      <a:pt x="294" y="111"/>
                    </a:cubicBez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3" y="111"/>
                      <a:pt x="293" y="111"/>
                      <a:pt x="292" y="111"/>
                    </a:cubicBezTo>
                    <a:cubicBezTo>
                      <a:pt x="291" y="111"/>
                      <a:pt x="291" y="111"/>
                      <a:pt x="291" y="111"/>
                    </a:cubicBezTo>
                    <a:cubicBezTo>
                      <a:pt x="290" y="111"/>
                      <a:pt x="287" y="110"/>
                      <a:pt x="286" y="110"/>
                    </a:cubicBezTo>
                    <a:cubicBezTo>
                      <a:pt x="285" y="110"/>
                      <a:pt x="285" y="110"/>
                      <a:pt x="284" y="110"/>
                    </a:cubicBezTo>
                    <a:cubicBezTo>
                      <a:pt x="283" y="110"/>
                      <a:pt x="283" y="110"/>
                      <a:pt x="282" y="110"/>
                    </a:cubicBezTo>
                    <a:cubicBezTo>
                      <a:pt x="282" y="110"/>
                      <a:pt x="282" y="111"/>
                      <a:pt x="282" y="110"/>
                    </a:cubicBezTo>
                    <a:cubicBezTo>
                      <a:pt x="281" y="110"/>
                      <a:pt x="281" y="110"/>
                      <a:pt x="280" y="110"/>
                    </a:cubicBezTo>
                    <a:cubicBezTo>
                      <a:pt x="280" y="110"/>
                      <a:pt x="280" y="110"/>
                      <a:pt x="279" y="110"/>
                    </a:cubicBezTo>
                    <a:cubicBezTo>
                      <a:pt x="279" y="110"/>
                      <a:pt x="279" y="110"/>
                      <a:pt x="279" y="110"/>
                    </a:cubicBezTo>
                    <a:cubicBezTo>
                      <a:pt x="279" y="110"/>
                      <a:pt x="279" y="110"/>
                      <a:pt x="280" y="110"/>
                    </a:cubicBezTo>
                    <a:cubicBezTo>
                      <a:pt x="281" y="110"/>
                      <a:pt x="281" y="110"/>
                      <a:pt x="281" y="110"/>
                    </a:cubicBezTo>
                    <a:cubicBezTo>
                      <a:pt x="282" y="110"/>
                      <a:pt x="281" y="110"/>
                      <a:pt x="281" y="110"/>
                    </a:cubicBezTo>
                    <a:cubicBezTo>
                      <a:pt x="281" y="110"/>
                      <a:pt x="281" y="110"/>
                      <a:pt x="281" y="110"/>
                    </a:cubicBezTo>
                    <a:cubicBezTo>
                      <a:pt x="281" y="109"/>
                      <a:pt x="282" y="109"/>
                      <a:pt x="282" y="109"/>
                    </a:cubicBezTo>
                    <a:cubicBezTo>
                      <a:pt x="282" y="109"/>
                      <a:pt x="283" y="109"/>
                      <a:pt x="283" y="109"/>
                    </a:cubicBezTo>
                    <a:cubicBezTo>
                      <a:pt x="284" y="109"/>
                      <a:pt x="284" y="109"/>
                      <a:pt x="284" y="109"/>
                    </a:cubicBezTo>
                    <a:cubicBezTo>
                      <a:pt x="284" y="109"/>
                      <a:pt x="284" y="109"/>
                      <a:pt x="284" y="109"/>
                    </a:cubicBezTo>
                    <a:cubicBezTo>
                      <a:pt x="284" y="109"/>
                      <a:pt x="284" y="109"/>
                      <a:pt x="285" y="109"/>
                    </a:cubicBezTo>
                    <a:cubicBezTo>
                      <a:pt x="285" y="109"/>
                      <a:pt x="285" y="109"/>
                      <a:pt x="285" y="109"/>
                    </a:cubicBezTo>
                    <a:cubicBezTo>
                      <a:pt x="285" y="109"/>
                      <a:pt x="285" y="108"/>
                      <a:pt x="285" y="108"/>
                    </a:cubicBezTo>
                    <a:cubicBezTo>
                      <a:pt x="285" y="108"/>
                      <a:pt x="286" y="108"/>
                      <a:pt x="286" y="108"/>
                    </a:cubicBezTo>
                    <a:cubicBezTo>
                      <a:pt x="286" y="108"/>
                      <a:pt x="286" y="108"/>
                      <a:pt x="286" y="108"/>
                    </a:cubicBezTo>
                    <a:cubicBezTo>
                      <a:pt x="285" y="109"/>
                      <a:pt x="285" y="109"/>
                      <a:pt x="285" y="109"/>
                    </a:cubicBezTo>
                    <a:cubicBezTo>
                      <a:pt x="285" y="109"/>
                      <a:pt x="285" y="109"/>
                      <a:pt x="285" y="109"/>
                    </a:cubicBezTo>
                    <a:cubicBezTo>
                      <a:pt x="285" y="110"/>
                      <a:pt x="287" y="110"/>
                      <a:pt x="287" y="110"/>
                    </a:cubicBezTo>
                    <a:cubicBezTo>
                      <a:pt x="288" y="109"/>
                      <a:pt x="288" y="109"/>
                      <a:pt x="288" y="110"/>
                    </a:cubicBezTo>
                    <a:cubicBezTo>
                      <a:pt x="288" y="110"/>
                      <a:pt x="289" y="110"/>
                      <a:pt x="290" y="110"/>
                    </a:cubicBezTo>
                    <a:cubicBezTo>
                      <a:pt x="290" y="110"/>
                      <a:pt x="291" y="110"/>
                      <a:pt x="292" y="110"/>
                    </a:cubicBezTo>
                    <a:cubicBezTo>
                      <a:pt x="293" y="110"/>
                      <a:pt x="293" y="110"/>
                      <a:pt x="293" y="109"/>
                    </a:cubicBezTo>
                    <a:cubicBezTo>
                      <a:pt x="293" y="109"/>
                      <a:pt x="293" y="109"/>
                      <a:pt x="293" y="109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94" y="109"/>
                      <a:pt x="295" y="109"/>
                      <a:pt x="296" y="109"/>
                    </a:cubicBezTo>
                    <a:cubicBezTo>
                      <a:pt x="296" y="109"/>
                      <a:pt x="298" y="109"/>
                      <a:pt x="298" y="109"/>
                    </a:cubicBezTo>
                    <a:cubicBezTo>
                      <a:pt x="300" y="109"/>
                      <a:pt x="300" y="109"/>
                      <a:pt x="301" y="109"/>
                    </a:cubicBezTo>
                    <a:cubicBezTo>
                      <a:pt x="301" y="109"/>
                      <a:pt x="301" y="109"/>
                      <a:pt x="302" y="109"/>
                    </a:cubicBezTo>
                    <a:cubicBezTo>
                      <a:pt x="302" y="109"/>
                      <a:pt x="302" y="110"/>
                      <a:pt x="303" y="110"/>
                    </a:cubicBezTo>
                    <a:cubicBezTo>
                      <a:pt x="303" y="110"/>
                      <a:pt x="304" y="110"/>
                      <a:pt x="304" y="110"/>
                    </a:cubicBezTo>
                    <a:cubicBezTo>
                      <a:pt x="304" y="110"/>
                      <a:pt x="305" y="110"/>
                      <a:pt x="305" y="110"/>
                    </a:cubicBezTo>
                    <a:cubicBezTo>
                      <a:pt x="305" y="110"/>
                      <a:pt x="305" y="110"/>
                      <a:pt x="305" y="110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5" y="109"/>
                      <a:pt x="304" y="109"/>
                      <a:pt x="304" y="109"/>
                    </a:cubicBezTo>
                    <a:cubicBezTo>
                      <a:pt x="304" y="109"/>
                      <a:pt x="304" y="109"/>
                      <a:pt x="304" y="108"/>
                    </a:cubicBezTo>
                    <a:cubicBezTo>
                      <a:pt x="304" y="108"/>
                      <a:pt x="304" y="108"/>
                      <a:pt x="304" y="108"/>
                    </a:cubicBezTo>
                    <a:cubicBezTo>
                      <a:pt x="304" y="108"/>
                      <a:pt x="304" y="108"/>
                      <a:pt x="304" y="108"/>
                    </a:cubicBezTo>
                    <a:cubicBezTo>
                      <a:pt x="304" y="108"/>
                      <a:pt x="305" y="108"/>
                      <a:pt x="305" y="108"/>
                    </a:cubicBezTo>
                    <a:cubicBezTo>
                      <a:pt x="305" y="108"/>
                      <a:pt x="305" y="108"/>
                      <a:pt x="306" y="109"/>
                    </a:cubicBezTo>
                    <a:cubicBezTo>
                      <a:pt x="306" y="109"/>
                      <a:pt x="306" y="109"/>
                      <a:pt x="306" y="110"/>
                    </a:cubicBezTo>
                    <a:cubicBezTo>
                      <a:pt x="306" y="110"/>
                      <a:pt x="307" y="110"/>
                      <a:pt x="307" y="110"/>
                    </a:cubicBezTo>
                    <a:cubicBezTo>
                      <a:pt x="307" y="110"/>
                      <a:pt x="307" y="110"/>
                      <a:pt x="307" y="110"/>
                    </a:cubicBezTo>
                    <a:cubicBezTo>
                      <a:pt x="308" y="110"/>
                      <a:pt x="309" y="110"/>
                      <a:pt x="309" y="110"/>
                    </a:cubicBezTo>
                    <a:cubicBezTo>
                      <a:pt x="310" y="110"/>
                      <a:pt x="311" y="110"/>
                      <a:pt x="312" y="111"/>
                    </a:cubicBezTo>
                    <a:cubicBezTo>
                      <a:pt x="312" y="111"/>
                      <a:pt x="312" y="111"/>
                      <a:pt x="313" y="111"/>
                    </a:cubicBezTo>
                    <a:cubicBezTo>
                      <a:pt x="313" y="111"/>
                      <a:pt x="314" y="111"/>
                      <a:pt x="314" y="111"/>
                    </a:cubicBezTo>
                    <a:cubicBezTo>
                      <a:pt x="315" y="111"/>
                      <a:pt x="316" y="111"/>
                      <a:pt x="316" y="111"/>
                    </a:cubicBezTo>
                    <a:cubicBezTo>
                      <a:pt x="316" y="111"/>
                      <a:pt x="316" y="111"/>
                      <a:pt x="316" y="111"/>
                    </a:cubicBezTo>
                    <a:cubicBezTo>
                      <a:pt x="316" y="111"/>
                      <a:pt x="316" y="112"/>
                      <a:pt x="316" y="112"/>
                    </a:cubicBezTo>
                    <a:cubicBezTo>
                      <a:pt x="317" y="112"/>
                      <a:pt x="317" y="112"/>
                      <a:pt x="317" y="112"/>
                    </a:cubicBezTo>
                    <a:cubicBezTo>
                      <a:pt x="317" y="112"/>
                      <a:pt x="317" y="112"/>
                      <a:pt x="317" y="112"/>
                    </a:cubicBezTo>
                    <a:cubicBezTo>
                      <a:pt x="318" y="112"/>
                      <a:pt x="318" y="112"/>
                      <a:pt x="318" y="112"/>
                    </a:cubicBezTo>
                    <a:cubicBezTo>
                      <a:pt x="318" y="112"/>
                      <a:pt x="318" y="112"/>
                      <a:pt x="318" y="112"/>
                    </a:cubicBezTo>
                    <a:cubicBezTo>
                      <a:pt x="318" y="112"/>
                      <a:pt x="318" y="112"/>
                      <a:pt x="318" y="112"/>
                    </a:cubicBezTo>
                    <a:cubicBezTo>
                      <a:pt x="319" y="112"/>
                      <a:pt x="319" y="112"/>
                      <a:pt x="319" y="112"/>
                    </a:cubicBezTo>
                    <a:cubicBezTo>
                      <a:pt x="319" y="112"/>
                      <a:pt x="319" y="113"/>
                      <a:pt x="319" y="113"/>
                    </a:cubicBezTo>
                    <a:cubicBezTo>
                      <a:pt x="319" y="113"/>
                      <a:pt x="319" y="113"/>
                      <a:pt x="319" y="113"/>
                    </a:cubicBezTo>
                    <a:cubicBezTo>
                      <a:pt x="319" y="113"/>
                      <a:pt x="319" y="113"/>
                      <a:pt x="319" y="113"/>
                    </a:cubicBezTo>
                    <a:cubicBezTo>
                      <a:pt x="319" y="112"/>
                      <a:pt x="318" y="112"/>
                      <a:pt x="318" y="112"/>
                    </a:cubicBezTo>
                    <a:cubicBezTo>
                      <a:pt x="318" y="112"/>
                      <a:pt x="318" y="112"/>
                      <a:pt x="318" y="112"/>
                    </a:cubicBezTo>
                    <a:cubicBezTo>
                      <a:pt x="318" y="112"/>
                      <a:pt x="318" y="112"/>
                      <a:pt x="317" y="112"/>
                    </a:cubicBezTo>
                    <a:cubicBezTo>
                      <a:pt x="317" y="112"/>
                      <a:pt x="317" y="113"/>
                      <a:pt x="317" y="113"/>
                    </a:cubicBezTo>
                    <a:cubicBezTo>
                      <a:pt x="317" y="113"/>
                      <a:pt x="318" y="113"/>
                      <a:pt x="318" y="113"/>
                    </a:cubicBezTo>
                    <a:cubicBezTo>
                      <a:pt x="318" y="113"/>
                      <a:pt x="318" y="113"/>
                      <a:pt x="318" y="113"/>
                    </a:cubicBezTo>
                    <a:cubicBezTo>
                      <a:pt x="319" y="113"/>
                      <a:pt x="319" y="113"/>
                      <a:pt x="319" y="113"/>
                    </a:cubicBezTo>
                    <a:cubicBezTo>
                      <a:pt x="319" y="113"/>
                      <a:pt x="319" y="114"/>
                      <a:pt x="319" y="114"/>
                    </a:cubicBezTo>
                    <a:cubicBezTo>
                      <a:pt x="319" y="114"/>
                      <a:pt x="320" y="114"/>
                      <a:pt x="320" y="114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1" y="114"/>
                      <a:pt x="321" y="114"/>
                      <a:pt x="322" y="114"/>
                    </a:cubicBezTo>
                    <a:cubicBezTo>
                      <a:pt x="322" y="114"/>
                      <a:pt x="322" y="115"/>
                      <a:pt x="323" y="115"/>
                    </a:cubicBezTo>
                    <a:cubicBezTo>
                      <a:pt x="323" y="115"/>
                      <a:pt x="323" y="115"/>
                      <a:pt x="324" y="115"/>
                    </a:cubicBezTo>
                    <a:cubicBezTo>
                      <a:pt x="324" y="115"/>
                      <a:pt x="325" y="115"/>
                      <a:pt x="325" y="115"/>
                    </a:cubicBezTo>
                    <a:cubicBezTo>
                      <a:pt x="325" y="115"/>
                      <a:pt x="325" y="115"/>
                      <a:pt x="325" y="115"/>
                    </a:cubicBezTo>
                    <a:cubicBezTo>
                      <a:pt x="325" y="115"/>
                      <a:pt x="326" y="115"/>
                      <a:pt x="326" y="115"/>
                    </a:cubicBezTo>
                    <a:cubicBezTo>
                      <a:pt x="326" y="115"/>
                      <a:pt x="326" y="115"/>
                      <a:pt x="327" y="115"/>
                    </a:cubicBezTo>
                    <a:cubicBezTo>
                      <a:pt x="327" y="115"/>
                      <a:pt x="327" y="115"/>
                      <a:pt x="327" y="115"/>
                    </a:cubicBezTo>
                    <a:cubicBezTo>
                      <a:pt x="327" y="115"/>
                      <a:pt x="328" y="115"/>
                      <a:pt x="328" y="115"/>
                    </a:cubicBezTo>
                    <a:cubicBezTo>
                      <a:pt x="328" y="115"/>
                      <a:pt x="329" y="116"/>
                      <a:pt x="329" y="116"/>
                    </a:cubicBezTo>
                    <a:cubicBezTo>
                      <a:pt x="329" y="116"/>
                      <a:pt x="330" y="116"/>
                      <a:pt x="330" y="116"/>
                    </a:cubicBezTo>
                    <a:cubicBezTo>
                      <a:pt x="331" y="116"/>
                      <a:pt x="331" y="116"/>
                      <a:pt x="331" y="116"/>
                    </a:cubicBezTo>
                    <a:cubicBezTo>
                      <a:pt x="332" y="116"/>
                      <a:pt x="334" y="117"/>
                      <a:pt x="335" y="117"/>
                    </a:cubicBezTo>
                    <a:cubicBezTo>
                      <a:pt x="335" y="117"/>
                      <a:pt x="335" y="117"/>
                      <a:pt x="335" y="117"/>
                    </a:cubicBezTo>
                    <a:cubicBezTo>
                      <a:pt x="336" y="117"/>
                      <a:pt x="336" y="117"/>
                      <a:pt x="336" y="117"/>
                    </a:cubicBezTo>
                    <a:cubicBezTo>
                      <a:pt x="336" y="117"/>
                      <a:pt x="336" y="117"/>
                      <a:pt x="337" y="117"/>
                    </a:cubicBezTo>
                    <a:cubicBezTo>
                      <a:pt x="338" y="117"/>
                      <a:pt x="338" y="117"/>
                      <a:pt x="338" y="117"/>
                    </a:cubicBezTo>
                    <a:cubicBezTo>
                      <a:pt x="338" y="117"/>
                      <a:pt x="338" y="117"/>
                      <a:pt x="338" y="116"/>
                    </a:cubicBezTo>
                    <a:cubicBezTo>
                      <a:pt x="338" y="116"/>
                      <a:pt x="338" y="116"/>
                      <a:pt x="338" y="116"/>
                    </a:cubicBezTo>
                    <a:cubicBezTo>
                      <a:pt x="338" y="116"/>
                      <a:pt x="338" y="116"/>
                      <a:pt x="338" y="116"/>
                    </a:cubicBezTo>
                    <a:cubicBezTo>
                      <a:pt x="337" y="116"/>
                      <a:pt x="337" y="116"/>
                      <a:pt x="337" y="116"/>
                    </a:cubicBezTo>
                    <a:cubicBezTo>
                      <a:pt x="337" y="116"/>
                      <a:pt x="336" y="116"/>
                      <a:pt x="336" y="116"/>
                    </a:cubicBezTo>
                    <a:cubicBezTo>
                      <a:pt x="336" y="116"/>
                      <a:pt x="336" y="116"/>
                      <a:pt x="337" y="116"/>
                    </a:cubicBezTo>
                    <a:cubicBezTo>
                      <a:pt x="337" y="116"/>
                      <a:pt x="337" y="116"/>
                      <a:pt x="337" y="116"/>
                    </a:cubicBezTo>
                    <a:cubicBezTo>
                      <a:pt x="337" y="116"/>
                      <a:pt x="338" y="116"/>
                      <a:pt x="338" y="116"/>
                    </a:cubicBezTo>
                    <a:cubicBezTo>
                      <a:pt x="339" y="116"/>
                      <a:pt x="339" y="116"/>
                      <a:pt x="339" y="116"/>
                    </a:cubicBezTo>
                    <a:cubicBezTo>
                      <a:pt x="339" y="116"/>
                      <a:pt x="339" y="116"/>
                      <a:pt x="339" y="116"/>
                    </a:cubicBezTo>
                    <a:cubicBezTo>
                      <a:pt x="339" y="116"/>
                      <a:pt x="339" y="116"/>
                      <a:pt x="340" y="117"/>
                    </a:cubicBezTo>
                    <a:cubicBezTo>
                      <a:pt x="340" y="117"/>
                      <a:pt x="340" y="117"/>
                      <a:pt x="341" y="117"/>
                    </a:cubicBezTo>
                    <a:cubicBezTo>
                      <a:pt x="342" y="117"/>
                      <a:pt x="342" y="117"/>
                      <a:pt x="342" y="117"/>
                    </a:cubicBezTo>
                    <a:cubicBezTo>
                      <a:pt x="342" y="117"/>
                      <a:pt x="342" y="117"/>
                      <a:pt x="341" y="116"/>
                    </a:cubicBezTo>
                    <a:cubicBezTo>
                      <a:pt x="341" y="116"/>
                      <a:pt x="341" y="116"/>
                      <a:pt x="341" y="116"/>
                    </a:cubicBezTo>
                    <a:cubicBezTo>
                      <a:pt x="342" y="116"/>
                      <a:pt x="342" y="116"/>
                      <a:pt x="342" y="116"/>
                    </a:cubicBezTo>
                    <a:cubicBezTo>
                      <a:pt x="342" y="116"/>
                      <a:pt x="342" y="116"/>
                      <a:pt x="342" y="116"/>
                    </a:cubicBezTo>
                    <a:cubicBezTo>
                      <a:pt x="342" y="116"/>
                      <a:pt x="342" y="116"/>
                      <a:pt x="342" y="116"/>
                    </a:cubicBezTo>
                    <a:cubicBezTo>
                      <a:pt x="343" y="116"/>
                      <a:pt x="343" y="117"/>
                      <a:pt x="343" y="117"/>
                    </a:cubicBezTo>
                    <a:cubicBezTo>
                      <a:pt x="343" y="117"/>
                      <a:pt x="343" y="117"/>
                      <a:pt x="343" y="117"/>
                    </a:cubicBezTo>
                    <a:cubicBezTo>
                      <a:pt x="342" y="117"/>
                      <a:pt x="342" y="117"/>
                      <a:pt x="342" y="117"/>
                    </a:cubicBezTo>
                    <a:cubicBezTo>
                      <a:pt x="342" y="117"/>
                      <a:pt x="342" y="117"/>
                      <a:pt x="343" y="117"/>
                    </a:cubicBezTo>
                    <a:cubicBezTo>
                      <a:pt x="343" y="117"/>
                      <a:pt x="343" y="117"/>
                      <a:pt x="342" y="117"/>
                    </a:cubicBezTo>
                    <a:cubicBezTo>
                      <a:pt x="342" y="118"/>
                      <a:pt x="342" y="118"/>
                      <a:pt x="342" y="118"/>
                    </a:cubicBezTo>
                    <a:cubicBezTo>
                      <a:pt x="342" y="118"/>
                      <a:pt x="342" y="118"/>
                      <a:pt x="342" y="118"/>
                    </a:cubicBezTo>
                    <a:cubicBezTo>
                      <a:pt x="342" y="118"/>
                      <a:pt x="341" y="118"/>
                      <a:pt x="341" y="118"/>
                    </a:cubicBezTo>
                    <a:cubicBezTo>
                      <a:pt x="340" y="117"/>
                      <a:pt x="340" y="117"/>
                      <a:pt x="340" y="117"/>
                    </a:cubicBezTo>
                    <a:cubicBezTo>
                      <a:pt x="339" y="117"/>
                      <a:pt x="339" y="117"/>
                      <a:pt x="339" y="117"/>
                    </a:cubicBezTo>
                    <a:cubicBezTo>
                      <a:pt x="339" y="117"/>
                      <a:pt x="339" y="117"/>
                      <a:pt x="339" y="117"/>
                    </a:cubicBezTo>
                    <a:cubicBezTo>
                      <a:pt x="339" y="117"/>
                      <a:pt x="339" y="117"/>
                      <a:pt x="339" y="117"/>
                    </a:cubicBezTo>
                    <a:cubicBezTo>
                      <a:pt x="339" y="118"/>
                      <a:pt x="340" y="118"/>
                      <a:pt x="340" y="118"/>
                    </a:cubicBezTo>
                    <a:cubicBezTo>
                      <a:pt x="340" y="118"/>
                      <a:pt x="340" y="118"/>
                      <a:pt x="341" y="119"/>
                    </a:cubicBezTo>
                    <a:cubicBezTo>
                      <a:pt x="341" y="119"/>
                      <a:pt x="341" y="119"/>
                      <a:pt x="342" y="119"/>
                    </a:cubicBezTo>
                    <a:cubicBezTo>
                      <a:pt x="342" y="119"/>
                      <a:pt x="342" y="119"/>
                      <a:pt x="342" y="119"/>
                    </a:cubicBezTo>
                    <a:cubicBezTo>
                      <a:pt x="342" y="119"/>
                      <a:pt x="342" y="119"/>
                      <a:pt x="342" y="119"/>
                    </a:cubicBezTo>
                    <a:cubicBezTo>
                      <a:pt x="342" y="119"/>
                      <a:pt x="342" y="119"/>
                      <a:pt x="342" y="119"/>
                    </a:cubicBezTo>
                    <a:cubicBezTo>
                      <a:pt x="342" y="119"/>
                      <a:pt x="342" y="119"/>
                      <a:pt x="342" y="119"/>
                    </a:cubicBezTo>
                    <a:cubicBezTo>
                      <a:pt x="342" y="120"/>
                      <a:pt x="342" y="120"/>
                      <a:pt x="342" y="120"/>
                    </a:cubicBezTo>
                    <a:cubicBezTo>
                      <a:pt x="343" y="120"/>
                      <a:pt x="343" y="120"/>
                      <a:pt x="343" y="120"/>
                    </a:cubicBezTo>
                    <a:cubicBezTo>
                      <a:pt x="343" y="120"/>
                      <a:pt x="343" y="120"/>
                      <a:pt x="343" y="121"/>
                    </a:cubicBezTo>
                    <a:cubicBezTo>
                      <a:pt x="344" y="121"/>
                      <a:pt x="344" y="121"/>
                      <a:pt x="344" y="121"/>
                    </a:cubicBezTo>
                    <a:cubicBezTo>
                      <a:pt x="345" y="122"/>
                      <a:pt x="345" y="122"/>
                      <a:pt x="346" y="122"/>
                    </a:cubicBezTo>
                    <a:cubicBezTo>
                      <a:pt x="346" y="122"/>
                      <a:pt x="347" y="122"/>
                      <a:pt x="347" y="123"/>
                    </a:cubicBezTo>
                    <a:cubicBezTo>
                      <a:pt x="347" y="123"/>
                      <a:pt x="348" y="123"/>
                      <a:pt x="348" y="124"/>
                    </a:cubicBezTo>
                    <a:cubicBezTo>
                      <a:pt x="348" y="124"/>
                      <a:pt x="348" y="124"/>
                      <a:pt x="348" y="124"/>
                    </a:cubicBezTo>
                    <a:cubicBezTo>
                      <a:pt x="348" y="124"/>
                      <a:pt x="348" y="124"/>
                      <a:pt x="349" y="124"/>
                    </a:cubicBezTo>
                    <a:cubicBezTo>
                      <a:pt x="349" y="125"/>
                      <a:pt x="349" y="125"/>
                      <a:pt x="349" y="125"/>
                    </a:cubicBezTo>
                    <a:cubicBezTo>
                      <a:pt x="349" y="126"/>
                      <a:pt x="348" y="126"/>
                      <a:pt x="348" y="126"/>
                    </a:cubicBezTo>
                    <a:cubicBezTo>
                      <a:pt x="348" y="126"/>
                      <a:pt x="348" y="126"/>
                      <a:pt x="348" y="125"/>
                    </a:cubicBezTo>
                    <a:cubicBezTo>
                      <a:pt x="348" y="125"/>
                      <a:pt x="347" y="125"/>
                      <a:pt x="347" y="125"/>
                    </a:cubicBezTo>
                    <a:cubicBezTo>
                      <a:pt x="347" y="125"/>
                      <a:pt x="347" y="125"/>
                      <a:pt x="347" y="125"/>
                    </a:cubicBezTo>
                    <a:cubicBezTo>
                      <a:pt x="347" y="125"/>
                      <a:pt x="347" y="125"/>
                      <a:pt x="346" y="125"/>
                    </a:cubicBezTo>
                    <a:cubicBezTo>
                      <a:pt x="346" y="125"/>
                      <a:pt x="346" y="125"/>
                      <a:pt x="346" y="125"/>
                    </a:cubicBezTo>
                    <a:cubicBezTo>
                      <a:pt x="346" y="125"/>
                      <a:pt x="346" y="125"/>
                      <a:pt x="346" y="125"/>
                    </a:cubicBezTo>
                    <a:cubicBezTo>
                      <a:pt x="346" y="125"/>
                      <a:pt x="346" y="125"/>
                      <a:pt x="346" y="125"/>
                    </a:cubicBezTo>
                    <a:cubicBezTo>
                      <a:pt x="347" y="126"/>
                      <a:pt x="347" y="126"/>
                      <a:pt x="347" y="126"/>
                    </a:cubicBezTo>
                    <a:cubicBezTo>
                      <a:pt x="347" y="126"/>
                      <a:pt x="347" y="126"/>
                      <a:pt x="346" y="126"/>
                    </a:cubicBezTo>
                    <a:close/>
                    <a:moveTo>
                      <a:pt x="345" y="124"/>
                    </a:moveTo>
                    <a:cubicBezTo>
                      <a:pt x="345" y="124"/>
                      <a:pt x="345" y="124"/>
                      <a:pt x="345" y="123"/>
                    </a:cubicBezTo>
                    <a:cubicBezTo>
                      <a:pt x="345" y="123"/>
                      <a:pt x="345" y="123"/>
                      <a:pt x="344" y="123"/>
                    </a:cubicBezTo>
                    <a:cubicBezTo>
                      <a:pt x="344" y="123"/>
                      <a:pt x="344" y="123"/>
                      <a:pt x="344" y="123"/>
                    </a:cubicBezTo>
                    <a:cubicBezTo>
                      <a:pt x="343" y="123"/>
                      <a:pt x="343" y="123"/>
                      <a:pt x="344" y="123"/>
                    </a:cubicBezTo>
                    <a:cubicBezTo>
                      <a:pt x="344" y="123"/>
                      <a:pt x="344" y="123"/>
                      <a:pt x="344" y="123"/>
                    </a:cubicBezTo>
                    <a:cubicBezTo>
                      <a:pt x="344" y="123"/>
                      <a:pt x="345" y="124"/>
                      <a:pt x="345" y="124"/>
                    </a:cubicBezTo>
                    <a:cubicBezTo>
                      <a:pt x="345" y="124"/>
                      <a:pt x="345" y="124"/>
                      <a:pt x="345" y="124"/>
                    </a:cubicBezTo>
                    <a:close/>
                    <a:moveTo>
                      <a:pt x="343" y="122"/>
                    </a:moveTo>
                    <a:cubicBezTo>
                      <a:pt x="343" y="122"/>
                      <a:pt x="343" y="122"/>
                      <a:pt x="342" y="122"/>
                    </a:cubicBezTo>
                    <a:cubicBezTo>
                      <a:pt x="342" y="121"/>
                      <a:pt x="342" y="121"/>
                      <a:pt x="342" y="121"/>
                    </a:cubicBezTo>
                    <a:cubicBezTo>
                      <a:pt x="341" y="121"/>
                      <a:pt x="341" y="121"/>
                      <a:pt x="341" y="121"/>
                    </a:cubicBezTo>
                    <a:cubicBezTo>
                      <a:pt x="341" y="121"/>
                      <a:pt x="341" y="122"/>
                      <a:pt x="342" y="122"/>
                    </a:cubicBezTo>
                    <a:cubicBezTo>
                      <a:pt x="342" y="122"/>
                      <a:pt x="343" y="122"/>
                      <a:pt x="343" y="122"/>
                    </a:cubicBezTo>
                    <a:close/>
                    <a:moveTo>
                      <a:pt x="335" y="120"/>
                    </a:moveTo>
                    <a:cubicBezTo>
                      <a:pt x="335" y="120"/>
                      <a:pt x="335" y="120"/>
                      <a:pt x="334" y="120"/>
                    </a:cubicBezTo>
                    <a:cubicBezTo>
                      <a:pt x="334" y="119"/>
                      <a:pt x="334" y="119"/>
                      <a:pt x="334" y="120"/>
                    </a:cubicBezTo>
                    <a:cubicBezTo>
                      <a:pt x="334" y="120"/>
                      <a:pt x="334" y="120"/>
                      <a:pt x="334" y="120"/>
                    </a:cubicBezTo>
                    <a:cubicBezTo>
                      <a:pt x="334" y="120"/>
                      <a:pt x="334" y="120"/>
                      <a:pt x="335" y="120"/>
                    </a:cubicBezTo>
                    <a:close/>
                    <a:moveTo>
                      <a:pt x="338" y="119"/>
                    </a:moveTo>
                    <a:cubicBezTo>
                      <a:pt x="338" y="119"/>
                      <a:pt x="338" y="119"/>
                      <a:pt x="338" y="119"/>
                    </a:cubicBezTo>
                    <a:cubicBezTo>
                      <a:pt x="338" y="118"/>
                      <a:pt x="337" y="118"/>
                      <a:pt x="337" y="118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35" y="118"/>
                      <a:pt x="335" y="118"/>
                      <a:pt x="334" y="118"/>
                    </a:cubicBezTo>
                    <a:cubicBezTo>
                      <a:pt x="334" y="118"/>
                      <a:pt x="334" y="118"/>
                      <a:pt x="333" y="118"/>
                    </a:cubicBezTo>
                    <a:cubicBezTo>
                      <a:pt x="333" y="118"/>
                      <a:pt x="333" y="118"/>
                      <a:pt x="333" y="118"/>
                    </a:cubicBezTo>
                    <a:cubicBezTo>
                      <a:pt x="333" y="118"/>
                      <a:pt x="334" y="118"/>
                      <a:pt x="334" y="118"/>
                    </a:cubicBezTo>
                    <a:cubicBezTo>
                      <a:pt x="334" y="118"/>
                      <a:pt x="334" y="118"/>
                      <a:pt x="334" y="118"/>
                    </a:cubicBezTo>
                    <a:cubicBezTo>
                      <a:pt x="335" y="119"/>
                      <a:pt x="335" y="119"/>
                      <a:pt x="335" y="119"/>
                    </a:cubicBezTo>
                    <a:cubicBezTo>
                      <a:pt x="336" y="119"/>
                      <a:pt x="336" y="119"/>
                      <a:pt x="336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7" y="119"/>
                      <a:pt x="337" y="119"/>
                      <a:pt x="337" y="119"/>
                    </a:cubicBezTo>
                    <a:cubicBezTo>
                      <a:pt x="338" y="119"/>
                      <a:pt x="338" y="119"/>
                      <a:pt x="338" y="119"/>
                    </a:cubicBezTo>
                    <a:close/>
                    <a:moveTo>
                      <a:pt x="333" y="118"/>
                    </a:moveTo>
                    <a:cubicBezTo>
                      <a:pt x="333" y="118"/>
                      <a:pt x="333" y="118"/>
                      <a:pt x="332" y="117"/>
                    </a:cubicBezTo>
                    <a:cubicBezTo>
                      <a:pt x="332" y="117"/>
                      <a:pt x="332" y="117"/>
                      <a:pt x="332" y="117"/>
                    </a:cubicBezTo>
                    <a:cubicBezTo>
                      <a:pt x="332" y="117"/>
                      <a:pt x="332" y="117"/>
                      <a:pt x="332" y="117"/>
                    </a:cubicBezTo>
                    <a:cubicBezTo>
                      <a:pt x="332" y="117"/>
                      <a:pt x="332" y="117"/>
                      <a:pt x="332" y="117"/>
                    </a:cubicBezTo>
                    <a:cubicBezTo>
                      <a:pt x="332" y="117"/>
                      <a:pt x="332" y="117"/>
                      <a:pt x="332" y="117"/>
                    </a:cubicBezTo>
                    <a:cubicBezTo>
                      <a:pt x="332" y="117"/>
                      <a:pt x="331" y="117"/>
                      <a:pt x="331" y="117"/>
                    </a:cubicBezTo>
                    <a:cubicBezTo>
                      <a:pt x="331" y="117"/>
                      <a:pt x="331" y="117"/>
                      <a:pt x="330" y="117"/>
                    </a:cubicBezTo>
                    <a:cubicBezTo>
                      <a:pt x="330" y="117"/>
                      <a:pt x="330" y="117"/>
                      <a:pt x="329" y="116"/>
                    </a:cubicBezTo>
                    <a:cubicBezTo>
                      <a:pt x="329" y="116"/>
                      <a:pt x="329" y="116"/>
                      <a:pt x="329" y="116"/>
                    </a:cubicBezTo>
                    <a:cubicBezTo>
                      <a:pt x="329" y="116"/>
                      <a:pt x="328" y="116"/>
                      <a:pt x="328" y="116"/>
                    </a:cubicBezTo>
                    <a:cubicBezTo>
                      <a:pt x="328" y="116"/>
                      <a:pt x="328" y="116"/>
                      <a:pt x="328" y="116"/>
                    </a:cubicBezTo>
                    <a:cubicBezTo>
                      <a:pt x="328" y="116"/>
                      <a:pt x="327" y="116"/>
                      <a:pt x="327" y="116"/>
                    </a:cubicBezTo>
                    <a:cubicBezTo>
                      <a:pt x="327" y="116"/>
                      <a:pt x="326" y="116"/>
                      <a:pt x="326" y="116"/>
                    </a:cubicBezTo>
                    <a:cubicBezTo>
                      <a:pt x="326" y="116"/>
                      <a:pt x="326" y="116"/>
                      <a:pt x="325" y="116"/>
                    </a:cubicBezTo>
                    <a:cubicBezTo>
                      <a:pt x="325" y="116"/>
                      <a:pt x="325" y="116"/>
                      <a:pt x="325" y="116"/>
                    </a:cubicBezTo>
                    <a:cubicBezTo>
                      <a:pt x="325" y="115"/>
                      <a:pt x="324" y="115"/>
                      <a:pt x="323" y="115"/>
                    </a:cubicBezTo>
                    <a:cubicBezTo>
                      <a:pt x="323" y="115"/>
                      <a:pt x="323" y="115"/>
                      <a:pt x="322" y="115"/>
                    </a:cubicBezTo>
                    <a:cubicBezTo>
                      <a:pt x="322" y="115"/>
                      <a:pt x="321" y="115"/>
                      <a:pt x="321" y="115"/>
                    </a:cubicBezTo>
                    <a:cubicBezTo>
                      <a:pt x="321" y="115"/>
                      <a:pt x="321" y="115"/>
                      <a:pt x="321" y="115"/>
                    </a:cubicBezTo>
                    <a:cubicBezTo>
                      <a:pt x="321" y="115"/>
                      <a:pt x="321" y="115"/>
                      <a:pt x="322" y="115"/>
                    </a:cubicBezTo>
                    <a:cubicBezTo>
                      <a:pt x="323" y="115"/>
                      <a:pt x="323" y="116"/>
                      <a:pt x="324" y="116"/>
                    </a:cubicBezTo>
                    <a:cubicBezTo>
                      <a:pt x="324" y="116"/>
                      <a:pt x="325" y="116"/>
                      <a:pt x="325" y="116"/>
                    </a:cubicBezTo>
                    <a:cubicBezTo>
                      <a:pt x="325" y="116"/>
                      <a:pt x="325" y="116"/>
                      <a:pt x="325" y="116"/>
                    </a:cubicBezTo>
                    <a:cubicBezTo>
                      <a:pt x="325" y="116"/>
                      <a:pt x="326" y="116"/>
                      <a:pt x="326" y="116"/>
                    </a:cubicBezTo>
                    <a:cubicBezTo>
                      <a:pt x="326" y="116"/>
                      <a:pt x="327" y="116"/>
                      <a:pt x="327" y="116"/>
                    </a:cubicBezTo>
                    <a:cubicBezTo>
                      <a:pt x="327" y="116"/>
                      <a:pt x="327" y="117"/>
                      <a:pt x="328" y="117"/>
                    </a:cubicBezTo>
                    <a:cubicBezTo>
                      <a:pt x="328" y="117"/>
                      <a:pt x="328" y="117"/>
                      <a:pt x="328" y="117"/>
                    </a:cubicBezTo>
                    <a:cubicBezTo>
                      <a:pt x="328" y="117"/>
                      <a:pt x="328" y="117"/>
                      <a:pt x="328" y="117"/>
                    </a:cubicBezTo>
                    <a:cubicBezTo>
                      <a:pt x="328" y="117"/>
                      <a:pt x="328" y="117"/>
                      <a:pt x="328" y="117"/>
                    </a:cubicBezTo>
                    <a:cubicBezTo>
                      <a:pt x="329" y="117"/>
                      <a:pt x="329" y="117"/>
                      <a:pt x="329" y="117"/>
                    </a:cubicBezTo>
                    <a:cubicBezTo>
                      <a:pt x="330" y="117"/>
                      <a:pt x="330" y="117"/>
                      <a:pt x="330" y="117"/>
                    </a:cubicBezTo>
                    <a:cubicBezTo>
                      <a:pt x="330" y="117"/>
                      <a:pt x="331" y="117"/>
                      <a:pt x="331" y="117"/>
                    </a:cubicBezTo>
                    <a:cubicBezTo>
                      <a:pt x="332" y="117"/>
                      <a:pt x="332" y="117"/>
                      <a:pt x="332" y="118"/>
                    </a:cubicBezTo>
                    <a:cubicBezTo>
                      <a:pt x="332" y="118"/>
                      <a:pt x="332" y="118"/>
                      <a:pt x="332" y="118"/>
                    </a:cubicBezTo>
                    <a:cubicBezTo>
                      <a:pt x="332" y="118"/>
                      <a:pt x="333" y="118"/>
                      <a:pt x="333" y="118"/>
                    </a:cubicBezTo>
                    <a:close/>
                    <a:moveTo>
                      <a:pt x="342" y="118"/>
                    </a:moveTo>
                    <a:cubicBezTo>
                      <a:pt x="342" y="118"/>
                      <a:pt x="342" y="117"/>
                      <a:pt x="342" y="117"/>
                    </a:cubicBezTo>
                    <a:cubicBezTo>
                      <a:pt x="342" y="117"/>
                      <a:pt x="342" y="117"/>
                      <a:pt x="341" y="117"/>
                    </a:cubicBezTo>
                    <a:cubicBezTo>
                      <a:pt x="341" y="117"/>
                      <a:pt x="341" y="117"/>
                      <a:pt x="341" y="117"/>
                    </a:cubicBezTo>
                    <a:cubicBezTo>
                      <a:pt x="341" y="117"/>
                      <a:pt x="341" y="117"/>
                      <a:pt x="341" y="117"/>
                    </a:cubicBezTo>
                    <a:cubicBezTo>
                      <a:pt x="341" y="118"/>
                      <a:pt x="341" y="118"/>
                      <a:pt x="342" y="118"/>
                    </a:cubicBezTo>
                    <a:close/>
                    <a:moveTo>
                      <a:pt x="320" y="115"/>
                    </a:moveTo>
                    <a:cubicBezTo>
                      <a:pt x="320" y="115"/>
                      <a:pt x="320" y="115"/>
                      <a:pt x="320" y="115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19" y="115"/>
                      <a:pt x="320" y="115"/>
                      <a:pt x="320" y="115"/>
                    </a:cubicBezTo>
                    <a:close/>
                    <a:moveTo>
                      <a:pt x="321" y="115"/>
                    </a:moveTo>
                    <a:cubicBezTo>
                      <a:pt x="321" y="115"/>
                      <a:pt x="321" y="115"/>
                      <a:pt x="321" y="115"/>
                    </a:cubicBezTo>
                    <a:cubicBezTo>
                      <a:pt x="321" y="114"/>
                      <a:pt x="321" y="114"/>
                      <a:pt x="321" y="114"/>
                    </a:cubicBezTo>
                    <a:cubicBezTo>
                      <a:pt x="321" y="115"/>
                      <a:pt x="321" y="115"/>
                      <a:pt x="321" y="115"/>
                    </a:cubicBezTo>
                    <a:cubicBezTo>
                      <a:pt x="321" y="115"/>
                      <a:pt x="321" y="115"/>
                      <a:pt x="321" y="115"/>
                    </a:cubicBezTo>
                    <a:close/>
                    <a:moveTo>
                      <a:pt x="365" y="126"/>
                    </a:moveTo>
                    <a:cubicBezTo>
                      <a:pt x="365" y="126"/>
                      <a:pt x="365" y="126"/>
                      <a:pt x="365" y="125"/>
                    </a:cubicBezTo>
                    <a:cubicBezTo>
                      <a:pt x="364" y="125"/>
                      <a:pt x="364" y="125"/>
                      <a:pt x="364" y="125"/>
                    </a:cubicBezTo>
                    <a:cubicBezTo>
                      <a:pt x="364" y="125"/>
                      <a:pt x="364" y="125"/>
                      <a:pt x="364" y="125"/>
                    </a:cubicBezTo>
                    <a:cubicBezTo>
                      <a:pt x="364" y="125"/>
                      <a:pt x="364" y="125"/>
                      <a:pt x="364" y="125"/>
                    </a:cubicBezTo>
                    <a:cubicBezTo>
                      <a:pt x="365" y="125"/>
                      <a:pt x="365" y="125"/>
                      <a:pt x="365" y="125"/>
                    </a:cubicBezTo>
                    <a:cubicBezTo>
                      <a:pt x="366" y="125"/>
                      <a:pt x="366" y="125"/>
                      <a:pt x="366" y="126"/>
                    </a:cubicBezTo>
                    <a:cubicBezTo>
                      <a:pt x="366" y="126"/>
                      <a:pt x="366" y="126"/>
                      <a:pt x="365" y="126"/>
                    </a:cubicBezTo>
                    <a:close/>
                    <a:moveTo>
                      <a:pt x="299" y="124"/>
                    </a:moveTo>
                    <a:cubicBezTo>
                      <a:pt x="299" y="124"/>
                      <a:pt x="298" y="124"/>
                      <a:pt x="298" y="124"/>
                    </a:cubicBezTo>
                    <a:cubicBezTo>
                      <a:pt x="298" y="124"/>
                      <a:pt x="298" y="124"/>
                      <a:pt x="298" y="124"/>
                    </a:cubicBezTo>
                    <a:cubicBezTo>
                      <a:pt x="298" y="124"/>
                      <a:pt x="298" y="124"/>
                      <a:pt x="298" y="124"/>
                    </a:cubicBezTo>
                    <a:cubicBezTo>
                      <a:pt x="298" y="124"/>
                      <a:pt x="299" y="124"/>
                      <a:pt x="299" y="124"/>
                    </a:cubicBezTo>
                    <a:cubicBezTo>
                      <a:pt x="299" y="124"/>
                      <a:pt x="299" y="124"/>
                      <a:pt x="299" y="124"/>
                    </a:cubicBezTo>
                    <a:cubicBezTo>
                      <a:pt x="300" y="124"/>
                      <a:pt x="300" y="124"/>
                      <a:pt x="300" y="124"/>
                    </a:cubicBezTo>
                    <a:cubicBezTo>
                      <a:pt x="301" y="124"/>
                      <a:pt x="301" y="124"/>
                      <a:pt x="301" y="124"/>
                    </a:cubicBezTo>
                    <a:cubicBezTo>
                      <a:pt x="301" y="124"/>
                      <a:pt x="301" y="124"/>
                      <a:pt x="302" y="124"/>
                    </a:cubicBezTo>
                    <a:cubicBezTo>
                      <a:pt x="302" y="124"/>
                      <a:pt x="302" y="124"/>
                      <a:pt x="301" y="124"/>
                    </a:cubicBezTo>
                    <a:cubicBezTo>
                      <a:pt x="301" y="124"/>
                      <a:pt x="299" y="124"/>
                      <a:pt x="299" y="124"/>
                    </a:cubicBezTo>
                    <a:close/>
                    <a:moveTo>
                      <a:pt x="207" y="124"/>
                    </a:move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7" y="124"/>
                    </a:cubicBezTo>
                    <a:cubicBezTo>
                      <a:pt x="208" y="124"/>
                      <a:pt x="208" y="124"/>
                      <a:pt x="208" y="123"/>
                    </a:cubicBezTo>
                    <a:cubicBezTo>
                      <a:pt x="208" y="123"/>
                      <a:pt x="208" y="123"/>
                      <a:pt x="208" y="123"/>
                    </a:cubicBezTo>
                    <a:cubicBezTo>
                      <a:pt x="208" y="123"/>
                      <a:pt x="208" y="123"/>
                      <a:pt x="208" y="123"/>
                    </a:cubicBezTo>
                    <a:cubicBezTo>
                      <a:pt x="208" y="123"/>
                      <a:pt x="209" y="123"/>
                      <a:pt x="209" y="123"/>
                    </a:cubicBezTo>
                    <a:cubicBezTo>
                      <a:pt x="209" y="123"/>
                      <a:pt x="210" y="123"/>
                      <a:pt x="211" y="123"/>
                    </a:cubicBezTo>
                    <a:cubicBezTo>
                      <a:pt x="211" y="123"/>
                      <a:pt x="211" y="123"/>
                      <a:pt x="211" y="123"/>
                    </a:cubicBezTo>
                    <a:cubicBezTo>
                      <a:pt x="212" y="123"/>
                      <a:pt x="212" y="123"/>
                      <a:pt x="212" y="123"/>
                    </a:cubicBezTo>
                    <a:cubicBezTo>
                      <a:pt x="212" y="123"/>
                      <a:pt x="213" y="123"/>
                      <a:pt x="213" y="123"/>
                    </a:cubicBezTo>
                    <a:cubicBezTo>
                      <a:pt x="213" y="123"/>
                      <a:pt x="213" y="123"/>
                      <a:pt x="213" y="123"/>
                    </a:cubicBezTo>
                    <a:cubicBezTo>
                      <a:pt x="213" y="123"/>
                      <a:pt x="213" y="123"/>
                      <a:pt x="213" y="123"/>
                    </a:cubicBezTo>
                    <a:cubicBezTo>
                      <a:pt x="212" y="124"/>
                      <a:pt x="212" y="124"/>
                      <a:pt x="212" y="124"/>
                    </a:cubicBezTo>
                    <a:cubicBezTo>
                      <a:pt x="212" y="123"/>
                      <a:pt x="212" y="123"/>
                      <a:pt x="211" y="124"/>
                    </a:cubicBezTo>
                    <a:cubicBezTo>
                      <a:pt x="211" y="124"/>
                      <a:pt x="211" y="124"/>
                      <a:pt x="211" y="124"/>
                    </a:cubicBezTo>
                    <a:cubicBezTo>
                      <a:pt x="211" y="124"/>
                      <a:pt x="210" y="124"/>
                      <a:pt x="210" y="124"/>
                    </a:cubicBezTo>
                    <a:cubicBezTo>
                      <a:pt x="210" y="124"/>
                      <a:pt x="210" y="124"/>
                      <a:pt x="209" y="124"/>
                    </a:cubicBezTo>
                    <a:cubicBezTo>
                      <a:pt x="209" y="124"/>
                      <a:pt x="209" y="124"/>
                      <a:pt x="208" y="124"/>
                    </a:cubicBezTo>
                    <a:cubicBezTo>
                      <a:pt x="208" y="124"/>
                      <a:pt x="208" y="124"/>
                      <a:pt x="207" y="124"/>
                    </a:cubicBezTo>
                    <a:close/>
                    <a:moveTo>
                      <a:pt x="325" y="124"/>
                    </a:move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3"/>
                    </a:cubicBezTo>
                    <a:cubicBezTo>
                      <a:pt x="325" y="123"/>
                      <a:pt x="324" y="123"/>
                      <a:pt x="324" y="123"/>
                    </a:cubicBezTo>
                    <a:cubicBezTo>
                      <a:pt x="324" y="123"/>
                      <a:pt x="324" y="123"/>
                      <a:pt x="324" y="123"/>
                    </a:cubicBezTo>
                    <a:cubicBezTo>
                      <a:pt x="324" y="123"/>
                      <a:pt x="324" y="123"/>
                      <a:pt x="324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2" y="123"/>
                      <a:pt x="322" y="123"/>
                      <a:pt x="322" y="123"/>
                    </a:cubicBezTo>
                    <a:cubicBezTo>
                      <a:pt x="322" y="122"/>
                      <a:pt x="322" y="122"/>
                      <a:pt x="321" y="122"/>
                    </a:cubicBezTo>
                    <a:cubicBezTo>
                      <a:pt x="321" y="122"/>
                      <a:pt x="321" y="122"/>
                      <a:pt x="321" y="122"/>
                    </a:cubicBezTo>
                    <a:cubicBezTo>
                      <a:pt x="320" y="122"/>
                      <a:pt x="320" y="122"/>
                      <a:pt x="320" y="122"/>
                    </a:cubicBezTo>
                    <a:cubicBezTo>
                      <a:pt x="319" y="122"/>
                      <a:pt x="318" y="122"/>
                      <a:pt x="318" y="122"/>
                    </a:cubicBezTo>
                    <a:cubicBezTo>
                      <a:pt x="318" y="122"/>
                      <a:pt x="318" y="122"/>
                      <a:pt x="318" y="122"/>
                    </a:cubicBezTo>
                    <a:cubicBezTo>
                      <a:pt x="318" y="122"/>
                      <a:pt x="318" y="122"/>
                      <a:pt x="317" y="122"/>
                    </a:cubicBezTo>
                    <a:cubicBezTo>
                      <a:pt x="317" y="122"/>
                      <a:pt x="316" y="122"/>
                      <a:pt x="316" y="122"/>
                    </a:cubicBezTo>
                    <a:cubicBezTo>
                      <a:pt x="316" y="122"/>
                      <a:pt x="315" y="122"/>
                      <a:pt x="315" y="122"/>
                    </a:cubicBezTo>
                    <a:cubicBezTo>
                      <a:pt x="315" y="122"/>
                      <a:pt x="316" y="122"/>
                      <a:pt x="316" y="122"/>
                    </a:cubicBezTo>
                    <a:cubicBezTo>
                      <a:pt x="317" y="122"/>
                      <a:pt x="317" y="122"/>
                      <a:pt x="317" y="121"/>
                    </a:cubicBezTo>
                    <a:cubicBezTo>
                      <a:pt x="317" y="121"/>
                      <a:pt x="317" y="121"/>
                      <a:pt x="318" y="121"/>
                    </a:cubicBezTo>
                    <a:cubicBezTo>
                      <a:pt x="318" y="121"/>
                      <a:pt x="318" y="121"/>
                      <a:pt x="318" y="121"/>
                    </a:cubicBezTo>
                    <a:cubicBezTo>
                      <a:pt x="318" y="121"/>
                      <a:pt x="318" y="121"/>
                      <a:pt x="318" y="121"/>
                    </a:cubicBezTo>
                    <a:cubicBezTo>
                      <a:pt x="318" y="121"/>
                      <a:pt x="318" y="121"/>
                      <a:pt x="318" y="121"/>
                    </a:cubicBezTo>
                    <a:cubicBezTo>
                      <a:pt x="318" y="121"/>
                      <a:pt x="318" y="121"/>
                      <a:pt x="318" y="121"/>
                    </a:cubicBezTo>
                    <a:cubicBezTo>
                      <a:pt x="318" y="121"/>
                      <a:pt x="318" y="121"/>
                      <a:pt x="319" y="121"/>
                    </a:cubicBezTo>
                    <a:cubicBezTo>
                      <a:pt x="319" y="121"/>
                      <a:pt x="319" y="121"/>
                      <a:pt x="319" y="121"/>
                    </a:cubicBezTo>
                    <a:cubicBezTo>
                      <a:pt x="319" y="121"/>
                      <a:pt x="320" y="121"/>
                      <a:pt x="320" y="121"/>
                    </a:cubicBezTo>
                    <a:cubicBezTo>
                      <a:pt x="321" y="121"/>
                      <a:pt x="321" y="121"/>
                      <a:pt x="321" y="121"/>
                    </a:cubicBezTo>
                    <a:cubicBezTo>
                      <a:pt x="322" y="121"/>
                      <a:pt x="322" y="121"/>
                      <a:pt x="322" y="121"/>
                    </a:cubicBezTo>
                    <a:cubicBezTo>
                      <a:pt x="322" y="121"/>
                      <a:pt x="323" y="121"/>
                      <a:pt x="323" y="121"/>
                    </a:cubicBezTo>
                    <a:cubicBezTo>
                      <a:pt x="323" y="121"/>
                      <a:pt x="323" y="121"/>
                      <a:pt x="323" y="122"/>
                    </a:cubicBezTo>
                    <a:cubicBezTo>
                      <a:pt x="323" y="122"/>
                      <a:pt x="324" y="122"/>
                      <a:pt x="324" y="122"/>
                    </a:cubicBezTo>
                    <a:cubicBezTo>
                      <a:pt x="324" y="122"/>
                      <a:pt x="324" y="122"/>
                      <a:pt x="324" y="122"/>
                    </a:cubicBezTo>
                    <a:cubicBezTo>
                      <a:pt x="324" y="122"/>
                      <a:pt x="324" y="122"/>
                      <a:pt x="324" y="122"/>
                    </a:cubicBezTo>
                    <a:cubicBezTo>
                      <a:pt x="324" y="122"/>
                      <a:pt x="325" y="122"/>
                      <a:pt x="325" y="122"/>
                    </a:cubicBezTo>
                    <a:cubicBezTo>
                      <a:pt x="325" y="122"/>
                      <a:pt x="325" y="123"/>
                      <a:pt x="325" y="123"/>
                    </a:cubicBezTo>
                    <a:cubicBezTo>
                      <a:pt x="325" y="123"/>
                      <a:pt x="325" y="123"/>
                      <a:pt x="325" y="123"/>
                    </a:cubicBezTo>
                    <a:cubicBezTo>
                      <a:pt x="325" y="123"/>
                      <a:pt x="325" y="123"/>
                      <a:pt x="325" y="123"/>
                    </a:cubicBezTo>
                    <a:cubicBezTo>
                      <a:pt x="325" y="124"/>
                      <a:pt x="325" y="124"/>
                      <a:pt x="325" y="124"/>
                    </a:cubicBezTo>
                    <a:cubicBezTo>
                      <a:pt x="325" y="124"/>
                      <a:pt x="325" y="124"/>
                      <a:pt x="325" y="124"/>
                    </a:cubicBezTo>
                    <a:close/>
                    <a:moveTo>
                      <a:pt x="323" y="122"/>
                    </a:moveTo>
                    <a:cubicBezTo>
                      <a:pt x="323" y="122"/>
                      <a:pt x="323" y="122"/>
                      <a:pt x="323" y="122"/>
                    </a:cubicBezTo>
                    <a:cubicBezTo>
                      <a:pt x="323" y="122"/>
                      <a:pt x="323" y="122"/>
                      <a:pt x="323" y="122"/>
                    </a:cubicBezTo>
                    <a:cubicBezTo>
                      <a:pt x="322" y="122"/>
                      <a:pt x="322" y="122"/>
                      <a:pt x="322" y="122"/>
                    </a:cubicBezTo>
                    <a:cubicBezTo>
                      <a:pt x="322" y="122"/>
                      <a:pt x="321" y="121"/>
                      <a:pt x="321" y="121"/>
                    </a:cubicBezTo>
                    <a:cubicBezTo>
                      <a:pt x="320" y="121"/>
                      <a:pt x="319" y="121"/>
                      <a:pt x="319" y="121"/>
                    </a:cubicBezTo>
                    <a:cubicBezTo>
                      <a:pt x="319" y="121"/>
                      <a:pt x="319" y="121"/>
                      <a:pt x="319" y="121"/>
                    </a:cubicBezTo>
                    <a:cubicBezTo>
                      <a:pt x="320" y="122"/>
                      <a:pt x="320" y="122"/>
                      <a:pt x="320" y="122"/>
                    </a:cubicBezTo>
                    <a:cubicBezTo>
                      <a:pt x="319" y="122"/>
                      <a:pt x="319" y="122"/>
                      <a:pt x="319" y="122"/>
                    </a:cubicBezTo>
                    <a:cubicBezTo>
                      <a:pt x="320" y="122"/>
                      <a:pt x="320" y="122"/>
                      <a:pt x="320" y="122"/>
                    </a:cubicBezTo>
                    <a:cubicBezTo>
                      <a:pt x="320" y="122"/>
                      <a:pt x="321" y="122"/>
                      <a:pt x="321" y="122"/>
                    </a:cubicBezTo>
                    <a:cubicBezTo>
                      <a:pt x="322" y="122"/>
                      <a:pt x="323" y="122"/>
                      <a:pt x="323" y="122"/>
                    </a:cubicBezTo>
                    <a:cubicBezTo>
                      <a:pt x="323" y="122"/>
                      <a:pt x="323" y="122"/>
                      <a:pt x="323" y="122"/>
                    </a:cubicBezTo>
                    <a:close/>
                    <a:moveTo>
                      <a:pt x="294" y="124"/>
                    </a:moveTo>
                    <a:cubicBezTo>
                      <a:pt x="294" y="123"/>
                      <a:pt x="294" y="123"/>
                      <a:pt x="294" y="123"/>
                    </a:cubicBezTo>
                    <a:cubicBezTo>
                      <a:pt x="294" y="123"/>
                      <a:pt x="294" y="123"/>
                      <a:pt x="294" y="124"/>
                    </a:cubicBezTo>
                    <a:cubicBezTo>
                      <a:pt x="294" y="124"/>
                      <a:pt x="294" y="124"/>
                      <a:pt x="294" y="124"/>
                    </a:cubicBezTo>
                    <a:cubicBezTo>
                      <a:pt x="294" y="124"/>
                      <a:pt x="294" y="124"/>
                      <a:pt x="294" y="124"/>
                    </a:cubicBezTo>
                    <a:close/>
                    <a:moveTo>
                      <a:pt x="282" y="124"/>
                    </a:moveTo>
                    <a:cubicBezTo>
                      <a:pt x="282" y="123"/>
                      <a:pt x="282" y="123"/>
                      <a:pt x="283" y="123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3" y="124"/>
                      <a:pt x="283" y="124"/>
                      <a:pt x="282" y="124"/>
                    </a:cubicBezTo>
                    <a:close/>
                    <a:moveTo>
                      <a:pt x="192" y="123"/>
                    </a:moveTo>
                    <a:cubicBezTo>
                      <a:pt x="192" y="123"/>
                      <a:pt x="192" y="123"/>
                      <a:pt x="192" y="123"/>
                    </a:cubicBezTo>
                    <a:cubicBezTo>
                      <a:pt x="192" y="123"/>
                      <a:pt x="192" y="123"/>
                      <a:pt x="192" y="123"/>
                    </a:cubicBezTo>
                    <a:cubicBezTo>
                      <a:pt x="192" y="123"/>
                      <a:pt x="192" y="123"/>
                      <a:pt x="192" y="123"/>
                    </a:cubicBezTo>
                    <a:cubicBezTo>
                      <a:pt x="192" y="123"/>
                      <a:pt x="193" y="123"/>
                      <a:pt x="193" y="123"/>
                    </a:cubicBezTo>
                    <a:cubicBezTo>
                      <a:pt x="194" y="123"/>
                      <a:pt x="194" y="123"/>
                      <a:pt x="194" y="122"/>
                    </a:cubicBezTo>
                    <a:cubicBezTo>
                      <a:pt x="194" y="122"/>
                      <a:pt x="194" y="122"/>
                      <a:pt x="195" y="122"/>
                    </a:cubicBezTo>
                    <a:cubicBezTo>
                      <a:pt x="196" y="122"/>
                      <a:pt x="196" y="122"/>
                      <a:pt x="196" y="122"/>
                    </a:cubicBezTo>
                    <a:cubicBezTo>
                      <a:pt x="196" y="122"/>
                      <a:pt x="197" y="122"/>
                      <a:pt x="197" y="122"/>
                    </a:cubicBezTo>
                    <a:cubicBezTo>
                      <a:pt x="198" y="122"/>
                      <a:pt x="199" y="122"/>
                      <a:pt x="199" y="123"/>
                    </a:cubicBezTo>
                    <a:cubicBezTo>
                      <a:pt x="199" y="123"/>
                      <a:pt x="200" y="123"/>
                      <a:pt x="200" y="122"/>
                    </a:cubicBezTo>
                    <a:cubicBezTo>
                      <a:pt x="201" y="122"/>
                      <a:pt x="201" y="122"/>
                      <a:pt x="201" y="122"/>
                    </a:cubicBezTo>
                    <a:cubicBezTo>
                      <a:pt x="201" y="123"/>
                      <a:pt x="201" y="123"/>
                      <a:pt x="201" y="123"/>
                    </a:cubicBezTo>
                    <a:cubicBezTo>
                      <a:pt x="201" y="123"/>
                      <a:pt x="200" y="123"/>
                      <a:pt x="200" y="123"/>
                    </a:cubicBezTo>
                    <a:cubicBezTo>
                      <a:pt x="200" y="123"/>
                      <a:pt x="200" y="123"/>
                      <a:pt x="199" y="123"/>
                    </a:cubicBezTo>
                    <a:cubicBezTo>
                      <a:pt x="199" y="123"/>
                      <a:pt x="199" y="123"/>
                      <a:pt x="199" y="123"/>
                    </a:cubicBezTo>
                    <a:cubicBezTo>
                      <a:pt x="199" y="123"/>
                      <a:pt x="198" y="123"/>
                      <a:pt x="198" y="123"/>
                    </a:cubicBezTo>
                    <a:cubicBezTo>
                      <a:pt x="198" y="123"/>
                      <a:pt x="197" y="123"/>
                      <a:pt x="197" y="123"/>
                    </a:cubicBezTo>
                    <a:cubicBezTo>
                      <a:pt x="197" y="123"/>
                      <a:pt x="196" y="123"/>
                      <a:pt x="196" y="123"/>
                    </a:cubicBezTo>
                    <a:cubicBezTo>
                      <a:pt x="196" y="123"/>
                      <a:pt x="196" y="123"/>
                      <a:pt x="195" y="123"/>
                    </a:cubicBezTo>
                    <a:cubicBezTo>
                      <a:pt x="195" y="123"/>
                      <a:pt x="195" y="123"/>
                      <a:pt x="194" y="123"/>
                    </a:cubicBezTo>
                    <a:cubicBezTo>
                      <a:pt x="194" y="123"/>
                      <a:pt x="194" y="123"/>
                      <a:pt x="193" y="123"/>
                    </a:cubicBezTo>
                    <a:cubicBezTo>
                      <a:pt x="193" y="123"/>
                      <a:pt x="193" y="124"/>
                      <a:pt x="193" y="124"/>
                    </a:cubicBezTo>
                    <a:cubicBezTo>
                      <a:pt x="192" y="124"/>
                      <a:pt x="192" y="124"/>
                      <a:pt x="192" y="123"/>
                    </a:cubicBezTo>
                    <a:close/>
                    <a:moveTo>
                      <a:pt x="352" y="123"/>
                    </a:moveTo>
                    <a:cubicBezTo>
                      <a:pt x="352" y="123"/>
                      <a:pt x="352" y="123"/>
                      <a:pt x="352" y="123"/>
                    </a:cubicBezTo>
                    <a:cubicBezTo>
                      <a:pt x="352" y="123"/>
                      <a:pt x="352" y="123"/>
                      <a:pt x="352" y="123"/>
                    </a:cubicBezTo>
                    <a:cubicBezTo>
                      <a:pt x="351" y="122"/>
                      <a:pt x="351" y="122"/>
                      <a:pt x="350" y="122"/>
                    </a:cubicBezTo>
                    <a:cubicBezTo>
                      <a:pt x="350" y="122"/>
                      <a:pt x="350" y="122"/>
                      <a:pt x="350" y="122"/>
                    </a:cubicBezTo>
                    <a:cubicBezTo>
                      <a:pt x="350" y="122"/>
                      <a:pt x="350" y="122"/>
                      <a:pt x="349" y="121"/>
                    </a:cubicBezTo>
                    <a:cubicBezTo>
                      <a:pt x="349" y="121"/>
                      <a:pt x="349" y="121"/>
                      <a:pt x="349" y="121"/>
                    </a:cubicBezTo>
                    <a:cubicBezTo>
                      <a:pt x="348" y="121"/>
                      <a:pt x="350" y="121"/>
                      <a:pt x="350" y="122"/>
                    </a:cubicBezTo>
                    <a:cubicBezTo>
                      <a:pt x="350" y="122"/>
                      <a:pt x="351" y="122"/>
                      <a:pt x="351" y="122"/>
                    </a:cubicBezTo>
                    <a:cubicBezTo>
                      <a:pt x="351" y="122"/>
                      <a:pt x="351" y="122"/>
                      <a:pt x="351" y="122"/>
                    </a:cubicBezTo>
                    <a:cubicBezTo>
                      <a:pt x="351" y="122"/>
                      <a:pt x="352" y="122"/>
                      <a:pt x="352" y="122"/>
                    </a:cubicBezTo>
                    <a:cubicBezTo>
                      <a:pt x="352" y="122"/>
                      <a:pt x="353" y="123"/>
                      <a:pt x="353" y="123"/>
                    </a:cubicBezTo>
                    <a:cubicBezTo>
                      <a:pt x="353" y="123"/>
                      <a:pt x="353" y="123"/>
                      <a:pt x="352" y="123"/>
                    </a:cubicBezTo>
                    <a:close/>
                    <a:moveTo>
                      <a:pt x="322" y="123"/>
                    </a:moveTo>
                    <a:cubicBezTo>
                      <a:pt x="322" y="123"/>
                      <a:pt x="322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3" y="123"/>
                    </a:cubicBezTo>
                    <a:cubicBezTo>
                      <a:pt x="323" y="123"/>
                      <a:pt x="323" y="123"/>
                      <a:pt x="322" y="123"/>
                    </a:cubicBezTo>
                    <a:close/>
                    <a:moveTo>
                      <a:pt x="310" y="123"/>
                    </a:moveTo>
                    <a:cubicBezTo>
                      <a:pt x="310" y="123"/>
                      <a:pt x="310" y="123"/>
                      <a:pt x="309" y="123"/>
                    </a:cubicBezTo>
                    <a:cubicBezTo>
                      <a:pt x="309" y="123"/>
                      <a:pt x="309" y="122"/>
                      <a:pt x="309" y="122"/>
                    </a:cubicBezTo>
                    <a:cubicBezTo>
                      <a:pt x="309" y="122"/>
                      <a:pt x="309" y="122"/>
                      <a:pt x="309" y="122"/>
                    </a:cubicBezTo>
                    <a:cubicBezTo>
                      <a:pt x="308" y="122"/>
                      <a:pt x="308" y="122"/>
                      <a:pt x="308" y="122"/>
                    </a:cubicBezTo>
                    <a:cubicBezTo>
                      <a:pt x="308" y="122"/>
                      <a:pt x="307" y="122"/>
                      <a:pt x="306" y="122"/>
                    </a:cubicBezTo>
                    <a:cubicBezTo>
                      <a:pt x="306" y="122"/>
                      <a:pt x="306" y="122"/>
                      <a:pt x="306" y="122"/>
                    </a:cubicBezTo>
                    <a:cubicBezTo>
                      <a:pt x="306" y="122"/>
                      <a:pt x="306" y="122"/>
                      <a:pt x="306" y="122"/>
                    </a:cubicBezTo>
                    <a:cubicBezTo>
                      <a:pt x="306" y="122"/>
                      <a:pt x="306" y="122"/>
                      <a:pt x="306" y="122"/>
                    </a:cubicBezTo>
                    <a:cubicBezTo>
                      <a:pt x="307" y="122"/>
                      <a:pt x="307" y="122"/>
                      <a:pt x="306" y="121"/>
                    </a:cubicBezTo>
                    <a:cubicBezTo>
                      <a:pt x="306" y="121"/>
                      <a:pt x="306" y="121"/>
                      <a:pt x="306" y="121"/>
                    </a:cubicBezTo>
                    <a:cubicBezTo>
                      <a:pt x="306" y="121"/>
                      <a:pt x="306" y="121"/>
                      <a:pt x="306" y="121"/>
                    </a:cubicBezTo>
                    <a:cubicBezTo>
                      <a:pt x="306" y="121"/>
                      <a:pt x="307" y="122"/>
                      <a:pt x="308" y="122"/>
                    </a:cubicBezTo>
                    <a:cubicBezTo>
                      <a:pt x="308" y="122"/>
                      <a:pt x="308" y="122"/>
                      <a:pt x="308" y="122"/>
                    </a:cubicBezTo>
                    <a:cubicBezTo>
                      <a:pt x="308" y="122"/>
                      <a:pt x="309" y="122"/>
                      <a:pt x="309" y="122"/>
                    </a:cubicBezTo>
                    <a:cubicBezTo>
                      <a:pt x="309" y="122"/>
                      <a:pt x="309" y="122"/>
                      <a:pt x="309" y="122"/>
                    </a:cubicBezTo>
                    <a:cubicBezTo>
                      <a:pt x="309" y="122"/>
                      <a:pt x="310" y="122"/>
                      <a:pt x="310" y="123"/>
                    </a:cubicBezTo>
                    <a:cubicBezTo>
                      <a:pt x="310" y="123"/>
                      <a:pt x="310" y="123"/>
                      <a:pt x="310" y="123"/>
                    </a:cubicBezTo>
                    <a:close/>
                    <a:moveTo>
                      <a:pt x="244" y="123"/>
                    </a:moveTo>
                    <a:cubicBezTo>
                      <a:pt x="243" y="123"/>
                      <a:pt x="243" y="123"/>
                      <a:pt x="243" y="122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43" y="123"/>
                      <a:pt x="243" y="123"/>
                      <a:pt x="243" y="123"/>
                    </a:cubicBezTo>
                    <a:cubicBezTo>
                      <a:pt x="242" y="123"/>
                      <a:pt x="242" y="122"/>
                      <a:pt x="242" y="122"/>
                    </a:cubicBezTo>
                    <a:cubicBezTo>
                      <a:pt x="242" y="122"/>
                      <a:pt x="243" y="122"/>
                      <a:pt x="243" y="122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43" y="122"/>
                      <a:pt x="243" y="122"/>
                      <a:pt x="244" y="122"/>
                    </a:cubicBezTo>
                    <a:cubicBezTo>
                      <a:pt x="244" y="122"/>
                      <a:pt x="244" y="122"/>
                      <a:pt x="244" y="122"/>
                    </a:cubicBezTo>
                    <a:cubicBezTo>
                      <a:pt x="244" y="122"/>
                      <a:pt x="245" y="122"/>
                      <a:pt x="245" y="122"/>
                    </a:cubicBezTo>
                    <a:cubicBezTo>
                      <a:pt x="246" y="122"/>
                      <a:pt x="246" y="122"/>
                      <a:pt x="246" y="122"/>
                    </a:cubicBezTo>
                    <a:cubicBezTo>
                      <a:pt x="246" y="122"/>
                      <a:pt x="246" y="122"/>
                      <a:pt x="246" y="122"/>
                    </a:cubicBezTo>
                    <a:cubicBezTo>
                      <a:pt x="247" y="122"/>
                      <a:pt x="247" y="122"/>
                      <a:pt x="247" y="122"/>
                    </a:cubicBezTo>
                    <a:cubicBezTo>
                      <a:pt x="247" y="122"/>
                      <a:pt x="247" y="122"/>
                      <a:pt x="246" y="122"/>
                    </a:cubicBezTo>
                    <a:cubicBezTo>
                      <a:pt x="246" y="123"/>
                      <a:pt x="246" y="123"/>
                      <a:pt x="245" y="122"/>
                    </a:cubicBezTo>
                    <a:cubicBezTo>
                      <a:pt x="245" y="122"/>
                      <a:pt x="245" y="122"/>
                      <a:pt x="245" y="122"/>
                    </a:cubicBezTo>
                    <a:cubicBezTo>
                      <a:pt x="245" y="123"/>
                      <a:pt x="245" y="123"/>
                      <a:pt x="244" y="123"/>
                    </a:cubicBezTo>
                    <a:cubicBezTo>
                      <a:pt x="244" y="122"/>
                      <a:pt x="244" y="122"/>
                      <a:pt x="244" y="123"/>
                    </a:cubicBezTo>
                    <a:cubicBezTo>
                      <a:pt x="244" y="123"/>
                      <a:pt x="244" y="123"/>
                      <a:pt x="244" y="123"/>
                    </a:cubicBezTo>
                    <a:cubicBezTo>
                      <a:pt x="244" y="123"/>
                      <a:pt x="244" y="123"/>
                      <a:pt x="244" y="123"/>
                    </a:cubicBezTo>
                    <a:close/>
                    <a:moveTo>
                      <a:pt x="232" y="123"/>
                    </a:moveTo>
                    <a:cubicBezTo>
                      <a:pt x="232" y="123"/>
                      <a:pt x="232" y="122"/>
                      <a:pt x="232" y="123"/>
                    </a:cubicBezTo>
                    <a:cubicBezTo>
                      <a:pt x="232" y="123"/>
                      <a:pt x="232" y="123"/>
                      <a:pt x="232" y="123"/>
                    </a:cubicBezTo>
                    <a:cubicBezTo>
                      <a:pt x="232" y="123"/>
                      <a:pt x="232" y="123"/>
                      <a:pt x="232" y="123"/>
                    </a:cubicBezTo>
                    <a:close/>
                    <a:moveTo>
                      <a:pt x="331" y="122"/>
                    </a:moveTo>
                    <a:cubicBezTo>
                      <a:pt x="330" y="122"/>
                      <a:pt x="330" y="122"/>
                      <a:pt x="330" y="122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0"/>
                      <a:pt x="329" y="120"/>
                      <a:pt x="329" y="120"/>
                    </a:cubicBezTo>
                    <a:cubicBezTo>
                      <a:pt x="329" y="120"/>
                      <a:pt x="329" y="120"/>
                      <a:pt x="329" y="120"/>
                    </a:cubicBezTo>
                    <a:cubicBezTo>
                      <a:pt x="329" y="120"/>
                      <a:pt x="329" y="120"/>
                      <a:pt x="329" y="120"/>
                    </a:cubicBezTo>
                    <a:cubicBezTo>
                      <a:pt x="329" y="120"/>
                      <a:pt x="329" y="120"/>
                      <a:pt x="328" y="120"/>
                    </a:cubicBezTo>
                    <a:cubicBezTo>
                      <a:pt x="328" y="120"/>
                      <a:pt x="328" y="120"/>
                      <a:pt x="328" y="120"/>
                    </a:cubicBezTo>
                    <a:cubicBezTo>
                      <a:pt x="327" y="120"/>
                      <a:pt x="327" y="119"/>
                      <a:pt x="327" y="119"/>
                    </a:cubicBezTo>
                    <a:cubicBezTo>
                      <a:pt x="327" y="119"/>
                      <a:pt x="328" y="119"/>
                      <a:pt x="329" y="120"/>
                    </a:cubicBezTo>
                    <a:cubicBezTo>
                      <a:pt x="329" y="120"/>
                      <a:pt x="329" y="120"/>
                      <a:pt x="329" y="120"/>
                    </a:cubicBezTo>
                    <a:cubicBezTo>
                      <a:pt x="329" y="120"/>
                      <a:pt x="330" y="120"/>
                      <a:pt x="330" y="120"/>
                    </a:cubicBezTo>
                    <a:cubicBezTo>
                      <a:pt x="330" y="120"/>
                      <a:pt x="330" y="120"/>
                      <a:pt x="330" y="120"/>
                    </a:cubicBezTo>
                    <a:cubicBezTo>
                      <a:pt x="330" y="120"/>
                      <a:pt x="330" y="121"/>
                      <a:pt x="330" y="121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30" y="121"/>
                      <a:pt x="330" y="121"/>
                      <a:pt x="330" y="121"/>
                    </a:cubicBezTo>
                    <a:cubicBezTo>
                      <a:pt x="330" y="121"/>
                      <a:pt x="330" y="122"/>
                      <a:pt x="331" y="122"/>
                    </a:cubicBezTo>
                    <a:cubicBezTo>
                      <a:pt x="331" y="122"/>
                      <a:pt x="331" y="123"/>
                      <a:pt x="331" y="123"/>
                    </a:cubicBezTo>
                    <a:cubicBezTo>
                      <a:pt x="331" y="123"/>
                      <a:pt x="331" y="123"/>
                      <a:pt x="331" y="122"/>
                    </a:cubicBezTo>
                    <a:close/>
                    <a:moveTo>
                      <a:pt x="296" y="123"/>
                    </a:moveTo>
                    <a:cubicBezTo>
                      <a:pt x="296" y="122"/>
                      <a:pt x="296" y="122"/>
                      <a:pt x="296" y="122"/>
                    </a:cubicBezTo>
                    <a:cubicBezTo>
                      <a:pt x="296" y="122"/>
                      <a:pt x="296" y="122"/>
                      <a:pt x="296" y="122"/>
                    </a:cubicBezTo>
                    <a:cubicBezTo>
                      <a:pt x="296" y="122"/>
                      <a:pt x="296" y="123"/>
                      <a:pt x="296" y="123"/>
                    </a:cubicBezTo>
                    <a:close/>
                    <a:moveTo>
                      <a:pt x="240" y="122"/>
                    </a:moveTo>
                    <a:cubicBezTo>
                      <a:pt x="240" y="122"/>
                      <a:pt x="240" y="122"/>
                      <a:pt x="240" y="122"/>
                    </a:cubicBezTo>
                    <a:cubicBezTo>
                      <a:pt x="240" y="122"/>
                      <a:pt x="240" y="122"/>
                      <a:pt x="240" y="122"/>
                    </a:cubicBezTo>
                    <a:cubicBezTo>
                      <a:pt x="240" y="122"/>
                      <a:pt x="241" y="122"/>
                      <a:pt x="241" y="122"/>
                    </a:cubicBezTo>
                    <a:cubicBezTo>
                      <a:pt x="241" y="122"/>
                      <a:pt x="242" y="122"/>
                      <a:pt x="242" y="122"/>
                    </a:cubicBezTo>
                    <a:cubicBezTo>
                      <a:pt x="242" y="122"/>
                      <a:pt x="241" y="122"/>
                      <a:pt x="241" y="122"/>
                    </a:cubicBezTo>
                    <a:cubicBezTo>
                      <a:pt x="241" y="122"/>
                      <a:pt x="241" y="122"/>
                      <a:pt x="241" y="122"/>
                    </a:cubicBezTo>
                    <a:cubicBezTo>
                      <a:pt x="241" y="122"/>
                      <a:pt x="240" y="122"/>
                      <a:pt x="240" y="122"/>
                    </a:cubicBezTo>
                    <a:cubicBezTo>
                      <a:pt x="240" y="122"/>
                      <a:pt x="240" y="122"/>
                      <a:pt x="240" y="122"/>
                    </a:cubicBezTo>
                    <a:close/>
                    <a:moveTo>
                      <a:pt x="239" y="122"/>
                    </a:moveTo>
                    <a:cubicBezTo>
                      <a:pt x="239" y="122"/>
                      <a:pt x="239" y="122"/>
                      <a:pt x="239" y="122"/>
                    </a:cubicBezTo>
                    <a:cubicBezTo>
                      <a:pt x="239" y="122"/>
                      <a:pt x="240" y="122"/>
                      <a:pt x="239" y="122"/>
                    </a:cubicBezTo>
                    <a:cubicBezTo>
                      <a:pt x="239" y="122"/>
                      <a:pt x="239" y="122"/>
                      <a:pt x="239" y="122"/>
                    </a:cubicBezTo>
                    <a:close/>
                    <a:moveTo>
                      <a:pt x="235" y="122"/>
                    </a:moveTo>
                    <a:cubicBezTo>
                      <a:pt x="234" y="122"/>
                      <a:pt x="235" y="122"/>
                      <a:pt x="235" y="122"/>
                    </a:cubicBez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36" y="122"/>
                      <a:pt x="236" y="122"/>
                      <a:pt x="236" y="122"/>
                    </a:cubicBezTo>
                    <a:cubicBezTo>
                      <a:pt x="236" y="122"/>
                      <a:pt x="236" y="122"/>
                      <a:pt x="236" y="122"/>
                    </a:cubicBezTo>
                    <a:cubicBezTo>
                      <a:pt x="236" y="122"/>
                      <a:pt x="236" y="122"/>
                      <a:pt x="235" y="122"/>
                    </a:cubicBez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35" y="122"/>
                      <a:pt x="235" y="122"/>
                      <a:pt x="235" y="122"/>
                    </a:cubicBezTo>
                    <a:close/>
                    <a:moveTo>
                      <a:pt x="237" y="122"/>
                    </a:moveTo>
                    <a:cubicBezTo>
                      <a:pt x="237" y="122"/>
                      <a:pt x="237" y="122"/>
                      <a:pt x="237" y="122"/>
                    </a:cubicBezTo>
                    <a:cubicBezTo>
                      <a:pt x="237" y="122"/>
                      <a:pt x="237" y="122"/>
                      <a:pt x="237" y="122"/>
                    </a:cubicBezTo>
                    <a:cubicBezTo>
                      <a:pt x="237" y="122"/>
                      <a:pt x="237" y="122"/>
                      <a:pt x="237" y="122"/>
                    </a:cubicBezTo>
                    <a:cubicBezTo>
                      <a:pt x="237" y="122"/>
                      <a:pt x="237" y="122"/>
                      <a:pt x="237" y="122"/>
                    </a:cubicBezTo>
                    <a:close/>
                    <a:moveTo>
                      <a:pt x="198" y="121"/>
                    </a:moveTo>
                    <a:cubicBezTo>
                      <a:pt x="197" y="121"/>
                      <a:pt x="197" y="121"/>
                      <a:pt x="197" y="121"/>
                    </a:cubicBezTo>
                    <a:cubicBezTo>
                      <a:pt x="198" y="121"/>
                      <a:pt x="198" y="121"/>
                      <a:pt x="198" y="121"/>
                    </a:cubicBezTo>
                    <a:cubicBezTo>
                      <a:pt x="198" y="121"/>
                      <a:pt x="198" y="121"/>
                      <a:pt x="198" y="121"/>
                    </a:cubicBezTo>
                    <a:cubicBezTo>
                      <a:pt x="198" y="121"/>
                      <a:pt x="199" y="121"/>
                      <a:pt x="199" y="121"/>
                    </a:cubicBezTo>
                    <a:cubicBezTo>
                      <a:pt x="199" y="121"/>
                      <a:pt x="199" y="121"/>
                      <a:pt x="200" y="121"/>
                    </a:cubicBezTo>
                    <a:cubicBezTo>
                      <a:pt x="200" y="121"/>
                      <a:pt x="201" y="121"/>
                      <a:pt x="201" y="121"/>
                    </a:cubicBezTo>
                    <a:cubicBezTo>
                      <a:pt x="201" y="121"/>
                      <a:pt x="201" y="121"/>
                      <a:pt x="202" y="121"/>
                    </a:cubicBezTo>
                    <a:cubicBezTo>
                      <a:pt x="202" y="121"/>
                      <a:pt x="201" y="121"/>
                      <a:pt x="200" y="121"/>
                    </a:cubicBezTo>
                    <a:cubicBezTo>
                      <a:pt x="199" y="121"/>
                      <a:pt x="199" y="121"/>
                      <a:pt x="199" y="121"/>
                    </a:cubicBezTo>
                    <a:cubicBezTo>
                      <a:pt x="199" y="122"/>
                      <a:pt x="198" y="122"/>
                      <a:pt x="198" y="121"/>
                    </a:cubicBezTo>
                    <a:close/>
                    <a:moveTo>
                      <a:pt x="144" y="121"/>
                    </a:moveTo>
                    <a:cubicBezTo>
                      <a:pt x="143" y="121"/>
                      <a:pt x="143" y="121"/>
                      <a:pt x="144" y="121"/>
                    </a:cubicBezTo>
                    <a:cubicBezTo>
                      <a:pt x="144" y="121"/>
                      <a:pt x="144" y="121"/>
                      <a:pt x="145" y="121"/>
                    </a:cubicBezTo>
                    <a:cubicBezTo>
                      <a:pt x="146" y="121"/>
                      <a:pt x="146" y="121"/>
                      <a:pt x="147" y="121"/>
                    </a:cubicBezTo>
                    <a:cubicBezTo>
                      <a:pt x="147" y="121"/>
                      <a:pt x="147" y="120"/>
                      <a:pt x="147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50" y="120"/>
                      <a:pt x="150" y="120"/>
                    </a:cubicBezTo>
                    <a:cubicBezTo>
                      <a:pt x="150" y="120"/>
                      <a:pt x="150" y="120"/>
                      <a:pt x="151" y="120"/>
                    </a:cubicBezTo>
                    <a:cubicBezTo>
                      <a:pt x="151" y="120"/>
                      <a:pt x="152" y="120"/>
                      <a:pt x="152" y="120"/>
                    </a:cubicBezTo>
                    <a:cubicBezTo>
                      <a:pt x="152" y="120"/>
                      <a:pt x="152" y="120"/>
                      <a:pt x="151" y="121"/>
                    </a:cubicBezTo>
                    <a:cubicBezTo>
                      <a:pt x="151" y="121"/>
                      <a:pt x="151" y="121"/>
                      <a:pt x="150" y="121"/>
                    </a:cubicBezTo>
                    <a:cubicBezTo>
                      <a:pt x="150" y="121"/>
                      <a:pt x="150" y="121"/>
                      <a:pt x="149" y="121"/>
                    </a:cubicBezTo>
                    <a:cubicBezTo>
                      <a:pt x="149" y="121"/>
                      <a:pt x="149" y="121"/>
                      <a:pt x="148" y="121"/>
                    </a:cubicBezTo>
                    <a:cubicBezTo>
                      <a:pt x="148" y="121"/>
                      <a:pt x="148" y="121"/>
                      <a:pt x="148" y="121"/>
                    </a:cubicBezTo>
                    <a:cubicBezTo>
                      <a:pt x="148" y="121"/>
                      <a:pt x="147" y="121"/>
                      <a:pt x="147" y="121"/>
                    </a:cubicBezTo>
                    <a:cubicBezTo>
                      <a:pt x="147" y="121"/>
                      <a:pt x="146" y="121"/>
                      <a:pt x="146" y="121"/>
                    </a:cubicBezTo>
                    <a:cubicBezTo>
                      <a:pt x="146" y="121"/>
                      <a:pt x="145" y="121"/>
                      <a:pt x="145" y="121"/>
                    </a:cubicBezTo>
                    <a:cubicBezTo>
                      <a:pt x="145" y="121"/>
                      <a:pt x="144" y="121"/>
                      <a:pt x="144" y="121"/>
                    </a:cubicBezTo>
                    <a:cubicBezTo>
                      <a:pt x="144" y="121"/>
                      <a:pt x="144" y="121"/>
                      <a:pt x="144" y="121"/>
                    </a:cubicBezTo>
                    <a:cubicBezTo>
                      <a:pt x="144" y="121"/>
                      <a:pt x="144" y="121"/>
                      <a:pt x="144" y="121"/>
                    </a:cubicBezTo>
                    <a:close/>
                    <a:moveTo>
                      <a:pt x="331" y="121"/>
                    </a:moveTo>
                    <a:cubicBezTo>
                      <a:pt x="331" y="121"/>
                      <a:pt x="331" y="121"/>
                      <a:pt x="331" y="121"/>
                    </a:cubicBezTo>
                    <a:cubicBezTo>
                      <a:pt x="331" y="121"/>
                      <a:pt x="331" y="121"/>
                      <a:pt x="331" y="121"/>
                    </a:cubicBezTo>
                    <a:cubicBezTo>
                      <a:pt x="331" y="121"/>
                      <a:pt x="331" y="121"/>
                      <a:pt x="331" y="121"/>
                    </a:cubicBezTo>
                    <a:close/>
                    <a:moveTo>
                      <a:pt x="305" y="121"/>
                    </a:moveTo>
                    <a:cubicBezTo>
                      <a:pt x="304" y="121"/>
                      <a:pt x="304" y="121"/>
                      <a:pt x="303" y="121"/>
                    </a:cubicBezTo>
                    <a:cubicBezTo>
                      <a:pt x="302" y="121"/>
                      <a:pt x="302" y="121"/>
                      <a:pt x="302" y="120"/>
                    </a:cubicBezTo>
                    <a:cubicBezTo>
                      <a:pt x="302" y="120"/>
                      <a:pt x="302" y="120"/>
                      <a:pt x="302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02" y="120"/>
                      <a:pt x="302" y="120"/>
                      <a:pt x="303" y="120"/>
                    </a:cubicBezTo>
                    <a:cubicBezTo>
                      <a:pt x="303" y="120"/>
                      <a:pt x="303" y="120"/>
                      <a:pt x="304" y="121"/>
                    </a:cubicBezTo>
                    <a:cubicBezTo>
                      <a:pt x="304" y="121"/>
                      <a:pt x="304" y="121"/>
                      <a:pt x="305" y="121"/>
                    </a:cubicBezTo>
                    <a:cubicBezTo>
                      <a:pt x="305" y="121"/>
                      <a:pt x="305" y="121"/>
                      <a:pt x="305" y="121"/>
                    </a:cubicBezTo>
                    <a:cubicBezTo>
                      <a:pt x="306" y="121"/>
                      <a:pt x="305" y="121"/>
                      <a:pt x="305" y="121"/>
                    </a:cubicBezTo>
                    <a:close/>
                    <a:moveTo>
                      <a:pt x="235" y="121"/>
                    </a:moveTo>
                    <a:cubicBezTo>
                      <a:pt x="235" y="121"/>
                      <a:pt x="235" y="121"/>
                      <a:pt x="235" y="121"/>
                    </a:cubicBezTo>
                    <a:cubicBezTo>
                      <a:pt x="234" y="121"/>
                      <a:pt x="234" y="121"/>
                      <a:pt x="234" y="121"/>
                    </a:cubicBezTo>
                    <a:cubicBezTo>
                      <a:pt x="234" y="121"/>
                      <a:pt x="234" y="121"/>
                      <a:pt x="234" y="121"/>
                    </a:cubicBezTo>
                    <a:cubicBezTo>
                      <a:pt x="235" y="120"/>
                      <a:pt x="235" y="120"/>
                      <a:pt x="235" y="120"/>
                    </a:cubicBezTo>
                    <a:cubicBezTo>
                      <a:pt x="235" y="120"/>
                      <a:pt x="235" y="120"/>
                      <a:pt x="235" y="120"/>
                    </a:cubicBezTo>
                    <a:cubicBezTo>
                      <a:pt x="235" y="121"/>
                      <a:pt x="235" y="121"/>
                      <a:pt x="236" y="120"/>
                    </a:cubicBezTo>
                    <a:cubicBezTo>
                      <a:pt x="236" y="120"/>
                      <a:pt x="236" y="120"/>
                      <a:pt x="236" y="120"/>
                    </a:cubicBezTo>
                    <a:cubicBezTo>
                      <a:pt x="237" y="121"/>
                      <a:pt x="237" y="121"/>
                      <a:pt x="236" y="121"/>
                    </a:cubicBezTo>
                    <a:cubicBezTo>
                      <a:pt x="236" y="121"/>
                      <a:pt x="236" y="121"/>
                      <a:pt x="236" y="121"/>
                    </a:cubicBezTo>
                    <a:cubicBezTo>
                      <a:pt x="236" y="121"/>
                      <a:pt x="235" y="121"/>
                      <a:pt x="235" y="121"/>
                    </a:cubicBezTo>
                    <a:close/>
                    <a:moveTo>
                      <a:pt x="301" y="121"/>
                    </a:moveTo>
                    <a:cubicBezTo>
                      <a:pt x="301" y="121"/>
                      <a:pt x="301" y="121"/>
                      <a:pt x="300" y="121"/>
                    </a:cubicBezTo>
                    <a:cubicBezTo>
                      <a:pt x="300" y="121"/>
                      <a:pt x="300" y="121"/>
                      <a:pt x="300" y="121"/>
                    </a:cubicBezTo>
                    <a:cubicBezTo>
                      <a:pt x="300" y="121"/>
                      <a:pt x="300" y="121"/>
                      <a:pt x="300" y="121"/>
                    </a:cubicBezTo>
                    <a:cubicBezTo>
                      <a:pt x="300" y="121"/>
                      <a:pt x="300" y="121"/>
                      <a:pt x="300" y="121"/>
                    </a:cubicBezTo>
                    <a:cubicBezTo>
                      <a:pt x="300" y="121"/>
                      <a:pt x="300" y="121"/>
                      <a:pt x="301" y="121"/>
                    </a:cubicBezTo>
                    <a:cubicBezTo>
                      <a:pt x="301" y="121"/>
                      <a:pt x="301" y="121"/>
                      <a:pt x="302" y="121"/>
                    </a:cubicBezTo>
                    <a:cubicBezTo>
                      <a:pt x="302" y="121"/>
                      <a:pt x="302" y="121"/>
                      <a:pt x="301" y="121"/>
                    </a:cubicBezTo>
                    <a:cubicBezTo>
                      <a:pt x="301" y="121"/>
                      <a:pt x="301" y="121"/>
                      <a:pt x="301" y="121"/>
                    </a:cubicBezTo>
                    <a:close/>
                    <a:moveTo>
                      <a:pt x="233" y="121"/>
                    </a:moveTo>
                    <a:cubicBezTo>
                      <a:pt x="232" y="121"/>
                      <a:pt x="233" y="121"/>
                      <a:pt x="233" y="121"/>
                    </a:cubicBezTo>
                    <a:cubicBezTo>
                      <a:pt x="234" y="121"/>
                      <a:pt x="234" y="121"/>
                      <a:pt x="234" y="121"/>
                    </a:cubicBezTo>
                    <a:cubicBezTo>
                      <a:pt x="234" y="121"/>
                      <a:pt x="233" y="121"/>
                      <a:pt x="233" y="121"/>
                    </a:cubicBezTo>
                    <a:close/>
                    <a:moveTo>
                      <a:pt x="350" y="120"/>
                    </a:move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50" y="120"/>
                      <a:pt x="351" y="120"/>
                      <a:pt x="351" y="120"/>
                    </a:cubicBezTo>
                    <a:cubicBezTo>
                      <a:pt x="351" y="120"/>
                      <a:pt x="351" y="120"/>
                      <a:pt x="350" y="120"/>
                    </a:cubicBezTo>
                    <a:close/>
                    <a:moveTo>
                      <a:pt x="319" y="120"/>
                    </a:moveTo>
                    <a:cubicBezTo>
                      <a:pt x="319" y="120"/>
                      <a:pt x="319" y="120"/>
                      <a:pt x="319" y="120"/>
                    </a:cubicBezTo>
                    <a:cubicBezTo>
                      <a:pt x="319" y="120"/>
                      <a:pt x="319" y="120"/>
                      <a:pt x="319" y="120"/>
                    </a:cubicBezTo>
                    <a:cubicBezTo>
                      <a:pt x="319" y="120"/>
                      <a:pt x="319" y="120"/>
                      <a:pt x="319" y="120"/>
                    </a:cubicBezTo>
                    <a:close/>
                    <a:moveTo>
                      <a:pt x="332" y="120"/>
                    </a:move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lose/>
                    <a:moveTo>
                      <a:pt x="319" y="119"/>
                    </a:moveTo>
                    <a:cubicBezTo>
                      <a:pt x="319" y="118"/>
                      <a:pt x="319" y="118"/>
                      <a:pt x="319" y="118"/>
                    </a:cubicBezTo>
                    <a:cubicBezTo>
                      <a:pt x="319" y="118"/>
                      <a:pt x="319" y="118"/>
                      <a:pt x="319" y="119"/>
                    </a:cubicBezTo>
                    <a:cubicBezTo>
                      <a:pt x="319" y="119"/>
                      <a:pt x="319" y="119"/>
                      <a:pt x="319" y="119"/>
                    </a:cubicBezTo>
                    <a:close/>
                    <a:moveTo>
                      <a:pt x="307" y="118"/>
                    </a:moveTo>
                    <a:cubicBezTo>
                      <a:pt x="307" y="118"/>
                      <a:pt x="307" y="118"/>
                      <a:pt x="307" y="118"/>
                    </a:cubicBezTo>
                    <a:cubicBezTo>
                      <a:pt x="307" y="117"/>
                      <a:pt x="306" y="117"/>
                      <a:pt x="306" y="117"/>
                    </a:cubicBezTo>
                    <a:cubicBezTo>
                      <a:pt x="306" y="117"/>
                      <a:pt x="306" y="117"/>
                      <a:pt x="306" y="117"/>
                    </a:cubicBezTo>
                    <a:cubicBezTo>
                      <a:pt x="306" y="117"/>
                      <a:pt x="306" y="117"/>
                      <a:pt x="306" y="117"/>
                    </a:cubicBezTo>
                    <a:cubicBezTo>
                      <a:pt x="306" y="117"/>
                      <a:pt x="306" y="117"/>
                      <a:pt x="307" y="117"/>
                    </a:cubicBezTo>
                    <a:cubicBezTo>
                      <a:pt x="307" y="117"/>
                      <a:pt x="307" y="117"/>
                      <a:pt x="307" y="117"/>
                    </a:cubicBezTo>
                    <a:cubicBezTo>
                      <a:pt x="307" y="117"/>
                      <a:pt x="307" y="117"/>
                      <a:pt x="307" y="117"/>
                    </a:cubicBezTo>
                    <a:cubicBezTo>
                      <a:pt x="307" y="118"/>
                      <a:pt x="307" y="118"/>
                      <a:pt x="307" y="118"/>
                    </a:cubicBezTo>
                    <a:cubicBezTo>
                      <a:pt x="308" y="118"/>
                      <a:pt x="308" y="118"/>
                      <a:pt x="308" y="118"/>
                    </a:cubicBezTo>
                    <a:cubicBezTo>
                      <a:pt x="307" y="118"/>
                      <a:pt x="307" y="118"/>
                      <a:pt x="307" y="118"/>
                    </a:cubicBezTo>
                    <a:close/>
                    <a:moveTo>
                      <a:pt x="343" y="118"/>
                    </a:moveTo>
                    <a:cubicBezTo>
                      <a:pt x="343" y="118"/>
                      <a:pt x="343" y="118"/>
                      <a:pt x="343" y="118"/>
                    </a:cubicBezTo>
                    <a:cubicBezTo>
                      <a:pt x="343" y="118"/>
                      <a:pt x="343" y="118"/>
                      <a:pt x="343" y="118"/>
                    </a:cubicBezTo>
                    <a:cubicBezTo>
                      <a:pt x="343" y="118"/>
                      <a:pt x="343" y="118"/>
                      <a:pt x="343" y="118"/>
                    </a:cubicBezTo>
                    <a:cubicBezTo>
                      <a:pt x="343" y="118"/>
                      <a:pt x="343" y="118"/>
                      <a:pt x="343" y="118"/>
                    </a:cubicBezTo>
                    <a:close/>
                    <a:moveTo>
                      <a:pt x="258" y="118"/>
                    </a:moveTo>
                    <a:cubicBezTo>
                      <a:pt x="258" y="118"/>
                      <a:pt x="258" y="118"/>
                      <a:pt x="258" y="118"/>
                    </a:cubicBezTo>
                    <a:cubicBezTo>
                      <a:pt x="258" y="118"/>
                      <a:pt x="258" y="118"/>
                      <a:pt x="258" y="118"/>
                    </a:cubicBezTo>
                    <a:cubicBezTo>
                      <a:pt x="258" y="118"/>
                      <a:pt x="258" y="118"/>
                      <a:pt x="258" y="118"/>
                    </a:cubicBezTo>
                    <a:cubicBezTo>
                      <a:pt x="258" y="118"/>
                      <a:pt x="258" y="118"/>
                      <a:pt x="258" y="118"/>
                    </a:cubicBezTo>
                    <a:close/>
                    <a:moveTo>
                      <a:pt x="259" y="118"/>
                    </a:moveTo>
                    <a:cubicBezTo>
                      <a:pt x="259" y="118"/>
                      <a:pt x="259" y="118"/>
                      <a:pt x="259" y="118"/>
                    </a:cubicBezTo>
                    <a:cubicBezTo>
                      <a:pt x="259" y="118"/>
                      <a:pt x="259" y="118"/>
                      <a:pt x="259" y="118"/>
                    </a:cubicBezTo>
                    <a:cubicBezTo>
                      <a:pt x="259" y="118"/>
                      <a:pt x="260" y="118"/>
                      <a:pt x="260" y="117"/>
                    </a:cubicBezTo>
                    <a:cubicBezTo>
                      <a:pt x="260" y="117"/>
                      <a:pt x="260" y="117"/>
                      <a:pt x="260" y="117"/>
                    </a:cubicBezTo>
                    <a:cubicBezTo>
                      <a:pt x="260" y="117"/>
                      <a:pt x="261" y="117"/>
                      <a:pt x="261" y="117"/>
                    </a:cubicBezTo>
                    <a:cubicBezTo>
                      <a:pt x="261" y="117"/>
                      <a:pt x="261" y="117"/>
                      <a:pt x="261" y="117"/>
                    </a:cubicBezTo>
                    <a:cubicBezTo>
                      <a:pt x="261" y="117"/>
                      <a:pt x="262" y="117"/>
                      <a:pt x="263" y="117"/>
                    </a:cubicBezTo>
                    <a:cubicBezTo>
                      <a:pt x="263" y="117"/>
                      <a:pt x="263" y="117"/>
                      <a:pt x="263" y="116"/>
                    </a:cubicBezTo>
                    <a:cubicBezTo>
                      <a:pt x="264" y="116"/>
                      <a:pt x="264" y="116"/>
                      <a:pt x="264" y="116"/>
                    </a:cubicBezTo>
                    <a:cubicBezTo>
                      <a:pt x="264" y="116"/>
                      <a:pt x="265" y="116"/>
                      <a:pt x="265" y="116"/>
                    </a:cubicBezTo>
                    <a:cubicBezTo>
                      <a:pt x="265" y="116"/>
                      <a:pt x="266" y="115"/>
                      <a:pt x="266" y="115"/>
                    </a:cubicBezTo>
                    <a:cubicBezTo>
                      <a:pt x="266" y="115"/>
                      <a:pt x="266" y="115"/>
                      <a:pt x="266" y="115"/>
                    </a:cubicBezTo>
                    <a:cubicBezTo>
                      <a:pt x="266" y="116"/>
                      <a:pt x="266" y="116"/>
                      <a:pt x="266" y="116"/>
                    </a:cubicBezTo>
                    <a:cubicBezTo>
                      <a:pt x="266" y="116"/>
                      <a:pt x="266" y="116"/>
                      <a:pt x="265" y="116"/>
                    </a:cubicBezTo>
                    <a:cubicBezTo>
                      <a:pt x="265" y="116"/>
                      <a:pt x="264" y="116"/>
                      <a:pt x="264" y="116"/>
                    </a:cubicBezTo>
                    <a:cubicBezTo>
                      <a:pt x="264" y="116"/>
                      <a:pt x="264" y="116"/>
                      <a:pt x="264" y="116"/>
                    </a:cubicBezTo>
                    <a:cubicBezTo>
                      <a:pt x="264" y="117"/>
                      <a:pt x="263" y="117"/>
                      <a:pt x="263" y="117"/>
                    </a:cubicBezTo>
                    <a:cubicBezTo>
                      <a:pt x="263" y="117"/>
                      <a:pt x="263" y="117"/>
                      <a:pt x="263" y="117"/>
                    </a:cubicBezTo>
                    <a:cubicBezTo>
                      <a:pt x="263" y="117"/>
                      <a:pt x="262" y="117"/>
                      <a:pt x="261" y="117"/>
                    </a:cubicBezTo>
                    <a:cubicBezTo>
                      <a:pt x="261" y="117"/>
                      <a:pt x="261" y="117"/>
                      <a:pt x="261" y="117"/>
                    </a:cubicBezTo>
                    <a:cubicBezTo>
                      <a:pt x="261" y="117"/>
                      <a:pt x="261" y="117"/>
                      <a:pt x="261" y="117"/>
                    </a:cubicBezTo>
                    <a:cubicBezTo>
                      <a:pt x="261" y="117"/>
                      <a:pt x="260" y="118"/>
                      <a:pt x="260" y="118"/>
                    </a:cubicBezTo>
                    <a:cubicBezTo>
                      <a:pt x="259" y="118"/>
                      <a:pt x="259" y="118"/>
                      <a:pt x="259" y="118"/>
                    </a:cubicBezTo>
                    <a:cubicBezTo>
                      <a:pt x="259" y="118"/>
                      <a:pt x="259" y="118"/>
                      <a:pt x="259" y="118"/>
                    </a:cubicBezTo>
                    <a:close/>
                    <a:moveTo>
                      <a:pt x="268" y="117"/>
                    </a:move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ubicBezTo>
                      <a:pt x="268" y="117"/>
                      <a:pt x="268" y="117"/>
                      <a:pt x="268" y="117"/>
                    </a:cubicBezTo>
                    <a:close/>
                    <a:moveTo>
                      <a:pt x="344" y="117"/>
                    </a:moveTo>
                    <a:cubicBezTo>
                      <a:pt x="344" y="117"/>
                      <a:pt x="343" y="117"/>
                      <a:pt x="343" y="117"/>
                    </a:cubicBezTo>
                    <a:cubicBezTo>
                      <a:pt x="343" y="117"/>
                      <a:pt x="343" y="117"/>
                      <a:pt x="344" y="117"/>
                    </a:cubicBezTo>
                    <a:cubicBezTo>
                      <a:pt x="344" y="116"/>
                      <a:pt x="344" y="116"/>
                      <a:pt x="344" y="116"/>
                    </a:cubicBezTo>
                    <a:cubicBezTo>
                      <a:pt x="343" y="116"/>
                      <a:pt x="343" y="116"/>
                      <a:pt x="344" y="116"/>
                    </a:cubicBezTo>
                    <a:cubicBezTo>
                      <a:pt x="344" y="116"/>
                      <a:pt x="344" y="116"/>
                      <a:pt x="344" y="115"/>
                    </a:cubicBezTo>
                    <a:cubicBezTo>
                      <a:pt x="344" y="115"/>
                      <a:pt x="344" y="115"/>
                      <a:pt x="344" y="115"/>
                    </a:cubicBezTo>
                    <a:cubicBezTo>
                      <a:pt x="343" y="115"/>
                      <a:pt x="343" y="115"/>
                      <a:pt x="342" y="115"/>
                    </a:cubicBezTo>
                    <a:cubicBezTo>
                      <a:pt x="341" y="115"/>
                      <a:pt x="341" y="114"/>
                      <a:pt x="340" y="114"/>
                    </a:cubicBezTo>
                    <a:cubicBezTo>
                      <a:pt x="340" y="114"/>
                      <a:pt x="338" y="114"/>
                      <a:pt x="338" y="114"/>
                    </a:cubicBezTo>
                    <a:cubicBezTo>
                      <a:pt x="338" y="114"/>
                      <a:pt x="337" y="114"/>
                      <a:pt x="337" y="114"/>
                    </a:cubicBezTo>
                    <a:cubicBezTo>
                      <a:pt x="337" y="114"/>
                      <a:pt x="337" y="114"/>
                      <a:pt x="338" y="114"/>
                    </a:cubicBezTo>
                    <a:cubicBezTo>
                      <a:pt x="338" y="114"/>
                      <a:pt x="338" y="114"/>
                      <a:pt x="338" y="114"/>
                    </a:cubicBezTo>
                    <a:cubicBezTo>
                      <a:pt x="339" y="114"/>
                      <a:pt x="339" y="114"/>
                      <a:pt x="339" y="114"/>
                    </a:cubicBezTo>
                    <a:cubicBezTo>
                      <a:pt x="339" y="114"/>
                      <a:pt x="339" y="114"/>
                      <a:pt x="339" y="114"/>
                    </a:cubicBezTo>
                    <a:cubicBezTo>
                      <a:pt x="339" y="114"/>
                      <a:pt x="340" y="114"/>
                      <a:pt x="340" y="114"/>
                    </a:cubicBezTo>
                    <a:cubicBezTo>
                      <a:pt x="341" y="114"/>
                      <a:pt x="341" y="114"/>
                      <a:pt x="342" y="114"/>
                    </a:cubicBezTo>
                    <a:cubicBezTo>
                      <a:pt x="342" y="114"/>
                      <a:pt x="343" y="114"/>
                      <a:pt x="343" y="114"/>
                    </a:cubicBezTo>
                    <a:cubicBezTo>
                      <a:pt x="343" y="114"/>
                      <a:pt x="343" y="114"/>
                      <a:pt x="343" y="114"/>
                    </a:cubicBezTo>
                    <a:cubicBezTo>
                      <a:pt x="344" y="114"/>
                      <a:pt x="344" y="114"/>
                      <a:pt x="344" y="114"/>
                    </a:cubicBezTo>
                    <a:cubicBezTo>
                      <a:pt x="344" y="114"/>
                      <a:pt x="344" y="113"/>
                      <a:pt x="343" y="113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3" y="112"/>
                      <a:pt x="343" y="112"/>
                      <a:pt x="343" y="112"/>
                    </a:cubicBezTo>
                    <a:cubicBezTo>
                      <a:pt x="343" y="112"/>
                      <a:pt x="343" y="112"/>
                      <a:pt x="343" y="112"/>
                    </a:cubicBezTo>
                    <a:cubicBezTo>
                      <a:pt x="343" y="112"/>
                      <a:pt x="343" y="111"/>
                      <a:pt x="343" y="111"/>
                    </a:cubicBezTo>
                    <a:cubicBezTo>
                      <a:pt x="343" y="111"/>
                      <a:pt x="343" y="111"/>
                      <a:pt x="343" y="111"/>
                    </a:cubicBezTo>
                    <a:cubicBezTo>
                      <a:pt x="344" y="111"/>
                      <a:pt x="344" y="111"/>
                      <a:pt x="344" y="111"/>
                    </a:cubicBezTo>
                    <a:cubicBezTo>
                      <a:pt x="344" y="111"/>
                      <a:pt x="344" y="112"/>
                      <a:pt x="344" y="112"/>
                    </a:cubicBezTo>
                    <a:cubicBezTo>
                      <a:pt x="344" y="112"/>
                      <a:pt x="344" y="112"/>
                      <a:pt x="344" y="112"/>
                    </a:cubicBezTo>
                    <a:cubicBezTo>
                      <a:pt x="344" y="112"/>
                      <a:pt x="344" y="112"/>
                      <a:pt x="344" y="113"/>
                    </a:cubicBezTo>
                    <a:cubicBezTo>
                      <a:pt x="344" y="113"/>
                      <a:pt x="344" y="113"/>
                      <a:pt x="344" y="113"/>
                    </a:cubicBezTo>
                    <a:cubicBezTo>
                      <a:pt x="344" y="113"/>
                      <a:pt x="344" y="113"/>
                      <a:pt x="344" y="114"/>
                    </a:cubicBezTo>
                    <a:cubicBezTo>
                      <a:pt x="344" y="114"/>
                      <a:pt x="344" y="114"/>
                      <a:pt x="344" y="115"/>
                    </a:cubicBezTo>
                    <a:cubicBezTo>
                      <a:pt x="345" y="115"/>
                      <a:pt x="345" y="115"/>
                      <a:pt x="344" y="116"/>
                    </a:cubicBezTo>
                    <a:cubicBezTo>
                      <a:pt x="344" y="116"/>
                      <a:pt x="344" y="116"/>
                      <a:pt x="344" y="116"/>
                    </a:cubicBezTo>
                    <a:cubicBezTo>
                      <a:pt x="344" y="117"/>
                      <a:pt x="344" y="117"/>
                      <a:pt x="344" y="117"/>
                    </a:cubicBezTo>
                    <a:cubicBezTo>
                      <a:pt x="344" y="117"/>
                      <a:pt x="344" y="117"/>
                      <a:pt x="344" y="117"/>
                    </a:cubicBezTo>
                    <a:close/>
                    <a:moveTo>
                      <a:pt x="269" y="117"/>
                    </a:moveTo>
                    <a:cubicBezTo>
                      <a:pt x="269" y="117"/>
                      <a:pt x="269" y="117"/>
                      <a:pt x="269" y="117"/>
                    </a:cubicBezTo>
                    <a:cubicBezTo>
                      <a:pt x="269" y="117"/>
                      <a:pt x="269" y="117"/>
                      <a:pt x="269" y="117"/>
                    </a:cubicBezTo>
                    <a:cubicBezTo>
                      <a:pt x="269" y="117"/>
                      <a:pt x="269" y="117"/>
                      <a:pt x="269" y="117"/>
                    </a:cubicBezTo>
                    <a:cubicBezTo>
                      <a:pt x="269" y="117"/>
                      <a:pt x="269" y="117"/>
                      <a:pt x="269" y="117"/>
                    </a:cubicBezTo>
                    <a:close/>
                    <a:moveTo>
                      <a:pt x="353" y="117"/>
                    </a:moveTo>
                    <a:cubicBezTo>
                      <a:pt x="353" y="116"/>
                      <a:pt x="352" y="116"/>
                      <a:pt x="353" y="116"/>
                    </a:cubicBezTo>
                    <a:cubicBezTo>
                      <a:pt x="353" y="116"/>
                      <a:pt x="353" y="116"/>
                      <a:pt x="353" y="117"/>
                    </a:cubicBezTo>
                    <a:cubicBezTo>
                      <a:pt x="353" y="117"/>
                      <a:pt x="354" y="117"/>
                      <a:pt x="354" y="117"/>
                    </a:cubicBezTo>
                    <a:cubicBezTo>
                      <a:pt x="354" y="117"/>
                      <a:pt x="353" y="117"/>
                      <a:pt x="353" y="117"/>
                    </a:cubicBezTo>
                    <a:close/>
                    <a:moveTo>
                      <a:pt x="270" y="116"/>
                    </a:moveTo>
                    <a:cubicBezTo>
                      <a:pt x="270" y="116"/>
                      <a:pt x="270" y="116"/>
                      <a:pt x="270" y="116"/>
                    </a:cubicBezTo>
                    <a:cubicBezTo>
                      <a:pt x="270" y="116"/>
                      <a:pt x="271" y="116"/>
                      <a:pt x="271" y="116"/>
                    </a:cubicBezTo>
                    <a:cubicBezTo>
                      <a:pt x="271" y="116"/>
                      <a:pt x="270" y="117"/>
                      <a:pt x="270" y="117"/>
                    </a:cubicBezTo>
                    <a:cubicBezTo>
                      <a:pt x="270" y="117"/>
                      <a:pt x="270" y="116"/>
                      <a:pt x="270" y="116"/>
                    </a:cubicBezTo>
                    <a:close/>
                    <a:moveTo>
                      <a:pt x="338" y="116"/>
                    </a:moveTo>
                    <a:cubicBezTo>
                      <a:pt x="338" y="116"/>
                      <a:pt x="338" y="116"/>
                      <a:pt x="338" y="116"/>
                    </a:cubicBezTo>
                    <a:cubicBezTo>
                      <a:pt x="338" y="115"/>
                      <a:pt x="339" y="115"/>
                      <a:pt x="339" y="116"/>
                    </a:cubicBezTo>
                    <a:cubicBezTo>
                      <a:pt x="339" y="116"/>
                      <a:pt x="338" y="116"/>
                      <a:pt x="338" y="116"/>
                    </a:cubicBezTo>
                    <a:close/>
                    <a:moveTo>
                      <a:pt x="267" y="115"/>
                    </a:moveTo>
                    <a:cubicBezTo>
                      <a:pt x="267" y="115"/>
                      <a:pt x="267" y="115"/>
                      <a:pt x="267" y="115"/>
                    </a:cubicBezTo>
                    <a:cubicBezTo>
                      <a:pt x="267" y="115"/>
                      <a:pt x="267" y="115"/>
                      <a:pt x="267" y="115"/>
                    </a:cubicBezTo>
                    <a:cubicBezTo>
                      <a:pt x="267" y="115"/>
                      <a:pt x="267" y="115"/>
                      <a:pt x="267" y="115"/>
                    </a:cubicBezTo>
                    <a:cubicBezTo>
                      <a:pt x="267" y="115"/>
                      <a:pt x="267" y="115"/>
                      <a:pt x="267" y="115"/>
                    </a:cubicBezTo>
                    <a:close/>
                    <a:moveTo>
                      <a:pt x="27" y="115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lose/>
                    <a:moveTo>
                      <a:pt x="349" y="114"/>
                    </a:moveTo>
                    <a:cubicBezTo>
                      <a:pt x="349" y="114"/>
                      <a:pt x="349" y="113"/>
                      <a:pt x="348" y="113"/>
                    </a:cubicBezTo>
                    <a:cubicBezTo>
                      <a:pt x="348" y="113"/>
                      <a:pt x="348" y="113"/>
                      <a:pt x="348" y="113"/>
                    </a:cubicBezTo>
                    <a:cubicBezTo>
                      <a:pt x="348" y="113"/>
                      <a:pt x="346" y="112"/>
                      <a:pt x="346" y="112"/>
                    </a:cubicBezTo>
                    <a:cubicBezTo>
                      <a:pt x="346" y="112"/>
                      <a:pt x="345" y="111"/>
                      <a:pt x="345" y="111"/>
                    </a:cubicBezTo>
                    <a:cubicBezTo>
                      <a:pt x="345" y="111"/>
                      <a:pt x="345" y="111"/>
                      <a:pt x="345" y="111"/>
                    </a:cubicBezTo>
                    <a:cubicBezTo>
                      <a:pt x="345" y="111"/>
                      <a:pt x="346" y="111"/>
                      <a:pt x="346" y="111"/>
                    </a:cubicBezTo>
                    <a:cubicBezTo>
                      <a:pt x="346" y="111"/>
                      <a:pt x="346" y="112"/>
                      <a:pt x="347" y="112"/>
                    </a:cubicBezTo>
                    <a:cubicBezTo>
                      <a:pt x="347" y="112"/>
                      <a:pt x="347" y="112"/>
                      <a:pt x="347" y="112"/>
                    </a:cubicBezTo>
                    <a:cubicBezTo>
                      <a:pt x="347" y="112"/>
                      <a:pt x="347" y="112"/>
                      <a:pt x="348" y="112"/>
                    </a:cubicBezTo>
                    <a:cubicBezTo>
                      <a:pt x="348" y="112"/>
                      <a:pt x="348" y="113"/>
                      <a:pt x="348" y="113"/>
                    </a:cubicBezTo>
                    <a:cubicBezTo>
                      <a:pt x="349" y="113"/>
                      <a:pt x="349" y="113"/>
                      <a:pt x="349" y="113"/>
                    </a:cubicBezTo>
                    <a:cubicBezTo>
                      <a:pt x="350" y="113"/>
                      <a:pt x="350" y="114"/>
                      <a:pt x="350" y="114"/>
                    </a:cubicBezTo>
                    <a:cubicBezTo>
                      <a:pt x="350" y="114"/>
                      <a:pt x="350" y="114"/>
                      <a:pt x="350" y="114"/>
                    </a:cubicBezTo>
                    <a:cubicBezTo>
                      <a:pt x="349" y="114"/>
                      <a:pt x="349" y="114"/>
                      <a:pt x="349" y="114"/>
                    </a:cubicBezTo>
                    <a:close/>
                    <a:moveTo>
                      <a:pt x="49" y="114"/>
                    </a:moveTo>
                    <a:cubicBezTo>
                      <a:pt x="49" y="114"/>
                      <a:pt x="49" y="114"/>
                      <a:pt x="48" y="114"/>
                    </a:cubicBezTo>
                    <a:cubicBezTo>
                      <a:pt x="48" y="114"/>
                      <a:pt x="48" y="113"/>
                      <a:pt x="48" y="113"/>
                    </a:cubicBezTo>
                    <a:cubicBezTo>
                      <a:pt x="48" y="113"/>
                      <a:pt x="49" y="113"/>
                      <a:pt x="49" y="113"/>
                    </a:cubicBezTo>
                    <a:cubicBezTo>
                      <a:pt x="49" y="114"/>
                      <a:pt x="49" y="114"/>
                      <a:pt x="49" y="113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49" y="114"/>
                      <a:pt x="49" y="114"/>
                      <a:pt x="49" y="114"/>
                    </a:cubicBezTo>
                    <a:close/>
                    <a:moveTo>
                      <a:pt x="47" y="113"/>
                    </a:move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8" y="113"/>
                      <a:pt x="48" y="113"/>
                    </a:cubicBezTo>
                    <a:cubicBezTo>
                      <a:pt x="48" y="114"/>
                      <a:pt x="47" y="114"/>
                      <a:pt x="47" y="113"/>
                    </a:cubicBezTo>
                    <a:close/>
                    <a:moveTo>
                      <a:pt x="56" y="113"/>
                    </a:moveTo>
                    <a:cubicBezTo>
                      <a:pt x="56" y="113"/>
                      <a:pt x="56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6" y="113"/>
                      <a:pt x="57" y="113"/>
                      <a:pt x="57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7" y="113"/>
                      <a:pt x="57" y="113"/>
                      <a:pt x="56" y="113"/>
                    </a:cubicBezTo>
                    <a:cubicBezTo>
                      <a:pt x="56" y="114"/>
                      <a:pt x="56" y="114"/>
                      <a:pt x="56" y="113"/>
                    </a:cubicBezTo>
                    <a:close/>
                    <a:moveTo>
                      <a:pt x="231" y="113"/>
                    </a:moveTo>
                    <a:cubicBezTo>
                      <a:pt x="231" y="113"/>
                      <a:pt x="231" y="113"/>
                      <a:pt x="232" y="113"/>
                    </a:cubicBezTo>
                    <a:cubicBezTo>
                      <a:pt x="232" y="113"/>
                      <a:pt x="232" y="113"/>
                      <a:pt x="232" y="113"/>
                    </a:cubicBezTo>
                    <a:cubicBezTo>
                      <a:pt x="232" y="113"/>
                      <a:pt x="232" y="113"/>
                      <a:pt x="232" y="113"/>
                    </a:cubicBezTo>
                    <a:cubicBezTo>
                      <a:pt x="231" y="113"/>
                      <a:pt x="231" y="113"/>
                      <a:pt x="231" y="113"/>
                    </a:cubicBezTo>
                    <a:close/>
                    <a:moveTo>
                      <a:pt x="170" y="113"/>
                    </a:moveTo>
                    <a:cubicBezTo>
                      <a:pt x="170" y="113"/>
                      <a:pt x="170" y="113"/>
                      <a:pt x="170" y="113"/>
                    </a:cubicBezTo>
                    <a:cubicBezTo>
                      <a:pt x="170" y="113"/>
                      <a:pt x="170" y="113"/>
                      <a:pt x="170" y="113"/>
                    </a:cubicBezTo>
                    <a:cubicBezTo>
                      <a:pt x="170" y="113"/>
                      <a:pt x="170" y="113"/>
                      <a:pt x="170" y="113"/>
                    </a:cubicBezTo>
                    <a:close/>
                    <a:moveTo>
                      <a:pt x="234" y="113"/>
                    </a:move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33" y="113"/>
                      <a:pt x="234" y="113"/>
                      <a:pt x="234" y="113"/>
                    </a:cubicBezTo>
                    <a:cubicBezTo>
                      <a:pt x="235" y="113"/>
                      <a:pt x="235" y="113"/>
                      <a:pt x="235" y="113"/>
                    </a:cubicBezTo>
                    <a:cubicBezTo>
                      <a:pt x="235" y="113"/>
                      <a:pt x="235" y="113"/>
                      <a:pt x="236" y="113"/>
                    </a:cubicBezTo>
                    <a:cubicBezTo>
                      <a:pt x="236" y="113"/>
                      <a:pt x="236" y="113"/>
                      <a:pt x="237" y="113"/>
                    </a:cubicBezTo>
                    <a:cubicBezTo>
                      <a:pt x="237" y="113"/>
                      <a:pt x="238" y="113"/>
                      <a:pt x="238" y="113"/>
                    </a:cubicBezTo>
                    <a:cubicBezTo>
                      <a:pt x="238" y="113"/>
                      <a:pt x="238" y="113"/>
                      <a:pt x="238" y="113"/>
                    </a:cubicBezTo>
                    <a:cubicBezTo>
                      <a:pt x="238" y="113"/>
                      <a:pt x="237" y="113"/>
                      <a:pt x="236" y="113"/>
                    </a:cubicBezTo>
                    <a:cubicBezTo>
                      <a:pt x="236" y="113"/>
                      <a:pt x="235" y="113"/>
                      <a:pt x="234" y="113"/>
                    </a:cubicBezTo>
                    <a:cubicBezTo>
                      <a:pt x="234" y="113"/>
                      <a:pt x="234" y="113"/>
                      <a:pt x="234" y="113"/>
                    </a:cubicBezTo>
                    <a:close/>
                    <a:moveTo>
                      <a:pt x="233" y="113"/>
                    </a:move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33" y="113"/>
                      <a:pt x="233" y="113"/>
                      <a:pt x="233" y="113"/>
                    </a:cubicBezTo>
                    <a:close/>
                    <a:moveTo>
                      <a:pt x="351" y="113"/>
                    </a:moveTo>
                    <a:cubicBezTo>
                      <a:pt x="350" y="113"/>
                      <a:pt x="350" y="112"/>
                      <a:pt x="350" y="112"/>
                    </a:cubicBezTo>
                    <a:cubicBezTo>
                      <a:pt x="349" y="112"/>
                      <a:pt x="349" y="113"/>
                      <a:pt x="349" y="113"/>
                    </a:cubicBezTo>
                    <a:cubicBezTo>
                      <a:pt x="349" y="113"/>
                      <a:pt x="349" y="113"/>
                      <a:pt x="349" y="113"/>
                    </a:cubicBezTo>
                    <a:cubicBezTo>
                      <a:pt x="349" y="113"/>
                      <a:pt x="349" y="113"/>
                      <a:pt x="349" y="113"/>
                    </a:cubicBezTo>
                    <a:cubicBezTo>
                      <a:pt x="349" y="112"/>
                      <a:pt x="348" y="112"/>
                      <a:pt x="348" y="112"/>
                    </a:cubicBezTo>
                    <a:cubicBezTo>
                      <a:pt x="348" y="112"/>
                      <a:pt x="347" y="112"/>
                      <a:pt x="347" y="112"/>
                    </a:cubicBezTo>
                    <a:cubicBezTo>
                      <a:pt x="347" y="111"/>
                      <a:pt x="347" y="111"/>
                      <a:pt x="347" y="111"/>
                    </a:cubicBezTo>
                    <a:cubicBezTo>
                      <a:pt x="348" y="111"/>
                      <a:pt x="348" y="111"/>
                      <a:pt x="348" y="111"/>
                    </a:cubicBezTo>
                    <a:cubicBezTo>
                      <a:pt x="348" y="111"/>
                      <a:pt x="348" y="111"/>
                      <a:pt x="348" y="111"/>
                    </a:cubicBezTo>
                    <a:cubicBezTo>
                      <a:pt x="347" y="110"/>
                      <a:pt x="347" y="110"/>
                      <a:pt x="347" y="110"/>
                    </a:cubicBezTo>
                    <a:cubicBezTo>
                      <a:pt x="347" y="110"/>
                      <a:pt x="347" y="110"/>
                      <a:pt x="347" y="109"/>
                    </a:cubicBezTo>
                    <a:cubicBezTo>
                      <a:pt x="347" y="109"/>
                      <a:pt x="347" y="109"/>
                      <a:pt x="346" y="109"/>
                    </a:cubicBezTo>
                    <a:cubicBezTo>
                      <a:pt x="346" y="108"/>
                      <a:pt x="346" y="108"/>
                      <a:pt x="345" y="108"/>
                    </a:cubicBezTo>
                    <a:cubicBezTo>
                      <a:pt x="345" y="108"/>
                      <a:pt x="345" y="108"/>
                      <a:pt x="344" y="108"/>
                    </a:cubicBezTo>
                    <a:cubicBezTo>
                      <a:pt x="344" y="107"/>
                      <a:pt x="343" y="107"/>
                      <a:pt x="343" y="107"/>
                    </a:cubicBezTo>
                    <a:cubicBezTo>
                      <a:pt x="343" y="107"/>
                      <a:pt x="344" y="107"/>
                      <a:pt x="344" y="107"/>
                    </a:cubicBezTo>
                    <a:cubicBezTo>
                      <a:pt x="344" y="107"/>
                      <a:pt x="344" y="107"/>
                      <a:pt x="344" y="107"/>
                    </a:cubicBezTo>
                    <a:cubicBezTo>
                      <a:pt x="344" y="107"/>
                      <a:pt x="344" y="107"/>
                      <a:pt x="343" y="107"/>
                    </a:cubicBezTo>
                    <a:cubicBezTo>
                      <a:pt x="343" y="107"/>
                      <a:pt x="343" y="107"/>
                      <a:pt x="343" y="107"/>
                    </a:cubicBezTo>
                    <a:cubicBezTo>
                      <a:pt x="343" y="107"/>
                      <a:pt x="343" y="107"/>
                      <a:pt x="343" y="106"/>
                    </a:cubicBezTo>
                    <a:cubicBezTo>
                      <a:pt x="343" y="106"/>
                      <a:pt x="343" y="106"/>
                      <a:pt x="343" y="106"/>
                    </a:cubicBezTo>
                    <a:cubicBezTo>
                      <a:pt x="343" y="106"/>
                      <a:pt x="342" y="106"/>
                      <a:pt x="342" y="106"/>
                    </a:cubicBezTo>
                    <a:cubicBezTo>
                      <a:pt x="342" y="106"/>
                      <a:pt x="342" y="106"/>
                      <a:pt x="342" y="106"/>
                    </a:cubicBezTo>
                    <a:cubicBezTo>
                      <a:pt x="342" y="105"/>
                      <a:pt x="342" y="105"/>
                      <a:pt x="342" y="105"/>
                    </a:cubicBezTo>
                    <a:cubicBezTo>
                      <a:pt x="342" y="105"/>
                      <a:pt x="342" y="105"/>
                      <a:pt x="341" y="105"/>
                    </a:cubicBezTo>
                    <a:cubicBezTo>
                      <a:pt x="341" y="105"/>
                      <a:pt x="340" y="105"/>
                      <a:pt x="340" y="105"/>
                    </a:cubicBezTo>
                    <a:cubicBezTo>
                      <a:pt x="339" y="105"/>
                      <a:pt x="339" y="104"/>
                      <a:pt x="339" y="104"/>
                    </a:cubicBezTo>
                    <a:cubicBezTo>
                      <a:pt x="339" y="104"/>
                      <a:pt x="339" y="104"/>
                      <a:pt x="339" y="104"/>
                    </a:cubicBezTo>
                    <a:cubicBezTo>
                      <a:pt x="339" y="104"/>
                      <a:pt x="339" y="104"/>
                      <a:pt x="339" y="104"/>
                    </a:cubicBezTo>
                    <a:cubicBezTo>
                      <a:pt x="339" y="104"/>
                      <a:pt x="339" y="104"/>
                      <a:pt x="340" y="104"/>
                    </a:cubicBezTo>
                    <a:cubicBezTo>
                      <a:pt x="340" y="104"/>
                      <a:pt x="340" y="104"/>
                      <a:pt x="340" y="104"/>
                    </a:cubicBezTo>
                    <a:cubicBezTo>
                      <a:pt x="340" y="104"/>
                      <a:pt x="340" y="104"/>
                      <a:pt x="340" y="104"/>
                    </a:cubicBezTo>
                    <a:cubicBezTo>
                      <a:pt x="340" y="104"/>
                      <a:pt x="341" y="104"/>
                      <a:pt x="341" y="104"/>
                    </a:cubicBezTo>
                    <a:cubicBezTo>
                      <a:pt x="341" y="104"/>
                      <a:pt x="341" y="105"/>
                      <a:pt x="342" y="105"/>
                    </a:cubicBezTo>
                    <a:cubicBezTo>
                      <a:pt x="342" y="105"/>
                      <a:pt x="342" y="105"/>
                      <a:pt x="342" y="105"/>
                    </a:cubicBezTo>
                    <a:cubicBezTo>
                      <a:pt x="342" y="105"/>
                      <a:pt x="342" y="105"/>
                      <a:pt x="342" y="105"/>
                    </a:cubicBezTo>
                    <a:cubicBezTo>
                      <a:pt x="343" y="106"/>
                      <a:pt x="344" y="106"/>
                      <a:pt x="344" y="106"/>
                    </a:cubicBezTo>
                    <a:cubicBezTo>
                      <a:pt x="344" y="106"/>
                      <a:pt x="344" y="106"/>
                      <a:pt x="345" y="107"/>
                    </a:cubicBezTo>
                    <a:cubicBezTo>
                      <a:pt x="345" y="107"/>
                      <a:pt x="345" y="107"/>
                      <a:pt x="345" y="107"/>
                    </a:cubicBezTo>
                    <a:cubicBezTo>
                      <a:pt x="345" y="106"/>
                      <a:pt x="345" y="106"/>
                      <a:pt x="345" y="106"/>
                    </a:cubicBezTo>
                    <a:cubicBezTo>
                      <a:pt x="345" y="106"/>
                      <a:pt x="345" y="106"/>
                      <a:pt x="345" y="106"/>
                    </a:cubicBezTo>
                    <a:cubicBezTo>
                      <a:pt x="345" y="106"/>
                      <a:pt x="345" y="106"/>
                      <a:pt x="345" y="106"/>
                    </a:cubicBezTo>
                    <a:cubicBezTo>
                      <a:pt x="345" y="106"/>
                      <a:pt x="345" y="105"/>
                      <a:pt x="345" y="105"/>
                    </a:cubicBezTo>
                    <a:cubicBezTo>
                      <a:pt x="345" y="105"/>
                      <a:pt x="344" y="105"/>
                      <a:pt x="344" y="105"/>
                    </a:cubicBezTo>
                    <a:cubicBezTo>
                      <a:pt x="344" y="105"/>
                      <a:pt x="344" y="105"/>
                      <a:pt x="344" y="105"/>
                    </a:cubicBezTo>
                    <a:cubicBezTo>
                      <a:pt x="344" y="105"/>
                      <a:pt x="344" y="105"/>
                      <a:pt x="344" y="105"/>
                    </a:cubicBezTo>
                    <a:cubicBezTo>
                      <a:pt x="344" y="105"/>
                      <a:pt x="345" y="105"/>
                      <a:pt x="345" y="105"/>
                    </a:cubicBezTo>
                    <a:cubicBezTo>
                      <a:pt x="345" y="104"/>
                      <a:pt x="345" y="104"/>
                      <a:pt x="345" y="104"/>
                    </a:cubicBezTo>
                    <a:cubicBezTo>
                      <a:pt x="345" y="104"/>
                      <a:pt x="345" y="104"/>
                      <a:pt x="345" y="104"/>
                    </a:cubicBezTo>
                    <a:cubicBezTo>
                      <a:pt x="345" y="104"/>
                      <a:pt x="345" y="104"/>
                      <a:pt x="345" y="104"/>
                    </a:cubicBezTo>
                    <a:cubicBezTo>
                      <a:pt x="344" y="103"/>
                      <a:pt x="344" y="103"/>
                      <a:pt x="344" y="103"/>
                    </a:cubicBezTo>
                    <a:cubicBezTo>
                      <a:pt x="344" y="103"/>
                      <a:pt x="344" y="103"/>
                      <a:pt x="343" y="103"/>
                    </a:cubicBezTo>
                    <a:cubicBezTo>
                      <a:pt x="343" y="102"/>
                      <a:pt x="343" y="102"/>
                      <a:pt x="343" y="102"/>
                    </a:cubicBezTo>
                    <a:cubicBezTo>
                      <a:pt x="343" y="102"/>
                      <a:pt x="343" y="102"/>
                      <a:pt x="342" y="102"/>
                    </a:cubicBezTo>
                    <a:cubicBezTo>
                      <a:pt x="342" y="102"/>
                      <a:pt x="342" y="102"/>
                      <a:pt x="342" y="102"/>
                    </a:cubicBezTo>
                    <a:cubicBezTo>
                      <a:pt x="341" y="102"/>
                      <a:pt x="341" y="102"/>
                      <a:pt x="341" y="102"/>
                    </a:cubicBezTo>
                    <a:cubicBezTo>
                      <a:pt x="341" y="101"/>
                      <a:pt x="341" y="101"/>
                      <a:pt x="341" y="101"/>
                    </a:cubicBezTo>
                    <a:cubicBezTo>
                      <a:pt x="340" y="101"/>
                      <a:pt x="340" y="101"/>
                      <a:pt x="339" y="101"/>
                    </a:cubicBezTo>
                    <a:cubicBezTo>
                      <a:pt x="339" y="101"/>
                      <a:pt x="338" y="101"/>
                      <a:pt x="338" y="101"/>
                    </a:cubicBezTo>
                    <a:cubicBezTo>
                      <a:pt x="338" y="101"/>
                      <a:pt x="337" y="101"/>
                      <a:pt x="337" y="101"/>
                    </a:cubicBezTo>
                    <a:cubicBezTo>
                      <a:pt x="336" y="101"/>
                      <a:pt x="336" y="101"/>
                      <a:pt x="336" y="101"/>
                    </a:cubicBezTo>
                    <a:cubicBezTo>
                      <a:pt x="336" y="101"/>
                      <a:pt x="335" y="101"/>
                      <a:pt x="335" y="101"/>
                    </a:cubicBezTo>
                    <a:cubicBezTo>
                      <a:pt x="335" y="101"/>
                      <a:pt x="335" y="101"/>
                      <a:pt x="335" y="101"/>
                    </a:cubicBezTo>
                    <a:cubicBezTo>
                      <a:pt x="335" y="101"/>
                      <a:pt x="335" y="101"/>
                      <a:pt x="335" y="101"/>
                    </a:cubicBezTo>
                    <a:cubicBezTo>
                      <a:pt x="334" y="100"/>
                      <a:pt x="334" y="100"/>
                      <a:pt x="334" y="100"/>
                    </a:cubicBezTo>
                    <a:cubicBezTo>
                      <a:pt x="334" y="100"/>
                      <a:pt x="334" y="100"/>
                      <a:pt x="334" y="100"/>
                    </a:cubicBezTo>
                    <a:cubicBezTo>
                      <a:pt x="335" y="100"/>
                      <a:pt x="335" y="100"/>
                      <a:pt x="335" y="100"/>
                    </a:cubicBezTo>
                    <a:cubicBezTo>
                      <a:pt x="335" y="100"/>
                      <a:pt x="335" y="100"/>
                      <a:pt x="336" y="100"/>
                    </a:cubicBezTo>
                    <a:cubicBezTo>
                      <a:pt x="336" y="100"/>
                      <a:pt x="336" y="100"/>
                      <a:pt x="336" y="101"/>
                    </a:cubicBezTo>
                    <a:cubicBezTo>
                      <a:pt x="337" y="101"/>
                      <a:pt x="337" y="101"/>
                      <a:pt x="337" y="101"/>
                    </a:cubicBezTo>
                    <a:cubicBezTo>
                      <a:pt x="337" y="100"/>
                      <a:pt x="337" y="100"/>
                      <a:pt x="337" y="100"/>
                    </a:cubicBezTo>
                    <a:cubicBezTo>
                      <a:pt x="337" y="100"/>
                      <a:pt x="337" y="100"/>
                      <a:pt x="337" y="100"/>
                    </a:cubicBezTo>
                    <a:cubicBezTo>
                      <a:pt x="337" y="100"/>
                      <a:pt x="337" y="100"/>
                      <a:pt x="337" y="100"/>
                    </a:cubicBezTo>
                    <a:cubicBezTo>
                      <a:pt x="337" y="100"/>
                      <a:pt x="338" y="100"/>
                      <a:pt x="338" y="100"/>
                    </a:cubicBezTo>
                    <a:cubicBezTo>
                      <a:pt x="339" y="100"/>
                      <a:pt x="339" y="100"/>
                      <a:pt x="340" y="100"/>
                    </a:cubicBezTo>
                    <a:cubicBezTo>
                      <a:pt x="340" y="100"/>
                      <a:pt x="340" y="100"/>
                      <a:pt x="340" y="100"/>
                    </a:cubicBezTo>
                    <a:cubicBezTo>
                      <a:pt x="340" y="100"/>
                      <a:pt x="340" y="100"/>
                      <a:pt x="340" y="100"/>
                    </a:cubicBezTo>
                    <a:cubicBezTo>
                      <a:pt x="340" y="100"/>
                      <a:pt x="340" y="100"/>
                      <a:pt x="340" y="100"/>
                    </a:cubicBezTo>
                    <a:cubicBezTo>
                      <a:pt x="340" y="99"/>
                      <a:pt x="340" y="99"/>
                      <a:pt x="340" y="99"/>
                    </a:cubicBezTo>
                    <a:cubicBezTo>
                      <a:pt x="340" y="99"/>
                      <a:pt x="340" y="99"/>
                      <a:pt x="339" y="99"/>
                    </a:cubicBezTo>
                    <a:cubicBezTo>
                      <a:pt x="339" y="99"/>
                      <a:pt x="339" y="99"/>
                      <a:pt x="338" y="99"/>
                    </a:cubicBezTo>
                    <a:cubicBezTo>
                      <a:pt x="338" y="98"/>
                      <a:pt x="338" y="98"/>
                      <a:pt x="338" y="98"/>
                    </a:cubicBezTo>
                    <a:cubicBezTo>
                      <a:pt x="337" y="98"/>
                      <a:pt x="337" y="98"/>
                      <a:pt x="337" y="98"/>
                    </a:cubicBezTo>
                    <a:cubicBezTo>
                      <a:pt x="336" y="98"/>
                      <a:pt x="336" y="98"/>
                      <a:pt x="336" y="98"/>
                    </a:cubicBezTo>
                    <a:cubicBezTo>
                      <a:pt x="336" y="98"/>
                      <a:pt x="335" y="98"/>
                      <a:pt x="335" y="98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4" y="99"/>
                      <a:pt x="334" y="99"/>
                      <a:pt x="334" y="99"/>
                    </a:cubicBezTo>
                    <a:cubicBezTo>
                      <a:pt x="334" y="99"/>
                      <a:pt x="334" y="99"/>
                      <a:pt x="333" y="98"/>
                    </a:cubicBezTo>
                    <a:cubicBezTo>
                      <a:pt x="333" y="98"/>
                      <a:pt x="333" y="98"/>
                      <a:pt x="333" y="98"/>
                    </a:cubicBezTo>
                    <a:cubicBezTo>
                      <a:pt x="332" y="98"/>
                      <a:pt x="332" y="98"/>
                      <a:pt x="332" y="98"/>
                    </a:cubicBezTo>
                    <a:cubicBezTo>
                      <a:pt x="332" y="98"/>
                      <a:pt x="331" y="98"/>
                      <a:pt x="331" y="99"/>
                    </a:cubicBezTo>
                    <a:cubicBezTo>
                      <a:pt x="331" y="99"/>
                      <a:pt x="331" y="99"/>
                      <a:pt x="331" y="100"/>
                    </a:cubicBezTo>
                    <a:cubicBezTo>
                      <a:pt x="331" y="100"/>
                      <a:pt x="332" y="100"/>
                      <a:pt x="332" y="100"/>
                    </a:cubicBezTo>
                    <a:cubicBezTo>
                      <a:pt x="332" y="100"/>
                      <a:pt x="331" y="100"/>
                      <a:pt x="330" y="100"/>
                    </a:cubicBezTo>
                    <a:cubicBezTo>
                      <a:pt x="330" y="100"/>
                      <a:pt x="330" y="100"/>
                      <a:pt x="330" y="100"/>
                    </a:cubicBezTo>
                    <a:cubicBezTo>
                      <a:pt x="330" y="99"/>
                      <a:pt x="330" y="99"/>
                      <a:pt x="330" y="99"/>
                    </a:cubicBezTo>
                    <a:cubicBezTo>
                      <a:pt x="330" y="99"/>
                      <a:pt x="330" y="99"/>
                      <a:pt x="330" y="99"/>
                    </a:cubicBezTo>
                    <a:cubicBezTo>
                      <a:pt x="329" y="99"/>
                      <a:pt x="329" y="99"/>
                      <a:pt x="329" y="99"/>
                    </a:cubicBezTo>
                    <a:cubicBezTo>
                      <a:pt x="329" y="99"/>
                      <a:pt x="329" y="99"/>
                      <a:pt x="329" y="99"/>
                    </a:cubicBezTo>
                    <a:cubicBezTo>
                      <a:pt x="329" y="99"/>
                      <a:pt x="328" y="99"/>
                      <a:pt x="328" y="99"/>
                    </a:cubicBezTo>
                    <a:cubicBezTo>
                      <a:pt x="328" y="99"/>
                      <a:pt x="328" y="99"/>
                      <a:pt x="328" y="99"/>
                    </a:cubicBezTo>
                    <a:cubicBezTo>
                      <a:pt x="327" y="99"/>
                      <a:pt x="327" y="99"/>
                      <a:pt x="326" y="99"/>
                    </a:cubicBezTo>
                    <a:cubicBezTo>
                      <a:pt x="326" y="98"/>
                      <a:pt x="325" y="98"/>
                      <a:pt x="325" y="98"/>
                    </a:cubicBezTo>
                    <a:cubicBezTo>
                      <a:pt x="325" y="98"/>
                      <a:pt x="325" y="98"/>
                      <a:pt x="325" y="98"/>
                    </a:cubicBezTo>
                    <a:cubicBezTo>
                      <a:pt x="324" y="98"/>
                      <a:pt x="323" y="98"/>
                      <a:pt x="322" y="98"/>
                    </a:cubicBezTo>
                    <a:cubicBezTo>
                      <a:pt x="321" y="98"/>
                      <a:pt x="321" y="98"/>
                      <a:pt x="321" y="98"/>
                    </a:cubicBezTo>
                    <a:cubicBezTo>
                      <a:pt x="321" y="98"/>
                      <a:pt x="321" y="98"/>
                      <a:pt x="321" y="98"/>
                    </a:cubicBezTo>
                    <a:cubicBezTo>
                      <a:pt x="320" y="98"/>
                      <a:pt x="320" y="98"/>
                      <a:pt x="320" y="98"/>
                    </a:cubicBezTo>
                    <a:cubicBezTo>
                      <a:pt x="320" y="98"/>
                      <a:pt x="320" y="98"/>
                      <a:pt x="320" y="98"/>
                    </a:cubicBezTo>
                    <a:cubicBezTo>
                      <a:pt x="320" y="98"/>
                      <a:pt x="320" y="98"/>
                      <a:pt x="320" y="98"/>
                    </a:cubicBezTo>
                    <a:cubicBezTo>
                      <a:pt x="320" y="98"/>
                      <a:pt x="320" y="98"/>
                      <a:pt x="319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8" y="98"/>
                      <a:pt x="318" y="98"/>
                      <a:pt x="318" y="98"/>
                    </a:cubicBezTo>
                    <a:cubicBezTo>
                      <a:pt x="318" y="98"/>
                      <a:pt x="318" y="98"/>
                      <a:pt x="317" y="98"/>
                    </a:cubicBezTo>
                    <a:cubicBezTo>
                      <a:pt x="317" y="98"/>
                      <a:pt x="317" y="98"/>
                      <a:pt x="317" y="97"/>
                    </a:cubicBezTo>
                    <a:cubicBezTo>
                      <a:pt x="316" y="97"/>
                      <a:pt x="316" y="97"/>
                      <a:pt x="316" y="97"/>
                    </a:cubicBezTo>
                    <a:cubicBezTo>
                      <a:pt x="315" y="97"/>
                      <a:pt x="315" y="97"/>
                      <a:pt x="315" y="97"/>
                    </a:cubicBezTo>
                    <a:cubicBezTo>
                      <a:pt x="315" y="97"/>
                      <a:pt x="315" y="97"/>
                      <a:pt x="316" y="97"/>
                    </a:cubicBezTo>
                    <a:cubicBezTo>
                      <a:pt x="316" y="97"/>
                      <a:pt x="316" y="97"/>
                      <a:pt x="316" y="97"/>
                    </a:cubicBezTo>
                    <a:cubicBezTo>
                      <a:pt x="316" y="96"/>
                      <a:pt x="316" y="96"/>
                      <a:pt x="316" y="96"/>
                    </a:cubicBezTo>
                    <a:cubicBezTo>
                      <a:pt x="316" y="96"/>
                      <a:pt x="316" y="96"/>
                      <a:pt x="315" y="96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4" y="95"/>
                      <a:pt x="314" y="95"/>
                      <a:pt x="314" y="95"/>
                    </a:cubicBezTo>
                    <a:cubicBezTo>
                      <a:pt x="314" y="95"/>
                      <a:pt x="314" y="95"/>
                      <a:pt x="313" y="96"/>
                    </a:cubicBezTo>
                    <a:cubicBezTo>
                      <a:pt x="313" y="96"/>
                      <a:pt x="313" y="96"/>
                      <a:pt x="312" y="95"/>
                    </a:cubicBezTo>
                    <a:cubicBezTo>
                      <a:pt x="312" y="95"/>
                      <a:pt x="312" y="95"/>
                      <a:pt x="312" y="95"/>
                    </a:cubicBezTo>
                    <a:cubicBezTo>
                      <a:pt x="312" y="95"/>
                      <a:pt x="312" y="95"/>
                      <a:pt x="311" y="95"/>
                    </a:cubicBezTo>
                    <a:cubicBezTo>
                      <a:pt x="311" y="95"/>
                      <a:pt x="311" y="95"/>
                      <a:pt x="310" y="95"/>
                    </a:cubicBezTo>
                    <a:cubicBezTo>
                      <a:pt x="310" y="95"/>
                      <a:pt x="310" y="95"/>
                      <a:pt x="310" y="95"/>
                    </a:cubicBezTo>
                    <a:cubicBezTo>
                      <a:pt x="310" y="95"/>
                      <a:pt x="310" y="95"/>
                      <a:pt x="310" y="95"/>
                    </a:cubicBezTo>
                    <a:cubicBezTo>
                      <a:pt x="311" y="95"/>
                      <a:pt x="311" y="95"/>
                      <a:pt x="311" y="95"/>
                    </a:cubicBezTo>
                    <a:cubicBezTo>
                      <a:pt x="312" y="95"/>
                      <a:pt x="312" y="95"/>
                      <a:pt x="312" y="95"/>
                    </a:cubicBezTo>
                    <a:cubicBezTo>
                      <a:pt x="312" y="95"/>
                      <a:pt x="312" y="95"/>
                      <a:pt x="312" y="95"/>
                    </a:cubicBezTo>
                    <a:cubicBezTo>
                      <a:pt x="313" y="95"/>
                      <a:pt x="313" y="94"/>
                      <a:pt x="312" y="94"/>
                    </a:cubicBezTo>
                    <a:cubicBezTo>
                      <a:pt x="312" y="94"/>
                      <a:pt x="312" y="94"/>
                      <a:pt x="313" y="94"/>
                    </a:cubicBezTo>
                    <a:cubicBezTo>
                      <a:pt x="314" y="94"/>
                      <a:pt x="314" y="94"/>
                      <a:pt x="315" y="94"/>
                    </a:cubicBezTo>
                    <a:cubicBezTo>
                      <a:pt x="315" y="94"/>
                      <a:pt x="315" y="94"/>
                      <a:pt x="315" y="93"/>
                    </a:cubicBezTo>
                    <a:cubicBezTo>
                      <a:pt x="314" y="93"/>
                      <a:pt x="314" y="93"/>
                      <a:pt x="314" y="93"/>
                    </a:cubicBezTo>
                    <a:cubicBezTo>
                      <a:pt x="314" y="93"/>
                      <a:pt x="313" y="93"/>
                      <a:pt x="313" y="92"/>
                    </a:cubicBezTo>
                    <a:cubicBezTo>
                      <a:pt x="312" y="92"/>
                      <a:pt x="312" y="92"/>
                      <a:pt x="312" y="92"/>
                    </a:cubicBezTo>
                    <a:cubicBezTo>
                      <a:pt x="311" y="92"/>
                      <a:pt x="311" y="92"/>
                      <a:pt x="311" y="92"/>
                    </a:cubicBezTo>
                    <a:cubicBezTo>
                      <a:pt x="311" y="92"/>
                      <a:pt x="311" y="92"/>
                      <a:pt x="311" y="92"/>
                    </a:cubicBezTo>
                    <a:cubicBezTo>
                      <a:pt x="311" y="92"/>
                      <a:pt x="311" y="92"/>
                      <a:pt x="311" y="92"/>
                    </a:cubicBezTo>
                    <a:cubicBezTo>
                      <a:pt x="310" y="92"/>
                      <a:pt x="310" y="92"/>
                      <a:pt x="310" y="92"/>
                    </a:cubicBezTo>
                    <a:cubicBezTo>
                      <a:pt x="310" y="92"/>
                      <a:pt x="309" y="92"/>
                      <a:pt x="309" y="92"/>
                    </a:cubicBezTo>
                    <a:cubicBezTo>
                      <a:pt x="309" y="91"/>
                      <a:pt x="308" y="91"/>
                      <a:pt x="308" y="91"/>
                    </a:cubicBezTo>
                    <a:cubicBezTo>
                      <a:pt x="306" y="91"/>
                      <a:pt x="304" y="91"/>
                      <a:pt x="304" y="91"/>
                    </a:cubicBezTo>
                    <a:cubicBezTo>
                      <a:pt x="303" y="91"/>
                      <a:pt x="299" y="91"/>
                      <a:pt x="298" y="91"/>
                    </a:cubicBezTo>
                    <a:cubicBezTo>
                      <a:pt x="298" y="91"/>
                      <a:pt x="298" y="91"/>
                      <a:pt x="298" y="92"/>
                    </a:cubicBezTo>
                    <a:cubicBezTo>
                      <a:pt x="298" y="92"/>
                      <a:pt x="298" y="92"/>
                      <a:pt x="298" y="92"/>
                    </a:cubicBezTo>
                    <a:cubicBezTo>
                      <a:pt x="298" y="92"/>
                      <a:pt x="298" y="92"/>
                      <a:pt x="298" y="92"/>
                    </a:cubicBezTo>
                    <a:cubicBezTo>
                      <a:pt x="298" y="93"/>
                      <a:pt x="298" y="93"/>
                      <a:pt x="299" y="93"/>
                    </a:cubicBezTo>
                    <a:cubicBezTo>
                      <a:pt x="299" y="93"/>
                      <a:pt x="299" y="93"/>
                      <a:pt x="299" y="93"/>
                    </a:cubicBezTo>
                    <a:cubicBezTo>
                      <a:pt x="298" y="93"/>
                      <a:pt x="298" y="94"/>
                      <a:pt x="298" y="94"/>
                    </a:cubicBezTo>
                    <a:cubicBezTo>
                      <a:pt x="299" y="94"/>
                      <a:pt x="299" y="94"/>
                      <a:pt x="299" y="94"/>
                    </a:cubicBezTo>
                    <a:cubicBezTo>
                      <a:pt x="299" y="94"/>
                      <a:pt x="299" y="94"/>
                      <a:pt x="299" y="95"/>
                    </a:cubicBezTo>
                    <a:cubicBezTo>
                      <a:pt x="299" y="95"/>
                      <a:pt x="299" y="95"/>
                      <a:pt x="299" y="95"/>
                    </a:cubicBezTo>
                    <a:cubicBezTo>
                      <a:pt x="299" y="97"/>
                      <a:pt x="299" y="97"/>
                      <a:pt x="299" y="97"/>
                    </a:cubicBezTo>
                    <a:cubicBezTo>
                      <a:pt x="299" y="97"/>
                      <a:pt x="299" y="97"/>
                      <a:pt x="298" y="97"/>
                    </a:cubicBezTo>
                    <a:cubicBezTo>
                      <a:pt x="298" y="97"/>
                      <a:pt x="298" y="97"/>
                      <a:pt x="297" y="97"/>
                    </a:cubicBezTo>
                    <a:cubicBezTo>
                      <a:pt x="297" y="97"/>
                      <a:pt x="296" y="97"/>
                      <a:pt x="296" y="97"/>
                    </a:cubicBezTo>
                    <a:cubicBezTo>
                      <a:pt x="296" y="97"/>
                      <a:pt x="296" y="96"/>
                      <a:pt x="295" y="96"/>
                    </a:cubicBezTo>
                    <a:cubicBezTo>
                      <a:pt x="295" y="96"/>
                      <a:pt x="295" y="96"/>
                      <a:pt x="295" y="96"/>
                    </a:cubicBezTo>
                    <a:cubicBezTo>
                      <a:pt x="295" y="96"/>
                      <a:pt x="295" y="96"/>
                      <a:pt x="294" y="96"/>
                    </a:cubicBezTo>
                    <a:cubicBezTo>
                      <a:pt x="294" y="96"/>
                      <a:pt x="294" y="96"/>
                      <a:pt x="293" y="96"/>
                    </a:cubicBezTo>
                    <a:cubicBezTo>
                      <a:pt x="293" y="96"/>
                      <a:pt x="293" y="97"/>
                      <a:pt x="293" y="97"/>
                    </a:cubicBezTo>
                    <a:cubicBezTo>
                      <a:pt x="292" y="97"/>
                      <a:pt x="292" y="97"/>
                      <a:pt x="292" y="97"/>
                    </a:cubicBezTo>
                    <a:cubicBezTo>
                      <a:pt x="292" y="97"/>
                      <a:pt x="292" y="97"/>
                      <a:pt x="292" y="97"/>
                    </a:cubicBezTo>
                    <a:cubicBezTo>
                      <a:pt x="291" y="97"/>
                      <a:pt x="291" y="98"/>
                      <a:pt x="291" y="98"/>
                    </a:cubicBezTo>
                    <a:cubicBezTo>
                      <a:pt x="291" y="98"/>
                      <a:pt x="291" y="98"/>
                      <a:pt x="290" y="98"/>
                    </a:cubicBezTo>
                    <a:cubicBezTo>
                      <a:pt x="290" y="98"/>
                      <a:pt x="290" y="98"/>
                      <a:pt x="289" y="98"/>
                    </a:cubicBezTo>
                    <a:cubicBezTo>
                      <a:pt x="289" y="98"/>
                      <a:pt x="289" y="98"/>
                      <a:pt x="288" y="98"/>
                    </a:cubicBezTo>
                    <a:cubicBezTo>
                      <a:pt x="288" y="98"/>
                      <a:pt x="288" y="98"/>
                      <a:pt x="288" y="98"/>
                    </a:cubicBezTo>
                    <a:cubicBezTo>
                      <a:pt x="288" y="98"/>
                      <a:pt x="288" y="98"/>
                      <a:pt x="288" y="98"/>
                    </a:cubicBezTo>
                    <a:cubicBezTo>
                      <a:pt x="287" y="98"/>
                      <a:pt x="287" y="98"/>
                      <a:pt x="287" y="98"/>
                    </a:cubicBezTo>
                    <a:cubicBezTo>
                      <a:pt x="286" y="98"/>
                      <a:pt x="286" y="98"/>
                      <a:pt x="285" y="98"/>
                    </a:cubicBezTo>
                    <a:cubicBezTo>
                      <a:pt x="285" y="98"/>
                      <a:pt x="285" y="98"/>
                      <a:pt x="284" y="98"/>
                    </a:cubicBezTo>
                    <a:cubicBezTo>
                      <a:pt x="284" y="98"/>
                      <a:pt x="283" y="98"/>
                      <a:pt x="283" y="98"/>
                    </a:cubicBezTo>
                    <a:cubicBezTo>
                      <a:pt x="282" y="98"/>
                      <a:pt x="282" y="98"/>
                      <a:pt x="282" y="98"/>
                    </a:cubicBezTo>
                    <a:cubicBezTo>
                      <a:pt x="282" y="98"/>
                      <a:pt x="282" y="98"/>
                      <a:pt x="283" y="98"/>
                    </a:cubicBezTo>
                    <a:cubicBezTo>
                      <a:pt x="283" y="98"/>
                      <a:pt x="283" y="98"/>
                      <a:pt x="284" y="98"/>
                    </a:cubicBezTo>
                    <a:cubicBezTo>
                      <a:pt x="284" y="98"/>
                      <a:pt x="284" y="98"/>
                      <a:pt x="284" y="98"/>
                    </a:cubicBezTo>
                    <a:cubicBezTo>
                      <a:pt x="284" y="98"/>
                      <a:pt x="284" y="98"/>
                      <a:pt x="285" y="97"/>
                    </a:cubicBezTo>
                    <a:cubicBezTo>
                      <a:pt x="286" y="97"/>
                      <a:pt x="286" y="97"/>
                      <a:pt x="286" y="97"/>
                    </a:cubicBezTo>
                    <a:cubicBezTo>
                      <a:pt x="287" y="97"/>
                      <a:pt x="287" y="97"/>
                      <a:pt x="287" y="97"/>
                    </a:cubicBezTo>
                    <a:cubicBezTo>
                      <a:pt x="287" y="97"/>
                      <a:pt x="288" y="97"/>
                      <a:pt x="288" y="97"/>
                    </a:cubicBezTo>
                    <a:cubicBezTo>
                      <a:pt x="288" y="97"/>
                      <a:pt x="288" y="97"/>
                      <a:pt x="288" y="97"/>
                    </a:cubicBezTo>
                    <a:cubicBezTo>
                      <a:pt x="289" y="97"/>
                      <a:pt x="289" y="97"/>
                      <a:pt x="289" y="97"/>
                    </a:cubicBezTo>
                    <a:cubicBezTo>
                      <a:pt x="289" y="96"/>
                      <a:pt x="289" y="96"/>
                      <a:pt x="289" y="96"/>
                    </a:cubicBezTo>
                    <a:cubicBezTo>
                      <a:pt x="289" y="96"/>
                      <a:pt x="289" y="96"/>
                      <a:pt x="289" y="96"/>
                    </a:cubicBezTo>
                    <a:cubicBezTo>
                      <a:pt x="289" y="96"/>
                      <a:pt x="289" y="95"/>
                      <a:pt x="289" y="95"/>
                    </a:cubicBezTo>
                    <a:cubicBezTo>
                      <a:pt x="290" y="95"/>
                      <a:pt x="290" y="95"/>
                      <a:pt x="290" y="95"/>
                    </a:cubicBezTo>
                    <a:cubicBezTo>
                      <a:pt x="290" y="95"/>
                      <a:pt x="291" y="95"/>
                      <a:pt x="291" y="95"/>
                    </a:cubicBezTo>
                    <a:cubicBezTo>
                      <a:pt x="291" y="95"/>
                      <a:pt x="291" y="95"/>
                      <a:pt x="291" y="95"/>
                    </a:cubicBezTo>
                    <a:cubicBezTo>
                      <a:pt x="292" y="95"/>
                      <a:pt x="292" y="95"/>
                      <a:pt x="292" y="95"/>
                    </a:cubicBezTo>
                    <a:cubicBezTo>
                      <a:pt x="293" y="95"/>
                      <a:pt x="293" y="95"/>
                      <a:pt x="293" y="94"/>
                    </a:cubicBezTo>
                    <a:cubicBezTo>
                      <a:pt x="293" y="94"/>
                      <a:pt x="294" y="94"/>
                      <a:pt x="294" y="94"/>
                    </a:cubicBezTo>
                    <a:cubicBezTo>
                      <a:pt x="294" y="94"/>
                      <a:pt x="294" y="94"/>
                      <a:pt x="294" y="94"/>
                    </a:cubicBezTo>
                    <a:cubicBezTo>
                      <a:pt x="294" y="94"/>
                      <a:pt x="294" y="94"/>
                      <a:pt x="294" y="94"/>
                    </a:cubicBezTo>
                    <a:cubicBezTo>
                      <a:pt x="294" y="94"/>
                      <a:pt x="294" y="93"/>
                      <a:pt x="293" y="93"/>
                    </a:cubicBezTo>
                    <a:cubicBezTo>
                      <a:pt x="293" y="93"/>
                      <a:pt x="293" y="93"/>
                      <a:pt x="293" y="93"/>
                    </a:cubicBezTo>
                    <a:cubicBezTo>
                      <a:pt x="293" y="93"/>
                      <a:pt x="293" y="93"/>
                      <a:pt x="293" y="93"/>
                    </a:cubicBezTo>
                    <a:cubicBezTo>
                      <a:pt x="294" y="93"/>
                      <a:pt x="294" y="93"/>
                      <a:pt x="294" y="93"/>
                    </a:cubicBezTo>
                    <a:cubicBezTo>
                      <a:pt x="294" y="93"/>
                      <a:pt x="293" y="93"/>
                      <a:pt x="292" y="93"/>
                    </a:cubicBezTo>
                    <a:cubicBezTo>
                      <a:pt x="292" y="93"/>
                      <a:pt x="291" y="93"/>
                      <a:pt x="291" y="93"/>
                    </a:cubicBezTo>
                    <a:cubicBezTo>
                      <a:pt x="291" y="92"/>
                      <a:pt x="291" y="92"/>
                      <a:pt x="291" y="92"/>
                    </a:cubicBezTo>
                    <a:cubicBezTo>
                      <a:pt x="292" y="93"/>
                      <a:pt x="292" y="93"/>
                      <a:pt x="293" y="92"/>
                    </a:cubicBezTo>
                    <a:cubicBezTo>
                      <a:pt x="293" y="92"/>
                      <a:pt x="293" y="92"/>
                      <a:pt x="294" y="92"/>
                    </a:cubicBezTo>
                    <a:cubicBezTo>
                      <a:pt x="294" y="92"/>
                      <a:pt x="294" y="92"/>
                      <a:pt x="295" y="92"/>
                    </a:cubicBezTo>
                    <a:cubicBezTo>
                      <a:pt x="295" y="92"/>
                      <a:pt x="295" y="92"/>
                      <a:pt x="295" y="92"/>
                    </a:cubicBezTo>
                    <a:cubicBezTo>
                      <a:pt x="295" y="92"/>
                      <a:pt x="296" y="92"/>
                      <a:pt x="296" y="91"/>
                    </a:cubicBezTo>
                    <a:cubicBezTo>
                      <a:pt x="295" y="91"/>
                      <a:pt x="295" y="91"/>
                      <a:pt x="294" y="91"/>
                    </a:cubicBezTo>
                    <a:cubicBezTo>
                      <a:pt x="293" y="91"/>
                      <a:pt x="293" y="91"/>
                      <a:pt x="293" y="91"/>
                    </a:cubicBezTo>
                    <a:cubicBezTo>
                      <a:pt x="293" y="91"/>
                      <a:pt x="293" y="91"/>
                      <a:pt x="293" y="91"/>
                    </a:cubicBezTo>
                    <a:cubicBezTo>
                      <a:pt x="293" y="91"/>
                      <a:pt x="293" y="91"/>
                      <a:pt x="292" y="91"/>
                    </a:cubicBezTo>
                    <a:cubicBezTo>
                      <a:pt x="292" y="91"/>
                      <a:pt x="292" y="91"/>
                      <a:pt x="292" y="91"/>
                    </a:cubicBezTo>
                    <a:cubicBezTo>
                      <a:pt x="292" y="91"/>
                      <a:pt x="292" y="91"/>
                      <a:pt x="292" y="91"/>
                    </a:cubicBezTo>
                    <a:cubicBezTo>
                      <a:pt x="292" y="91"/>
                      <a:pt x="291" y="91"/>
                      <a:pt x="291" y="91"/>
                    </a:cubicBezTo>
                    <a:cubicBezTo>
                      <a:pt x="291" y="91"/>
                      <a:pt x="291" y="91"/>
                      <a:pt x="290" y="91"/>
                    </a:cubicBezTo>
                    <a:cubicBezTo>
                      <a:pt x="290" y="92"/>
                      <a:pt x="290" y="92"/>
                      <a:pt x="290" y="92"/>
                    </a:cubicBezTo>
                    <a:cubicBezTo>
                      <a:pt x="290" y="91"/>
                      <a:pt x="289" y="91"/>
                      <a:pt x="289" y="91"/>
                    </a:cubicBezTo>
                    <a:cubicBezTo>
                      <a:pt x="289" y="91"/>
                      <a:pt x="289" y="91"/>
                      <a:pt x="289" y="91"/>
                    </a:cubicBezTo>
                    <a:cubicBezTo>
                      <a:pt x="288" y="91"/>
                      <a:pt x="288" y="91"/>
                      <a:pt x="288" y="91"/>
                    </a:cubicBezTo>
                    <a:cubicBezTo>
                      <a:pt x="288" y="91"/>
                      <a:pt x="288" y="91"/>
                      <a:pt x="287" y="91"/>
                    </a:cubicBezTo>
                    <a:cubicBezTo>
                      <a:pt x="287" y="91"/>
                      <a:pt x="286" y="91"/>
                      <a:pt x="286" y="91"/>
                    </a:cubicBezTo>
                    <a:cubicBezTo>
                      <a:pt x="286" y="91"/>
                      <a:pt x="286" y="91"/>
                      <a:pt x="286" y="91"/>
                    </a:cubicBezTo>
                    <a:cubicBezTo>
                      <a:pt x="286" y="91"/>
                      <a:pt x="286" y="91"/>
                      <a:pt x="285" y="91"/>
                    </a:cubicBezTo>
                    <a:cubicBezTo>
                      <a:pt x="285" y="91"/>
                      <a:pt x="285" y="91"/>
                      <a:pt x="285" y="92"/>
                    </a:cubicBezTo>
                    <a:cubicBezTo>
                      <a:pt x="285" y="92"/>
                      <a:pt x="285" y="92"/>
                      <a:pt x="285" y="92"/>
                    </a:cubicBezTo>
                    <a:cubicBezTo>
                      <a:pt x="285" y="92"/>
                      <a:pt x="285" y="93"/>
                      <a:pt x="285" y="93"/>
                    </a:cubicBezTo>
                    <a:cubicBezTo>
                      <a:pt x="285" y="93"/>
                      <a:pt x="285" y="93"/>
                      <a:pt x="284" y="93"/>
                    </a:cubicBezTo>
                    <a:cubicBezTo>
                      <a:pt x="284" y="93"/>
                      <a:pt x="284" y="93"/>
                      <a:pt x="284" y="92"/>
                    </a:cubicBezTo>
                    <a:cubicBezTo>
                      <a:pt x="284" y="92"/>
                      <a:pt x="284" y="92"/>
                      <a:pt x="284" y="92"/>
                    </a:cubicBezTo>
                    <a:cubicBezTo>
                      <a:pt x="284" y="92"/>
                      <a:pt x="284" y="92"/>
                      <a:pt x="284" y="92"/>
                    </a:cubicBezTo>
                    <a:cubicBezTo>
                      <a:pt x="284" y="92"/>
                      <a:pt x="283" y="92"/>
                      <a:pt x="283" y="92"/>
                    </a:cubicBezTo>
                    <a:cubicBezTo>
                      <a:pt x="283" y="92"/>
                      <a:pt x="282" y="92"/>
                      <a:pt x="282" y="92"/>
                    </a:cubicBezTo>
                    <a:cubicBezTo>
                      <a:pt x="282" y="92"/>
                      <a:pt x="282" y="92"/>
                      <a:pt x="282" y="92"/>
                    </a:cubicBezTo>
                    <a:cubicBezTo>
                      <a:pt x="282" y="92"/>
                      <a:pt x="281" y="92"/>
                      <a:pt x="281" y="92"/>
                    </a:cubicBezTo>
                    <a:cubicBezTo>
                      <a:pt x="281" y="92"/>
                      <a:pt x="280" y="92"/>
                      <a:pt x="280" y="92"/>
                    </a:cubicBezTo>
                    <a:cubicBezTo>
                      <a:pt x="280" y="92"/>
                      <a:pt x="279" y="93"/>
                      <a:pt x="279" y="93"/>
                    </a:cubicBezTo>
                    <a:cubicBezTo>
                      <a:pt x="279" y="93"/>
                      <a:pt x="278" y="93"/>
                      <a:pt x="278" y="93"/>
                    </a:cubicBezTo>
                    <a:cubicBezTo>
                      <a:pt x="278" y="93"/>
                      <a:pt x="278" y="93"/>
                      <a:pt x="278" y="93"/>
                    </a:cubicBezTo>
                    <a:cubicBezTo>
                      <a:pt x="277" y="93"/>
                      <a:pt x="277" y="93"/>
                      <a:pt x="277" y="93"/>
                    </a:cubicBezTo>
                    <a:cubicBezTo>
                      <a:pt x="277" y="93"/>
                      <a:pt x="277" y="93"/>
                      <a:pt x="277" y="93"/>
                    </a:cubicBezTo>
                    <a:cubicBezTo>
                      <a:pt x="276" y="93"/>
                      <a:pt x="276" y="93"/>
                      <a:pt x="276" y="93"/>
                    </a:cubicBezTo>
                    <a:cubicBezTo>
                      <a:pt x="275" y="93"/>
                      <a:pt x="275" y="93"/>
                      <a:pt x="275" y="93"/>
                    </a:cubicBezTo>
                    <a:cubicBezTo>
                      <a:pt x="275" y="93"/>
                      <a:pt x="275" y="93"/>
                      <a:pt x="274" y="93"/>
                    </a:cubicBezTo>
                    <a:cubicBezTo>
                      <a:pt x="274" y="92"/>
                      <a:pt x="274" y="93"/>
                      <a:pt x="273" y="93"/>
                    </a:cubicBezTo>
                    <a:cubicBezTo>
                      <a:pt x="273" y="93"/>
                      <a:pt x="273" y="93"/>
                      <a:pt x="273" y="93"/>
                    </a:cubicBezTo>
                    <a:cubicBezTo>
                      <a:pt x="273" y="93"/>
                      <a:pt x="273" y="93"/>
                      <a:pt x="272" y="93"/>
                    </a:cubicBezTo>
                    <a:cubicBezTo>
                      <a:pt x="272" y="93"/>
                      <a:pt x="272" y="93"/>
                      <a:pt x="272" y="93"/>
                    </a:cubicBezTo>
                    <a:cubicBezTo>
                      <a:pt x="271" y="93"/>
                      <a:pt x="271" y="93"/>
                      <a:pt x="271" y="93"/>
                    </a:cubicBezTo>
                    <a:cubicBezTo>
                      <a:pt x="271" y="93"/>
                      <a:pt x="270" y="93"/>
                      <a:pt x="270" y="93"/>
                    </a:cubicBezTo>
                    <a:cubicBezTo>
                      <a:pt x="270" y="93"/>
                      <a:pt x="270" y="93"/>
                      <a:pt x="269" y="93"/>
                    </a:cubicBezTo>
                    <a:cubicBezTo>
                      <a:pt x="269" y="93"/>
                      <a:pt x="269" y="93"/>
                      <a:pt x="269" y="93"/>
                    </a:cubicBezTo>
                    <a:cubicBezTo>
                      <a:pt x="269" y="93"/>
                      <a:pt x="269" y="93"/>
                      <a:pt x="269" y="93"/>
                    </a:cubicBezTo>
                    <a:cubicBezTo>
                      <a:pt x="270" y="93"/>
                      <a:pt x="270" y="93"/>
                      <a:pt x="270" y="93"/>
                    </a:cubicBezTo>
                    <a:cubicBezTo>
                      <a:pt x="269" y="93"/>
                      <a:pt x="269" y="93"/>
                      <a:pt x="269" y="92"/>
                    </a:cubicBezTo>
                    <a:cubicBezTo>
                      <a:pt x="269" y="92"/>
                      <a:pt x="270" y="92"/>
                      <a:pt x="270" y="92"/>
                    </a:cubicBezTo>
                    <a:cubicBezTo>
                      <a:pt x="271" y="92"/>
                      <a:pt x="271" y="92"/>
                      <a:pt x="271" y="92"/>
                    </a:cubicBezTo>
                    <a:cubicBezTo>
                      <a:pt x="272" y="92"/>
                      <a:pt x="272" y="92"/>
                      <a:pt x="273" y="92"/>
                    </a:cubicBezTo>
                    <a:cubicBezTo>
                      <a:pt x="273" y="92"/>
                      <a:pt x="273" y="92"/>
                      <a:pt x="273" y="92"/>
                    </a:cubicBezTo>
                    <a:cubicBezTo>
                      <a:pt x="273" y="92"/>
                      <a:pt x="274" y="92"/>
                      <a:pt x="274" y="92"/>
                    </a:cubicBezTo>
                    <a:cubicBezTo>
                      <a:pt x="274" y="92"/>
                      <a:pt x="274" y="92"/>
                      <a:pt x="275" y="91"/>
                    </a:cubicBezTo>
                    <a:cubicBezTo>
                      <a:pt x="275" y="91"/>
                      <a:pt x="275" y="91"/>
                      <a:pt x="274" y="91"/>
                    </a:cubicBezTo>
                    <a:cubicBezTo>
                      <a:pt x="274" y="91"/>
                      <a:pt x="274" y="91"/>
                      <a:pt x="274" y="91"/>
                    </a:cubicBezTo>
                    <a:cubicBezTo>
                      <a:pt x="275" y="91"/>
                      <a:pt x="275" y="91"/>
                      <a:pt x="275" y="91"/>
                    </a:cubicBezTo>
                    <a:cubicBezTo>
                      <a:pt x="275" y="91"/>
                      <a:pt x="275" y="91"/>
                      <a:pt x="274" y="91"/>
                    </a:cubicBezTo>
                    <a:cubicBezTo>
                      <a:pt x="274" y="91"/>
                      <a:pt x="274" y="91"/>
                      <a:pt x="274" y="91"/>
                    </a:cubicBezTo>
                    <a:cubicBezTo>
                      <a:pt x="273" y="91"/>
                      <a:pt x="273" y="91"/>
                      <a:pt x="273" y="91"/>
                    </a:cubicBezTo>
                    <a:cubicBezTo>
                      <a:pt x="272" y="91"/>
                      <a:pt x="272" y="91"/>
                      <a:pt x="272" y="91"/>
                    </a:cubicBezTo>
                    <a:cubicBezTo>
                      <a:pt x="272" y="90"/>
                      <a:pt x="272" y="90"/>
                      <a:pt x="271" y="90"/>
                    </a:cubicBezTo>
                    <a:cubicBezTo>
                      <a:pt x="271" y="90"/>
                      <a:pt x="271" y="90"/>
                      <a:pt x="271" y="90"/>
                    </a:cubicBezTo>
                    <a:cubicBezTo>
                      <a:pt x="271" y="90"/>
                      <a:pt x="270" y="90"/>
                      <a:pt x="270" y="90"/>
                    </a:cubicBezTo>
                    <a:cubicBezTo>
                      <a:pt x="270" y="90"/>
                      <a:pt x="270" y="90"/>
                      <a:pt x="270" y="90"/>
                    </a:cubicBezTo>
                    <a:cubicBezTo>
                      <a:pt x="270" y="90"/>
                      <a:pt x="270" y="90"/>
                      <a:pt x="269" y="90"/>
                    </a:cubicBezTo>
                    <a:cubicBezTo>
                      <a:pt x="269" y="90"/>
                      <a:pt x="269" y="90"/>
                      <a:pt x="269" y="90"/>
                    </a:cubicBezTo>
                    <a:cubicBezTo>
                      <a:pt x="269" y="90"/>
                      <a:pt x="269" y="90"/>
                      <a:pt x="268" y="90"/>
                    </a:cubicBezTo>
                    <a:cubicBezTo>
                      <a:pt x="268" y="90"/>
                      <a:pt x="268" y="90"/>
                      <a:pt x="268" y="90"/>
                    </a:cubicBezTo>
                    <a:cubicBezTo>
                      <a:pt x="268" y="90"/>
                      <a:pt x="268" y="90"/>
                      <a:pt x="268" y="90"/>
                    </a:cubicBezTo>
                    <a:cubicBezTo>
                      <a:pt x="268" y="90"/>
                      <a:pt x="268" y="90"/>
                      <a:pt x="267" y="90"/>
                    </a:cubicBezTo>
                    <a:cubicBezTo>
                      <a:pt x="267" y="90"/>
                      <a:pt x="267" y="90"/>
                      <a:pt x="267" y="90"/>
                    </a:cubicBezTo>
                    <a:cubicBezTo>
                      <a:pt x="267" y="90"/>
                      <a:pt x="266" y="90"/>
                      <a:pt x="266" y="90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5" y="90"/>
                      <a:pt x="265" y="90"/>
                      <a:pt x="265" y="90"/>
                    </a:cubicBezTo>
                    <a:cubicBezTo>
                      <a:pt x="264" y="90"/>
                      <a:pt x="264" y="90"/>
                      <a:pt x="264" y="90"/>
                    </a:cubicBezTo>
                    <a:cubicBezTo>
                      <a:pt x="264" y="90"/>
                      <a:pt x="264" y="90"/>
                      <a:pt x="264" y="90"/>
                    </a:cubicBezTo>
                    <a:cubicBezTo>
                      <a:pt x="264" y="90"/>
                      <a:pt x="264" y="90"/>
                      <a:pt x="264" y="91"/>
                    </a:cubicBezTo>
                    <a:cubicBezTo>
                      <a:pt x="264" y="91"/>
                      <a:pt x="264" y="91"/>
                      <a:pt x="264" y="91"/>
                    </a:cubicBezTo>
                    <a:cubicBezTo>
                      <a:pt x="263" y="91"/>
                      <a:pt x="263" y="91"/>
                      <a:pt x="263" y="91"/>
                    </a:cubicBezTo>
                    <a:cubicBezTo>
                      <a:pt x="263" y="91"/>
                      <a:pt x="263" y="91"/>
                      <a:pt x="263" y="91"/>
                    </a:cubicBezTo>
                    <a:cubicBezTo>
                      <a:pt x="263" y="91"/>
                      <a:pt x="263" y="91"/>
                      <a:pt x="263" y="91"/>
                    </a:cubicBezTo>
                    <a:cubicBezTo>
                      <a:pt x="262" y="91"/>
                      <a:pt x="262" y="91"/>
                      <a:pt x="262" y="91"/>
                    </a:cubicBezTo>
                    <a:cubicBezTo>
                      <a:pt x="262" y="91"/>
                      <a:pt x="262" y="91"/>
                      <a:pt x="262" y="91"/>
                    </a:cubicBezTo>
                    <a:cubicBezTo>
                      <a:pt x="261" y="91"/>
                      <a:pt x="261" y="91"/>
                      <a:pt x="261" y="91"/>
                    </a:cubicBezTo>
                    <a:cubicBezTo>
                      <a:pt x="261" y="91"/>
                      <a:pt x="261" y="91"/>
                      <a:pt x="261" y="91"/>
                    </a:cubicBezTo>
                    <a:cubicBezTo>
                      <a:pt x="261" y="91"/>
                      <a:pt x="261" y="91"/>
                      <a:pt x="261" y="91"/>
                    </a:cubicBezTo>
                    <a:cubicBezTo>
                      <a:pt x="261" y="91"/>
                      <a:pt x="261" y="91"/>
                      <a:pt x="260" y="91"/>
                    </a:cubicBezTo>
                    <a:cubicBezTo>
                      <a:pt x="259" y="91"/>
                      <a:pt x="259" y="91"/>
                      <a:pt x="258" y="91"/>
                    </a:cubicBezTo>
                    <a:cubicBezTo>
                      <a:pt x="257" y="91"/>
                      <a:pt x="256" y="92"/>
                      <a:pt x="256" y="91"/>
                    </a:cubicBezTo>
                    <a:cubicBezTo>
                      <a:pt x="255" y="91"/>
                      <a:pt x="255" y="91"/>
                      <a:pt x="255" y="91"/>
                    </a:cubicBezTo>
                    <a:cubicBezTo>
                      <a:pt x="255" y="92"/>
                      <a:pt x="254" y="92"/>
                      <a:pt x="254" y="92"/>
                    </a:cubicBezTo>
                    <a:cubicBezTo>
                      <a:pt x="253" y="92"/>
                      <a:pt x="253" y="92"/>
                      <a:pt x="253" y="92"/>
                    </a:cubicBezTo>
                    <a:cubicBezTo>
                      <a:pt x="253" y="92"/>
                      <a:pt x="253" y="92"/>
                      <a:pt x="252" y="92"/>
                    </a:cubicBezTo>
                    <a:cubicBezTo>
                      <a:pt x="252" y="92"/>
                      <a:pt x="252" y="92"/>
                      <a:pt x="252" y="92"/>
                    </a:cubicBezTo>
                    <a:cubicBezTo>
                      <a:pt x="252" y="92"/>
                      <a:pt x="251" y="92"/>
                      <a:pt x="250" y="92"/>
                    </a:cubicBezTo>
                    <a:cubicBezTo>
                      <a:pt x="250" y="92"/>
                      <a:pt x="250" y="92"/>
                      <a:pt x="250" y="92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8" y="92"/>
                      <a:pt x="248" y="92"/>
                      <a:pt x="247" y="92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92"/>
                      <a:pt x="247" y="92"/>
                      <a:pt x="246" y="92"/>
                    </a:cubicBezTo>
                    <a:cubicBezTo>
                      <a:pt x="246" y="92"/>
                      <a:pt x="246" y="92"/>
                      <a:pt x="246" y="92"/>
                    </a:cubicBezTo>
                    <a:cubicBezTo>
                      <a:pt x="245" y="92"/>
                      <a:pt x="245" y="92"/>
                      <a:pt x="245" y="92"/>
                    </a:cubicBezTo>
                    <a:cubicBezTo>
                      <a:pt x="245" y="92"/>
                      <a:pt x="245" y="92"/>
                      <a:pt x="245" y="92"/>
                    </a:cubicBezTo>
                    <a:cubicBezTo>
                      <a:pt x="244" y="92"/>
                      <a:pt x="244" y="92"/>
                      <a:pt x="244" y="92"/>
                    </a:cubicBezTo>
                    <a:cubicBezTo>
                      <a:pt x="244" y="92"/>
                      <a:pt x="244" y="92"/>
                      <a:pt x="244" y="92"/>
                    </a:cubicBezTo>
                    <a:cubicBezTo>
                      <a:pt x="243" y="92"/>
                      <a:pt x="243" y="92"/>
                      <a:pt x="243" y="92"/>
                    </a:cubicBezTo>
                    <a:cubicBezTo>
                      <a:pt x="243" y="92"/>
                      <a:pt x="243" y="91"/>
                      <a:pt x="243" y="91"/>
                    </a:cubicBezTo>
                    <a:cubicBezTo>
                      <a:pt x="243" y="91"/>
                      <a:pt x="243" y="91"/>
                      <a:pt x="243" y="92"/>
                    </a:cubicBezTo>
                    <a:cubicBezTo>
                      <a:pt x="243" y="92"/>
                      <a:pt x="243" y="92"/>
                      <a:pt x="242" y="92"/>
                    </a:cubicBezTo>
                    <a:cubicBezTo>
                      <a:pt x="242" y="92"/>
                      <a:pt x="242" y="92"/>
                      <a:pt x="242" y="92"/>
                    </a:cubicBezTo>
                    <a:cubicBezTo>
                      <a:pt x="242" y="92"/>
                      <a:pt x="242" y="92"/>
                      <a:pt x="242" y="92"/>
                    </a:cubicBezTo>
                    <a:cubicBezTo>
                      <a:pt x="242" y="92"/>
                      <a:pt x="242" y="91"/>
                      <a:pt x="242" y="91"/>
                    </a:cubicBezTo>
                    <a:cubicBezTo>
                      <a:pt x="242" y="91"/>
                      <a:pt x="242" y="91"/>
                      <a:pt x="242" y="91"/>
                    </a:cubicBezTo>
                    <a:cubicBezTo>
                      <a:pt x="243" y="91"/>
                      <a:pt x="243" y="91"/>
                      <a:pt x="243" y="91"/>
                    </a:cubicBezTo>
                    <a:cubicBezTo>
                      <a:pt x="243" y="91"/>
                      <a:pt x="243" y="91"/>
                      <a:pt x="243" y="91"/>
                    </a:cubicBezTo>
                    <a:cubicBezTo>
                      <a:pt x="243" y="91"/>
                      <a:pt x="243" y="91"/>
                      <a:pt x="243" y="91"/>
                    </a:cubicBezTo>
                    <a:cubicBezTo>
                      <a:pt x="243" y="91"/>
                      <a:pt x="243" y="91"/>
                      <a:pt x="242" y="91"/>
                    </a:cubicBezTo>
                    <a:cubicBezTo>
                      <a:pt x="242" y="91"/>
                      <a:pt x="242" y="91"/>
                      <a:pt x="241" y="91"/>
                    </a:cubicBezTo>
                    <a:cubicBezTo>
                      <a:pt x="241" y="91"/>
                      <a:pt x="241" y="91"/>
                      <a:pt x="240" y="91"/>
                    </a:cubicBezTo>
                    <a:cubicBezTo>
                      <a:pt x="240" y="91"/>
                      <a:pt x="240" y="91"/>
                      <a:pt x="239" y="91"/>
                    </a:cubicBezTo>
                    <a:cubicBezTo>
                      <a:pt x="238" y="91"/>
                      <a:pt x="237" y="91"/>
                      <a:pt x="237" y="91"/>
                    </a:cubicBezTo>
                    <a:cubicBezTo>
                      <a:pt x="237" y="91"/>
                      <a:pt x="237" y="91"/>
                      <a:pt x="237" y="91"/>
                    </a:cubicBezTo>
                    <a:cubicBezTo>
                      <a:pt x="237" y="91"/>
                      <a:pt x="236" y="91"/>
                      <a:pt x="236" y="91"/>
                    </a:cubicBezTo>
                    <a:cubicBezTo>
                      <a:pt x="236" y="91"/>
                      <a:pt x="236" y="91"/>
                      <a:pt x="236" y="91"/>
                    </a:cubicBezTo>
                    <a:cubicBezTo>
                      <a:pt x="236" y="91"/>
                      <a:pt x="235" y="91"/>
                      <a:pt x="235" y="91"/>
                    </a:cubicBezTo>
                    <a:cubicBezTo>
                      <a:pt x="235" y="91"/>
                      <a:pt x="235" y="91"/>
                      <a:pt x="235" y="91"/>
                    </a:cubicBezTo>
                    <a:cubicBezTo>
                      <a:pt x="234" y="91"/>
                      <a:pt x="234" y="91"/>
                      <a:pt x="234" y="91"/>
                    </a:cubicBezTo>
                    <a:cubicBezTo>
                      <a:pt x="234" y="91"/>
                      <a:pt x="234" y="91"/>
                      <a:pt x="233" y="91"/>
                    </a:cubicBezTo>
                    <a:cubicBezTo>
                      <a:pt x="233" y="91"/>
                      <a:pt x="233" y="91"/>
                      <a:pt x="232" y="91"/>
                    </a:cubicBezTo>
                    <a:cubicBezTo>
                      <a:pt x="232" y="91"/>
                      <a:pt x="232" y="91"/>
                      <a:pt x="232" y="91"/>
                    </a:cubicBezTo>
                    <a:cubicBezTo>
                      <a:pt x="232" y="91"/>
                      <a:pt x="232" y="91"/>
                      <a:pt x="232" y="91"/>
                    </a:cubicBezTo>
                    <a:cubicBezTo>
                      <a:pt x="232" y="91"/>
                      <a:pt x="231" y="91"/>
                      <a:pt x="231" y="91"/>
                    </a:cubicBezTo>
                    <a:cubicBezTo>
                      <a:pt x="231" y="91"/>
                      <a:pt x="231" y="90"/>
                      <a:pt x="231" y="90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30" y="90"/>
                      <a:pt x="230" y="90"/>
                      <a:pt x="230" y="90"/>
                    </a:cubicBezTo>
                    <a:cubicBezTo>
                      <a:pt x="230" y="90"/>
                      <a:pt x="230" y="90"/>
                      <a:pt x="230" y="90"/>
                    </a:cubicBezTo>
                    <a:cubicBezTo>
                      <a:pt x="229" y="90"/>
                      <a:pt x="229" y="90"/>
                      <a:pt x="229" y="90"/>
                    </a:cubicBezTo>
                    <a:cubicBezTo>
                      <a:pt x="229" y="90"/>
                      <a:pt x="229" y="90"/>
                      <a:pt x="228" y="90"/>
                    </a:cubicBezTo>
                    <a:cubicBezTo>
                      <a:pt x="228" y="90"/>
                      <a:pt x="228" y="90"/>
                      <a:pt x="228" y="90"/>
                    </a:cubicBezTo>
                    <a:cubicBezTo>
                      <a:pt x="227" y="90"/>
                      <a:pt x="227" y="90"/>
                      <a:pt x="227" y="90"/>
                    </a:cubicBezTo>
                    <a:cubicBezTo>
                      <a:pt x="227" y="90"/>
                      <a:pt x="226" y="90"/>
                      <a:pt x="226" y="90"/>
                    </a:cubicBezTo>
                    <a:cubicBezTo>
                      <a:pt x="226" y="90"/>
                      <a:pt x="226" y="90"/>
                      <a:pt x="225" y="90"/>
                    </a:cubicBezTo>
                    <a:cubicBezTo>
                      <a:pt x="225" y="90"/>
                      <a:pt x="225" y="90"/>
                      <a:pt x="225" y="89"/>
                    </a:cubicBezTo>
                    <a:cubicBezTo>
                      <a:pt x="225" y="89"/>
                      <a:pt x="225" y="89"/>
                      <a:pt x="224" y="89"/>
                    </a:cubicBezTo>
                    <a:cubicBezTo>
                      <a:pt x="224" y="89"/>
                      <a:pt x="224" y="89"/>
                      <a:pt x="224" y="89"/>
                    </a:cubicBezTo>
                    <a:cubicBezTo>
                      <a:pt x="224" y="89"/>
                      <a:pt x="224" y="89"/>
                      <a:pt x="223" y="89"/>
                    </a:cubicBezTo>
                    <a:cubicBezTo>
                      <a:pt x="223" y="89"/>
                      <a:pt x="223" y="89"/>
                      <a:pt x="223" y="89"/>
                    </a:cubicBezTo>
                    <a:cubicBezTo>
                      <a:pt x="222" y="89"/>
                      <a:pt x="222" y="89"/>
                      <a:pt x="222" y="89"/>
                    </a:cubicBezTo>
                    <a:cubicBezTo>
                      <a:pt x="222" y="89"/>
                      <a:pt x="222" y="89"/>
                      <a:pt x="221" y="89"/>
                    </a:cubicBezTo>
                    <a:cubicBezTo>
                      <a:pt x="221" y="89"/>
                      <a:pt x="221" y="89"/>
                      <a:pt x="221" y="89"/>
                    </a:cubicBezTo>
                    <a:cubicBezTo>
                      <a:pt x="221" y="89"/>
                      <a:pt x="221" y="89"/>
                      <a:pt x="220" y="89"/>
                    </a:cubicBezTo>
                    <a:cubicBezTo>
                      <a:pt x="220" y="89"/>
                      <a:pt x="220" y="89"/>
                      <a:pt x="219" y="89"/>
                    </a:cubicBezTo>
                    <a:cubicBezTo>
                      <a:pt x="219" y="89"/>
                      <a:pt x="219" y="89"/>
                      <a:pt x="219" y="89"/>
                    </a:cubicBezTo>
                    <a:cubicBezTo>
                      <a:pt x="219" y="89"/>
                      <a:pt x="219" y="90"/>
                      <a:pt x="218" y="90"/>
                    </a:cubicBezTo>
                    <a:cubicBezTo>
                      <a:pt x="218" y="90"/>
                      <a:pt x="218" y="90"/>
                      <a:pt x="218" y="90"/>
                    </a:cubicBezTo>
                    <a:cubicBezTo>
                      <a:pt x="218" y="90"/>
                      <a:pt x="218" y="90"/>
                      <a:pt x="218" y="90"/>
                    </a:cubicBezTo>
                    <a:cubicBezTo>
                      <a:pt x="218" y="90"/>
                      <a:pt x="218" y="90"/>
                      <a:pt x="218" y="90"/>
                    </a:cubicBezTo>
                    <a:cubicBezTo>
                      <a:pt x="217" y="90"/>
                      <a:pt x="217" y="90"/>
                      <a:pt x="217" y="90"/>
                    </a:cubicBezTo>
                    <a:cubicBezTo>
                      <a:pt x="217" y="90"/>
                      <a:pt x="217" y="90"/>
                      <a:pt x="217" y="90"/>
                    </a:cubicBezTo>
                    <a:cubicBezTo>
                      <a:pt x="217" y="90"/>
                      <a:pt x="217" y="90"/>
                      <a:pt x="216" y="90"/>
                    </a:cubicBezTo>
                    <a:cubicBezTo>
                      <a:pt x="216" y="90"/>
                      <a:pt x="216" y="90"/>
                      <a:pt x="214" y="90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2" y="89"/>
                      <a:pt x="210" y="89"/>
                      <a:pt x="210" y="90"/>
                    </a:cubicBezTo>
                    <a:cubicBezTo>
                      <a:pt x="209" y="90"/>
                      <a:pt x="209" y="90"/>
                      <a:pt x="208" y="90"/>
                    </a:cubicBezTo>
                    <a:cubicBezTo>
                      <a:pt x="208" y="90"/>
                      <a:pt x="206" y="90"/>
                      <a:pt x="206" y="90"/>
                    </a:cubicBezTo>
                    <a:cubicBezTo>
                      <a:pt x="205" y="90"/>
                      <a:pt x="205" y="90"/>
                      <a:pt x="205" y="90"/>
                    </a:cubicBezTo>
                    <a:cubicBezTo>
                      <a:pt x="205" y="90"/>
                      <a:pt x="204" y="90"/>
                      <a:pt x="203" y="90"/>
                    </a:cubicBezTo>
                    <a:cubicBezTo>
                      <a:pt x="202" y="90"/>
                      <a:pt x="202" y="90"/>
                      <a:pt x="201" y="90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201" y="90"/>
                      <a:pt x="201" y="90"/>
                      <a:pt x="200" y="90"/>
                    </a:cubicBezTo>
                    <a:cubicBezTo>
                      <a:pt x="200" y="90"/>
                      <a:pt x="197" y="90"/>
                      <a:pt x="198" y="90"/>
                    </a:cubicBezTo>
                    <a:cubicBezTo>
                      <a:pt x="198" y="90"/>
                      <a:pt x="198" y="89"/>
                      <a:pt x="197" y="89"/>
                    </a:cubicBezTo>
                    <a:cubicBezTo>
                      <a:pt x="197" y="89"/>
                      <a:pt x="197" y="89"/>
                      <a:pt x="197" y="90"/>
                    </a:cubicBezTo>
                    <a:cubicBezTo>
                      <a:pt x="197" y="90"/>
                      <a:pt x="197" y="90"/>
                      <a:pt x="197" y="90"/>
                    </a:cubicBezTo>
                    <a:cubicBezTo>
                      <a:pt x="197" y="90"/>
                      <a:pt x="196" y="90"/>
                      <a:pt x="196" y="90"/>
                    </a:cubicBezTo>
                    <a:cubicBezTo>
                      <a:pt x="196" y="90"/>
                      <a:pt x="196" y="90"/>
                      <a:pt x="195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3" y="90"/>
                    </a:cubicBezTo>
                    <a:cubicBezTo>
                      <a:pt x="193" y="90"/>
                      <a:pt x="193" y="90"/>
                      <a:pt x="192" y="90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1" y="90"/>
                      <a:pt x="191" y="90"/>
                      <a:pt x="190" y="90"/>
                    </a:cubicBezTo>
                    <a:cubicBezTo>
                      <a:pt x="190" y="90"/>
                      <a:pt x="190" y="91"/>
                      <a:pt x="190" y="91"/>
                    </a:cubicBezTo>
                    <a:cubicBezTo>
                      <a:pt x="189" y="91"/>
                      <a:pt x="189" y="91"/>
                      <a:pt x="189" y="90"/>
                    </a:cubicBezTo>
                    <a:cubicBezTo>
                      <a:pt x="189" y="90"/>
                      <a:pt x="189" y="90"/>
                      <a:pt x="189" y="90"/>
                    </a:cubicBezTo>
                    <a:cubicBezTo>
                      <a:pt x="189" y="90"/>
                      <a:pt x="188" y="90"/>
                      <a:pt x="188" y="90"/>
                    </a:cubicBezTo>
                    <a:cubicBezTo>
                      <a:pt x="187" y="90"/>
                      <a:pt x="187" y="90"/>
                      <a:pt x="187" y="90"/>
                    </a:cubicBezTo>
                    <a:cubicBezTo>
                      <a:pt x="187" y="90"/>
                      <a:pt x="187" y="90"/>
                      <a:pt x="186" y="90"/>
                    </a:cubicBezTo>
                    <a:cubicBezTo>
                      <a:pt x="186" y="90"/>
                      <a:pt x="186" y="90"/>
                      <a:pt x="185" y="90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4" y="89"/>
                      <a:pt x="184" y="89"/>
                      <a:pt x="183" y="90"/>
                    </a:cubicBezTo>
                    <a:cubicBezTo>
                      <a:pt x="183" y="90"/>
                      <a:pt x="183" y="90"/>
                      <a:pt x="183" y="90"/>
                    </a:cubicBezTo>
                    <a:cubicBezTo>
                      <a:pt x="182" y="90"/>
                      <a:pt x="182" y="90"/>
                      <a:pt x="181" y="90"/>
                    </a:cubicBezTo>
                    <a:cubicBezTo>
                      <a:pt x="181" y="90"/>
                      <a:pt x="181" y="90"/>
                      <a:pt x="180" y="90"/>
                    </a:cubicBezTo>
                    <a:cubicBezTo>
                      <a:pt x="180" y="90"/>
                      <a:pt x="179" y="90"/>
                      <a:pt x="179" y="90"/>
                    </a:cubicBezTo>
                    <a:cubicBezTo>
                      <a:pt x="179" y="90"/>
                      <a:pt x="179" y="90"/>
                      <a:pt x="178" y="90"/>
                    </a:cubicBezTo>
                    <a:cubicBezTo>
                      <a:pt x="178" y="90"/>
                      <a:pt x="178" y="90"/>
                      <a:pt x="178" y="90"/>
                    </a:cubicBezTo>
                    <a:cubicBezTo>
                      <a:pt x="178" y="90"/>
                      <a:pt x="178" y="90"/>
                      <a:pt x="178" y="90"/>
                    </a:cubicBezTo>
                    <a:cubicBezTo>
                      <a:pt x="177" y="90"/>
                      <a:pt x="177" y="90"/>
                      <a:pt x="177" y="90"/>
                    </a:cubicBezTo>
                    <a:cubicBezTo>
                      <a:pt x="176" y="91"/>
                      <a:pt x="176" y="91"/>
                      <a:pt x="176" y="91"/>
                    </a:cubicBezTo>
                    <a:cubicBezTo>
                      <a:pt x="176" y="91"/>
                      <a:pt x="176" y="91"/>
                      <a:pt x="176" y="90"/>
                    </a:cubicBezTo>
                    <a:cubicBezTo>
                      <a:pt x="176" y="90"/>
                      <a:pt x="176" y="90"/>
                      <a:pt x="176" y="90"/>
                    </a:cubicBezTo>
                    <a:cubicBezTo>
                      <a:pt x="176" y="90"/>
                      <a:pt x="176" y="90"/>
                      <a:pt x="176" y="90"/>
                    </a:cubicBezTo>
                    <a:cubicBezTo>
                      <a:pt x="177" y="90"/>
                      <a:pt x="177" y="90"/>
                      <a:pt x="178" y="90"/>
                    </a:cubicBezTo>
                    <a:cubicBezTo>
                      <a:pt x="178" y="90"/>
                      <a:pt x="178" y="90"/>
                      <a:pt x="179" y="90"/>
                    </a:cubicBezTo>
                    <a:cubicBezTo>
                      <a:pt x="179" y="90"/>
                      <a:pt x="179" y="90"/>
                      <a:pt x="179" y="90"/>
                    </a:cubicBezTo>
                    <a:cubicBezTo>
                      <a:pt x="179" y="90"/>
                      <a:pt x="179" y="90"/>
                      <a:pt x="180" y="90"/>
                    </a:cubicBezTo>
                    <a:cubicBezTo>
                      <a:pt x="180" y="90"/>
                      <a:pt x="180" y="90"/>
                      <a:pt x="180" y="90"/>
                    </a:cubicBezTo>
                    <a:cubicBezTo>
                      <a:pt x="180" y="90"/>
                      <a:pt x="181" y="89"/>
                      <a:pt x="181" y="89"/>
                    </a:cubicBezTo>
                    <a:cubicBezTo>
                      <a:pt x="181" y="89"/>
                      <a:pt x="180" y="89"/>
                      <a:pt x="180" y="89"/>
                    </a:cubicBezTo>
                    <a:cubicBezTo>
                      <a:pt x="179" y="89"/>
                      <a:pt x="179" y="89"/>
                      <a:pt x="179" y="89"/>
                    </a:cubicBezTo>
                    <a:cubicBezTo>
                      <a:pt x="179" y="89"/>
                      <a:pt x="180" y="88"/>
                      <a:pt x="180" y="88"/>
                    </a:cubicBezTo>
                    <a:cubicBezTo>
                      <a:pt x="180" y="88"/>
                      <a:pt x="180" y="88"/>
                      <a:pt x="180" y="88"/>
                    </a:cubicBezTo>
                    <a:cubicBezTo>
                      <a:pt x="181" y="88"/>
                      <a:pt x="181" y="88"/>
                      <a:pt x="181" y="88"/>
                    </a:cubicBezTo>
                    <a:cubicBezTo>
                      <a:pt x="181" y="88"/>
                      <a:pt x="181" y="88"/>
                      <a:pt x="181" y="88"/>
                    </a:cubicBezTo>
                    <a:cubicBezTo>
                      <a:pt x="182" y="88"/>
                      <a:pt x="182" y="88"/>
                      <a:pt x="182" y="88"/>
                    </a:cubicBezTo>
                    <a:cubicBezTo>
                      <a:pt x="182" y="88"/>
                      <a:pt x="182" y="88"/>
                      <a:pt x="183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83" y="89"/>
                      <a:pt x="184" y="89"/>
                      <a:pt x="184" y="89"/>
                    </a:cubicBezTo>
                    <a:cubicBezTo>
                      <a:pt x="184" y="89"/>
                      <a:pt x="185" y="89"/>
                      <a:pt x="186" y="89"/>
                    </a:cubicBezTo>
                    <a:cubicBezTo>
                      <a:pt x="186" y="89"/>
                      <a:pt x="187" y="89"/>
                      <a:pt x="188" y="89"/>
                    </a:cubicBezTo>
                    <a:cubicBezTo>
                      <a:pt x="188" y="89"/>
                      <a:pt x="188" y="89"/>
                      <a:pt x="188" y="89"/>
                    </a:cubicBezTo>
                    <a:cubicBezTo>
                      <a:pt x="188" y="89"/>
                      <a:pt x="188" y="89"/>
                      <a:pt x="189" y="89"/>
                    </a:cubicBezTo>
                    <a:cubicBezTo>
                      <a:pt x="189" y="89"/>
                      <a:pt x="189" y="89"/>
                      <a:pt x="190" y="89"/>
                    </a:cubicBezTo>
                    <a:cubicBezTo>
                      <a:pt x="191" y="89"/>
                      <a:pt x="191" y="89"/>
                      <a:pt x="191" y="89"/>
                    </a:cubicBezTo>
                    <a:cubicBezTo>
                      <a:pt x="191" y="88"/>
                      <a:pt x="191" y="88"/>
                      <a:pt x="192" y="89"/>
                    </a:cubicBezTo>
                    <a:cubicBezTo>
                      <a:pt x="192" y="89"/>
                      <a:pt x="192" y="89"/>
                      <a:pt x="192" y="89"/>
                    </a:cubicBezTo>
                    <a:cubicBezTo>
                      <a:pt x="192" y="89"/>
                      <a:pt x="193" y="89"/>
                      <a:pt x="193" y="89"/>
                    </a:cubicBezTo>
                    <a:cubicBezTo>
                      <a:pt x="193" y="89"/>
                      <a:pt x="193" y="89"/>
                      <a:pt x="193" y="89"/>
                    </a:cubicBezTo>
                    <a:cubicBezTo>
                      <a:pt x="195" y="89"/>
                      <a:pt x="195" y="89"/>
                      <a:pt x="196" y="89"/>
                    </a:cubicBezTo>
                    <a:cubicBezTo>
                      <a:pt x="196" y="89"/>
                      <a:pt x="196" y="89"/>
                      <a:pt x="198" y="89"/>
                    </a:cubicBezTo>
                    <a:cubicBezTo>
                      <a:pt x="199" y="89"/>
                      <a:pt x="200" y="89"/>
                      <a:pt x="200" y="89"/>
                    </a:cubicBezTo>
                    <a:cubicBezTo>
                      <a:pt x="200" y="89"/>
                      <a:pt x="201" y="89"/>
                      <a:pt x="202" y="89"/>
                    </a:cubicBezTo>
                    <a:cubicBezTo>
                      <a:pt x="203" y="89"/>
                      <a:pt x="203" y="89"/>
                      <a:pt x="203" y="89"/>
                    </a:cubicBezTo>
                    <a:cubicBezTo>
                      <a:pt x="204" y="89"/>
                      <a:pt x="204" y="89"/>
                      <a:pt x="204" y="89"/>
                    </a:cubicBezTo>
                    <a:cubicBezTo>
                      <a:pt x="205" y="89"/>
                      <a:pt x="205" y="89"/>
                      <a:pt x="205" y="89"/>
                    </a:cubicBezTo>
                    <a:cubicBezTo>
                      <a:pt x="205" y="89"/>
                      <a:pt x="206" y="89"/>
                      <a:pt x="207" y="89"/>
                    </a:cubicBezTo>
                    <a:cubicBezTo>
                      <a:pt x="208" y="89"/>
                      <a:pt x="208" y="89"/>
                      <a:pt x="208" y="88"/>
                    </a:cubicBezTo>
                    <a:cubicBezTo>
                      <a:pt x="208" y="88"/>
                      <a:pt x="209" y="88"/>
                      <a:pt x="209" y="88"/>
                    </a:cubicBezTo>
                    <a:cubicBezTo>
                      <a:pt x="209" y="88"/>
                      <a:pt x="209" y="88"/>
                      <a:pt x="209" y="88"/>
                    </a:cubicBezTo>
                    <a:cubicBezTo>
                      <a:pt x="209" y="88"/>
                      <a:pt x="209" y="88"/>
                      <a:pt x="209" y="88"/>
                    </a:cubicBezTo>
                    <a:cubicBezTo>
                      <a:pt x="210" y="88"/>
                      <a:pt x="210" y="88"/>
                      <a:pt x="210" y="88"/>
                    </a:cubicBezTo>
                    <a:cubicBezTo>
                      <a:pt x="210" y="88"/>
                      <a:pt x="210" y="88"/>
                      <a:pt x="210" y="88"/>
                    </a:cubicBezTo>
                    <a:cubicBezTo>
                      <a:pt x="210" y="88"/>
                      <a:pt x="210" y="88"/>
                      <a:pt x="211" y="88"/>
                    </a:cubicBezTo>
                    <a:cubicBezTo>
                      <a:pt x="211" y="88"/>
                      <a:pt x="213" y="87"/>
                      <a:pt x="213" y="87"/>
                    </a:cubicBezTo>
                    <a:cubicBezTo>
                      <a:pt x="213" y="87"/>
                      <a:pt x="213" y="87"/>
                      <a:pt x="213" y="87"/>
                    </a:cubicBezTo>
                    <a:cubicBezTo>
                      <a:pt x="214" y="87"/>
                      <a:pt x="214" y="87"/>
                      <a:pt x="214" y="87"/>
                    </a:cubicBezTo>
                    <a:cubicBezTo>
                      <a:pt x="214" y="87"/>
                      <a:pt x="214" y="87"/>
                      <a:pt x="214" y="87"/>
                    </a:cubicBezTo>
                    <a:cubicBezTo>
                      <a:pt x="214" y="87"/>
                      <a:pt x="214" y="87"/>
                      <a:pt x="214" y="87"/>
                    </a:cubicBezTo>
                    <a:cubicBezTo>
                      <a:pt x="215" y="87"/>
                      <a:pt x="216" y="87"/>
                      <a:pt x="216" y="86"/>
                    </a:cubicBezTo>
                    <a:cubicBezTo>
                      <a:pt x="216" y="86"/>
                      <a:pt x="216" y="86"/>
                      <a:pt x="215" y="86"/>
                    </a:cubicBezTo>
                    <a:cubicBezTo>
                      <a:pt x="215" y="86"/>
                      <a:pt x="215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4" y="86"/>
                      <a:pt x="213" y="86"/>
                    </a:cubicBezTo>
                    <a:cubicBezTo>
                      <a:pt x="213" y="86"/>
                      <a:pt x="213" y="86"/>
                      <a:pt x="212" y="86"/>
                    </a:cubicBezTo>
                    <a:cubicBezTo>
                      <a:pt x="212" y="86"/>
                      <a:pt x="212" y="86"/>
                      <a:pt x="213" y="86"/>
                    </a:cubicBezTo>
                    <a:cubicBezTo>
                      <a:pt x="213" y="86"/>
                      <a:pt x="213" y="86"/>
                      <a:pt x="213" y="86"/>
                    </a:cubicBezTo>
                    <a:cubicBezTo>
                      <a:pt x="213" y="86"/>
                      <a:pt x="214" y="86"/>
                      <a:pt x="214" y="85"/>
                    </a:cubicBezTo>
                    <a:cubicBezTo>
                      <a:pt x="214" y="85"/>
                      <a:pt x="214" y="85"/>
                      <a:pt x="214" y="85"/>
                    </a:cubicBezTo>
                    <a:cubicBezTo>
                      <a:pt x="214" y="85"/>
                      <a:pt x="214" y="85"/>
                      <a:pt x="214" y="85"/>
                    </a:cubicBezTo>
                    <a:cubicBezTo>
                      <a:pt x="214" y="84"/>
                      <a:pt x="214" y="84"/>
                      <a:pt x="214" y="84"/>
                    </a:cubicBezTo>
                    <a:cubicBezTo>
                      <a:pt x="214" y="84"/>
                      <a:pt x="214" y="84"/>
                      <a:pt x="213" y="84"/>
                    </a:cubicBezTo>
                    <a:cubicBezTo>
                      <a:pt x="213" y="84"/>
                      <a:pt x="213" y="84"/>
                      <a:pt x="213" y="84"/>
                    </a:cubicBezTo>
                    <a:cubicBezTo>
                      <a:pt x="213" y="84"/>
                      <a:pt x="213" y="84"/>
                      <a:pt x="213" y="84"/>
                    </a:cubicBezTo>
                    <a:cubicBezTo>
                      <a:pt x="212" y="84"/>
                      <a:pt x="212" y="84"/>
                      <a:pt x="212" y="84"/>
                    </a:cubicBezTo>
                    <a:cubicBezTo>
                      <a:pt x="211" y="84"/>
                      <a:pt x="211" y="84"/>
                      <a:pt x="210" y="84"/>
                    </a:cubicBezTo>
                    <a:cubicBezTo>
                      <a:pt x="210" y="84"/>
                      <a:pt x="210" y="84"/>
                      <a:pt x="209" y="84"/>
                    </a:cubicBezTo>
                    <a:cubicBezTo>
                      <a:pt x="209" y="84"/>
                      <a:pt x="209" y="84"/>
                      <a:pt x="208" y="84"/>
                    </a:cubicBezTo>
                    <a:cubicBezTo>
                      <a:pt x="207" y="84"/>
                      <a:pt x="206" y="84"/>
                      <a:pt x="206" y="84"/>
                    </a:cubicBezTo>
                    <a:cubicBezTo>
                      <a:pt x="205" y="85"/>
                      <a:pt x="205" y="85"/>
                      <a:pt x="205" y="85"/>
                    </a:cubicBezTo>
                    <a:cubicBezTo>
                      <a:pt x="205" y="85"/>
                      <a:pt x="205" y="85"/>
                      <a:pt x="205" y="84"/>
                    </a:cubicBezTo>
                    <a:cubicBezTo>
                      <a:pt x="205" y="84"/>
                      <a:pt x="205" y="84"/>
                      <a:pt x="205" y="84"/>
                    </a:cubicBezTo>
                    <a:cubicBezTo>
                      <a:pt x="205" y="84"/>
                      <a:pt x="205" y="84"/>
                      <a:pt x="206" y="84"/>
                    </a:cubicBezTo>
                    <a:cubicBezTo>
                      <a:pt x="206" y="84"/>
                      <a:pt x="207" y="84"/>
                      <a:pt x="207" y="84"/>
                    </a:cubicBezTo>
                    <a:cubicBezTo>
                      <a:pt x="207" y="84"/>
                      <a:pt x="207" y="84"/>
                      <a:pt x="207" y="84"/>
                    </a:cubicBezTo>
                    <a:cubicBezTo>
                      <a:pt x="208" y="84"/>
                      <a:pt x="208" y="84"/>
                      <a:pt x="209" y="84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9" y="84"/>
                      <a:pt x="210" y="84"/>
                      <a:pt x="210" y="84"/>
                    </a:cubicBezTo>
                    <a:cubicBezTo>
                      <a:pt x="210" y="83"/>
                      <a:pt x="210" y="83"/>
                      <a:pt x="210" y="83"/>
                    </a:cubicBezTo>
                    <a:cubicBezTo>
                      <a:pt x="210" y="83"/>
                      <a:pt x="212" y="83"/>
                      <a:pt x="212" y="83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2" y="83"/>
                      <a:pt x="213" y="83"/>
                      <a:pt x="213" y="83"/>
                    </a:cubicBezTo>
                    <a:cubicBezTo>
                      <a:pt x="213" y="83"/>
                      <a:pt x="213" y="83"/>
                      <a:pt x="214" y="83"/>
                    </a:cubicBezTo>
                    <a:cubicBezTo>
                      <a:pt x="214" y="83"/>
                      <a:pt x="214" y="83"/>
                      <a:pt x="214" y="82"/>
                    </a:cubicBezTo>
                    <a:cubicBezTo>
                      <a:pt x="214" y="82"/>
                      <a:pt x="214" y="82"/>
                      <a:pt x="213" y="82"/>
                    </a:cubicBezTo>
                    <a:cubicBezTo>
                      <a:pt x="213" y="82"/>
                      <a:pt x="213" y="82"/>
                      <a:pt x="213" y="82"/>
                    </a:cubicBezTo>
                    <a:cubicBezTo>
                      <a:pt x="213" y="82"/>
                      <a:pt x="213" y="82"/>
                      <a:pt x="213" y="82"/>
                    </a:cubicBezTo>
                    <a:cubicBezTo>
                      <a:pt x="213" y="82"/>
                      <a:pt x="213" y="82"/>
                      <a:pt x="213" y="82"/>
                    </a:cubicBezTo>
                    <a:cubicBezTo>
                      <a:pt x="214" y="81"/>
                      <a:pt x="213" y="81"/>
                      <a:pt x="212" y="81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2" y="81"/>
                      <a:pt x="213" y="81"/>
                      <a:pt x="214" y="81"/>
                    </a:cubicBezTo>
                    <a:cubicBezTo>
                      <a:pt x="214" y="81"/>
                      <a:pt x="214" y="81"/>
                      <a:pt x="214" y="81"/>
                    </a:cubicBezTo>
                    <a:cubicBezTo>
                      <a:pt x="214" y="81"/>
                      <a:pt x="214" y="81"/>
                      <a:pt x="214" y="81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5" y="80"/>
                      <a:pt x="215" y="80"/>
                      <a:pt x="214" y="80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4" y="80"/>
                      <a:pt x="214" y="80"/>
                      <a:pt x="213" y="80"/>
                    </a:cubicBezTo>
                    <a:cubicBezTo>
                      <a:pt x="213" y="80"/>
                      <a:pt x="213" y="80"/>
                      <a:pt x="213" y="80"/>
                    </a:cubicBezTo>
                    <a:cubicBezTo>
                      <a:pt x="213" y="80"/>
                      <a:pt x="213" y="80"/>
                      <a:pt x="213" y="80"/>
                    </a:cubicBezTo>
                    <a:cubicBezTo>
                      <a:pt x="213" y="79"/>
                      <a:pt x="212" y="79"/>
                      <a:pt x="212" y="79"/>
                    </a:cubicBezTo>
                    <a:cubicBezTo>
                      <a:pt x="212" y="79"/>
                      <a:pt x="212" y="79"/>
                      <a:pt x="211" y="79"/>
                    </a:cubicBezTo>
                    <a:cubicBezTo>
                      <a:pt x="211" y="79"/>
                      <a:pt x="210" y="79"/>
                      <a:pt x="210" y="79"/>
                    </a:cubicBezTo>
                    <a:cubicBezTo>
                      <a:pt x="209" y="79"/>
                      <a:pt x="208" y="79"/>
                      <a:pt x="207" y="79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7" y="79"/>
                      <a:pt x="206" y="79"/>
                      <a:pt x="206" y="79"/>
                    </a:cubicBezTo>
                    <a:cubicBezTo>
                      <a:pt x="205" y="79"/>
                      <a:pt x="205" y="79"/>
                      <a:pt x="205" y="79"/>
                    </a:cubicBezTo>
                    <a:cubicBezTo>
                      <a:pt x="205" y="79"/>
                      <a:pt x="204" y="79"/>
                      <a:pt x="204" y="79"/>
                    </a:cubicBezTo>
                    <a:cubicBezTo>
                      <a:pt x="204" y="79"/>
                      <a:pt x="203" y="79"/>
                      <a:pt x="202" y="79"/>
                    </a:cubicBezTo>
                    <a:cubicBezTo>
                      <a:pt x="202" y="79"/>
                      <a:pt x="201" y="79"/>
                      <a:pt x="201" y="79"/>
                    </a:cubicBezTo>
                    <a:cubicBezTo>
                      <a:pt x="201" y="80"/>
                      <a:pt x="201" y="80"/>
                      <a:pt x="201" y="79"/>
                    </a:cubicBezTo>
                    <a:cubicBezTo>
                      <a:pt x="201" y="79"/>
                      <a:pt x="198" y="79"/>
                      <a:pt x="198" y="80"/>
                    </a:cubicBezTo>
                    <a:cubicBezTo>
                      <a:pt x="198" y="80"/>
                      <a:pt x="197" y="80"/>
                      <a:pt x="197" y="79"/>
                    </a:cubicBezTo>
                    <a:cubicBezTo>
                      <a:pt x="196" y="79"/>
                      <a:pt x="196" y="79"/>
                      <a:pt x="196" y="79"/>
                    </a:cubicBezTo>
                    <a:cubicBezTo>
                      <a:pt x="195" y="79"/>
                      <a:pt x="195" y="79"/>
                      <a:pt x="195" y="79"/>
                    </a:cubicBezTo>
                    <a:cubicBezTo>
                      <a:pt x="194" y="79"/>
                      <a:pt x="192" y="79"/>
                      <a:pt x="191" y="79"/>
                    </a:cubicBezTo>
                    <a:cubicBezTo>
                      <a:pt x="191" y="79"/>
                      <a:pt x="190" y="79"/>
                      <a:pt x="190" y="80"/>
                    </a:cubicBezTo>
                    <a:cubicBezTo>
                      <a:pt x="189" y="80"/>
                      <a:pt x="188" y="80"/>
                      <a:pt x="187" y="80"/>
                    </a:cubicBezTo>
                    <a:cubicBezTo>
                      <a:pt x="187" y="80"/>
                      <a:pt x="187" y="80"/>
                      <a:pt x="187" y="80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87" y="79"/>
                      <a:pt x="187" y="79"/>
                      <a:pt x="187" y="79"/>
                    </a:cubicBezTo>
                    <a:cubicBezTo>
                      <a:pt x="187" y="79"/>
                      <a:pt x="186" y="79"/>
                      <a:pt x="185" y="79"/>
                    </a:cubicBezTo>
                    <a:cubicBezTo>
                      <a:pt x="185" y="79"/>
                      <a:pt x="185" y="79"/>
                      <a:pt x="184" y="79"/>
                    </a:cubicBezTo>
                    <a:cubicBezTo>
                      <a:pt x="184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0" y="79"/>
                      <a:pt x="180" y="79"/>
                    </a:cubicBezTo>
                    <a:cubicBezTo>
                      <a:pt x="180" y="79"/>
                      <a:pt x="179" y="79"/>
                      <a:pt x="179" y="79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7" y="79"/>
                      <a:pt x="177" y="79"/>
                      <a:pt x="181" y="79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82" y="78"/>
                      <a:pt x="182" y="78"/>
                      <a:pt x="182" y="78"/>
                    </a:cubicBezTo>
                    <a:cubicBezTo>
                      <a:pt x="182" y="78"/>
                      <a:pt x="181" y="78"/>
                      <a:pt x="181" y="78"/>
                    </a:cubicBezTo>
                    <a:cubicBezTo>
                      <a:pt x="181" y="77"/>
                      <a:pt x="178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6" y="78"/>
                      <a:pt x="176" y="78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5" y="78"/>
                      <a:pt x="175" y="79"/>
                      <a:pt x="175" y="79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174" y="78"/>
                      <a:pt x="174" y="78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71" y="78"/>
                      <a:pt x="171" y="78"/>
                      <a:pt x="170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6" y="77"/>
                    </a:cubicBezTo>
                    <a:cubicBezTo>
                      <a:pt x="165" y="77"/>
                      <a:pt x="165" y="77"/>
                      <a:pt x="164" y="77"/>
                    </a:cubicBezTo>
                    <a:cubicBezTo>
                      <a:pt x="164" y="76"/>
                      <a:pt x="164" y="76"/>
                      <a:pt x="163" y="76"/>
                    </a:cubicBezTo>
                    <a:cubicBezTo>
                      <a:pt x="163" y="76"/>
                      <a:pt x="163" y="77"/>
                      <a:pt x="163" y="77"/>
                    </a:cubicBezTo>
                    <a:cubicBezTo>
                      <a:pt x="163" y="77"/>
                      <a:pt x="163" y="77"/>
                      <a:pt x="163" y="77"/>
                    </a:cubicBezTo>
                    <a:cubicBezTo>
                      <a:pt x="163" y="77"/>
                      <a:pt x="164" y="77"/>
                      <a:pt x="164" y="77"/>
                    </a:cubicBezTo>
                    <a:cubicBezTo>
                      <a:pt x="164" y="77"/>
                      <a:pt x="163" y="77"/>
                      <a:pt x="163" y="77"/>
                    </a:cubicBezTo>
                    <a:cubicBezTo>
                      <a:pt x="163" y="77"/>
                      <a:pt x="162" y="77"/>
                      <a:pt x="162" y="77"/>
                    </a:cubicBezTo>
                    <a:cubicBezTo>
                      <a:pt x="162" y="77"/>
                      <a:pt x="162" y="77"/>
                      <a:pt x="162" y="77"/>
                    </a:cubicBezTo>
                    <a:cubicBezTo>
                      <a:pt x="163" y="77"/>
                      <a:pt x="163" y="77"/>
                      <a:pt x="162" y="77"/>
                    </a:cubicBezTo>
                    <a:cubicBezTo>
                      <a:pt x="162" y="77"/>
                      <a:pt x="162" y="77"/>
                      <a:pt x="162" y="77"/>
                    </a:cubicBezTo>
                    <a:cubicBezTo>
                      <a:pt x="162" y="77"/>
                      <a:pt x="162" y="77"/>
                      <a:pt x="162" y="77"/>
                    </a:cubicBezTo>
                    <a:cubicBezTo>
                      <a:pt x="161" y="77"/>
                      <a:pt x="161" y="77"/>
                      <a:pt x="161" y="77"/>
                    </a:cubicBezTo>
                    <a:cubicBezTo>
                      <a:pt x="161" y="77"/>
                      <a:pt x="161" y="77"/>
                      <a:pt x="161" y="77"/>
                    </a:cubicBezTo>
                    <a:cubicBezTo>
                      <a:pt x="160" y="77"/>
                      <a:pt x="160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6" y="77"/>
                      <a:pt x="156" y="77"/>
                      <a:pt x="156" y="77"/>
                    </a:cubicBezTo>
                    <a:cubicBezTo>
                      <a:pt x="156" y="77"/>
                      <a:pt x="156" y="77"/>
                      <a:pt x="156" y="77"/>
                    </a:cubicBezTo>
                    <a:cubicBezTo>
                      <a:pt x="156" y="77"/>
                      <a:pt x="155" y="77"/>
                      <a:pt x="155" y="77"/>
                    </a:cubicBezTo>
                    <a:cubicBezTo>
                      <a:pt x="154" y="77"/>
                      <a:pt x="152" y="77"/>
                      <a:pt x="152" y="77"/>
                    </a:cubicBezTo>
                    <a:cubicBezTo>
                      <a:pt x="152" y="77"/>
                      <a:pt x="151" y="77"/>
                      <a:pt x="151" y="77"/>
                    </a:cubicBezTo>
                    <a:cubicBezTo>
                      <a:pt x="150" y="77"/>
                      <a:pt x="150" y="77"/>
                      <a:pt x="149" y="77"/>
                    </a:cubicBezTo>
                    <a:cubicBezTo>
                      <a:pt x="149" y="77"/>
                      <a:pt x="149" y="77"/>
                      <a:pt x="149" y="77"/>
                    </a:cubicBezTo>
                    <a:cubicBezTo>
                      <a:pt x="148" y="77"/>
                      <a:pt x="148" y="77"/>
                      <a:pt x="148" y="77"/>
                    </a:cubicBezTo>
                    <a:cubicBezTo>
                      <a:pt x="147" y="77"/>
                      <a:pt x="147" y="77"/>
                      <a:pt x="147" y="77"/>
                    </a:cubicBezTo>
                    <a:cubicBezTo>
                      <a:pt x="146" y="77"/>
                      <a:pt x="146" y="77"/>
                      <a:pt x="146" y="77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4" y="76"/>
                      <a:pt x="144" y="76"/>
                      <a:pt x="144" y="76"/>
                    </a:cubicBezTo>
                    <a:cubicBezTo>
                      <a:pt x="144" y="76"/>
                      <a:pt x="144" y="76"/>
                      <a:pt x="143" y="76"/>
                    </a:cubicBezTo>
                    <a:cubicBezTo>
                      <a:pt x="143" y="76"/>
                      <a:pt x="142" y="76"/>
                      <a:pt x="142" y="77"/>
                    </a:cubicBezTo>
                    <a:cubicBezTo>
                      <a:pt x="141" y="77"/>
                      <a:pt x="141" y="77"/>
                      <a:pt x="141" y="76"/>
                    </a:cubicBezTo>
                    <a:cubicBezTo>
                      <a:pt x="141" y="76"/>
                      <a:pt x="141" y="76"/>
                      <a:pt x="141" y="76"/>
                    </a:cubicBezTo>
                    <a:cubicBezTo>
                      <a:pt x="140" y="77"/>
                      <a:pt x="140" y="77"/>
                      <a:pt x="139" y="77"/>
                    </a:cubicBezTo>
                    <a:cubicBezTo>
                      <a:pt x="138" y="77"/>
                      <a:pt x="138" y="77"/>
                      <a:pt x="138" y="77"/>
                    </a:cubicBezTo>
                    <a:cubicBezTo>
                      <a:pt x="138" y="77"/>
                      <a:pt x="138" y="77"/>
                      <a:pt x="137" y="77"/>
                    </a:cubicBezTo>
                    <a:cubicBezTo>
                      <a:pt x="137" y="77"/>
                      <a:pt x="136" y="77"/>
                      <a:pt x="135" y="77"/>
                    </a:cubicBezTo>
                    <a:cubicBezTo>
                      <a:pt x="134" y="76"/>
                      <a:pt x="134" y="77"/>
                      <a:pt x="134" y="77"/>
                    </a:cubicBezTo>
                    <a:cubicBezTo>
                      <a:pt x="134" y="77"/>
                      <a:pt x="133" y="77"/>
                      <a:pt x="133" y="77"/>
                    </a:cubicBezTo>
                    <a:cubicBezTo>
                      <a:pt x="132" y="77"/>
                      <a:pt x="132" y="77"/>
                      <a:pt x="132" y="77"/>
                    </a:cubicBezTo>
                    <a:cubicBezTo>
                      <a:pt x="131" y="77"/>
                      <a:pt x="131" y="77"/>
                      <a:pt x="130" y="77"/>
                    </a:cubicBezTo>
                    <a:cubicBezTo>
                      <a:pt x="129" y="77"/>
                      <a:pt x="128" y="77"/>
                      <a:pt x="128" y="77"/>
                    </a:cubicBezTo>
                    <a:cubicBezTo>
                      <a:pt x="126" y="77"/>
                      <a:pt x="126" y="77"/>
                      <a:pt x="125" y="77"/>
                    </a:cubicBezTo>
                    <a:cubicBezTo>
                      <a:pt x="125" y="77"/>
                      <a:pt x="125" y="77"/>
                      <a:pt x="124" y="77"/>
                    </a:cubicBezTo>
                    <a:cubicBezTo>
                      <a:pt x="124" y="77"/>
                      <a:pt x="123" y="77"/>
                      <a:pt x="123" y="77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1" y="77"/>
                      <a:pt x="121" y="77"/>
                      <a:pt x="120" y="77"/>
                    </a:cubicBezTo>
                    <a:cubicBezTo>
                      <a:pt x="119" y="77"/>
                      <a:pt x="118" y="77"/>
                      <a:pt x="118" y="77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7" y="77"/>
                      <a:pt x="117" y="77"/>
                      <a:pt x="115" y="77"/>
                    </a:cubicBezTo>
                    <a:cubicBezTo>
                      <a:pt x="115" y="77"/>
                      <a:pt x="115" y="78"/>
                      <a:pt x="115" y="77"/>
                    </a:cubicBezTo>
                    <a:cubicBezTo>
                      <a:pt x="115" y="77"/>
                      <a:pt x="114" y="77"/>
                      <a:pt x="114" y="77"/>
                    </a:cubicBezTo>
                    <a:cubicBezTo>
                      <a:pt x="114" y="77"/>
                      <a:pt x="114" y="77"/>
                      <a:pt x="114" y="77"/>
                    </a:cubicBezTo>
                    <a:cubicBezTo>
                      <a:pt x="113" y="77"/>
                      <a:pt x="112" y="77"/>
                      <a:pt x="112" y="77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0" y="77"/>
                      <a:pt x="110" y="77"/>
                      <a:pt x="112" y="77"/>
                    </a:cubicBezTo>
                    <a:cubicBezTo>
                      <a:pt x="112" y="77"/>
                      <a:pt x="113" y="77"/>
                      <a:pt x="113" y="77"/>
                    </a:cubicBezTo>
                    <a:cubicBezTo>
                      <a:pt x="113" y="77"/>
                      <a:pt x="113" y="77"/>
                      <a:pt x="114" y="77"/>
                    </a:cubicBezTo>
                    <a:cubicBezTo>
                      <a:pt x="114" y="77"/>
                      <a:pt x="114" y="77"/>
                      <a:pt x="114" y="77"/>
                    </a:cubicBezTo>
                    <a:cubicBezTo>
                      <a:pt x="114" y="77"/>
                      <a:pt x="115" y="77"/>
                      <a:pt x="115" y="77"/>
                    </a:cubicBezTo>
                    <a:cubicBezTo>
                      <a:pt x="115" y="77"/>
                      <a:pt x="114" y="76"/>
                      <a:pt x="114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2" y="76"/>
                    </a:cubicBezTo>
                    <a:cubicBezTo>
                      <a:pt x="112" y="76"/>
                      <a:pt x="111" y="76"/>
                      <a:pt x="111" y="76"/>
                    </a:cubicBezTo>
                    <a:cubicBezTo>
                      <a:pt x="111" y="76"/>
                      <a:pt x="111" y="76"/>
                      <a:pt x="110" y="76"/>
                    </a:cubicBezTo>
                    <a:cubicBezTo>
                      <a:pt x="110" y="76"/>
                      <a:pt x="110" y="77"/>
                      <a:pt x="109" y="77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8" y="77"/>
                      <a:pt x="108" y="77"/>
                    </a:cubicBezTo>
                    <a:cubicBezTo>
                      <a:pt x="108" y="77"/>
                      <a:pt x="108" y="77"/>
                      <a:pt x="107" y="77"/>
                    </a:cubicBezTo>
                    <a:cubicBezTo>
                      <a:pt x="107" y="77"/>
                      <a:pt x="106" y="77"/>
                      <a:pt x="106" y="77"/>
                    </a:cubicBezTo>
                    <a:cubicBezTo>
                      <a:pt x="106" y="78"/>
                      <a:pt x="105" y="78"/>
                      <a:pt x="104" y="78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102" y="78"/>
                      <a:pt x="102" y="78"/>
                      <a:pt x="102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99" y="78"/>
                      <a:pt x="99" y="78"/>
                    </a:cubicBezTo>
                    <a:cubicBezTo>
                      <a:pt x="99" y="78"/>
                      <a:pt x="98" y="78"/>
                      <a:pt x="98" y="79"/>
                    </a:cubicBezTo>
                    <a:cubicBezTo>
                      <a:pt x="97" y="79"/>
                      <a:pt x="96" y="79"/>
                      <a:pt x="95" y="79"/>
                    </a:cubicBezTo>
                    <a:cubicBezTo>
                      <a:pt x="94" y="79"/>
                      <a:pt x="94" y="79"/>
                      <a:pt x="94" y="79"/>
                    </a:cubicBezTo>
                    <a:cubicBezTo>
                      <a:pt x="94" y="79"/>
                      <a:pt x="93" y="79"/>
                      <a:pt x="92" y="79"/>
                    </a:cubicBezTo>
                    <a:cubicBezTo>
                      <a:pt x="92" y="78"/>
                      <a:pt x="92" y="78"/>
                      <a:pt x="92" y="79"/>
                    </a:cubicBezTo>
                    <a:cubicBezTo>
                      <a:pt x="92" y="79"/>
                      <a:pt x="92" y="79"/>
                      <a:pt x="91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0" y="79"/>
                      <a:pt x="90" y="79"/>
                      <a:pt x="89" y="79"/>
                    </a:cubicBezTo>
                    <a:cubicBezTo>
                      <a:pt x="89" y="79"/>
                      <a:pt x="88" y="79"/>
                      <a:pt x="88" y="79"/>
                    </a:cubicBezTo>
                    <a:cubicBezTo>
                      <a:pt x="88" y="79"/>
                      <a:pt x="89" y="80"/>
                      <a:pt x="89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0" y="80"/>
                    </a:cubicBezTo>
                    <a:cubicBezTo>
                      <a:pt x="90" y="80"/>
                      <a:pt x="90" y="80"/>
                      <a:pt x="89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5" y="81"/>
                      <a:pt x="85" y="81"/>
                      <a:pt x="86" y="81"/>
                    </a:cubicBezTo>
                    <a:cubicBezTo>
                      <a:pt x="86" y="82"/>
                      <a:pt x="86" y="82"/>
                      <a:pt x="86" y="81"/>
                    </a:cubicBezTo>
                    <a:cubicBezTo>
                      <a:pt x="86" y="81"/>
                      <a:pt x="87" y="81"/>
                      <a:pt x="87" y="81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8" y="81"/>
                      <a:pt x="88" y="81"/>
                      <a:pt x="87" y="81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7" y="82"/>
                      <a:pt x="87" y="82"/>
                      <a:pt x="87" y="82"/>
                    </a:cubicBezTo>
                    <a:cubicBezTo>
                      <a:pt x="87" y="82"/>
                      <a:pt x="87" y="82"/>
                      <a:pt x="86" y="82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5" y="82"/>
                      <a:pt x="84" y="82"/>
                      <a:pt x="84" y="82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4" y="82"/>
                      <a:pt x="83" y="82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2" y="82"/>
                      <a:pt x="82" y="82"/>
                      <a:pt x="81" y="82"/>
                    </a:cubicBezTo>
                    <a:cubicBezTo>
                      <a:pt x="81" y="82"/>
                      <a:pt x="81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8" y="82"/>
                    </a:cubicBezTo>
                    <a:cubicBezTo>
                      <a:pt x="78" y="82"/>
                      <a:pt x="77" y="82"/>
                      <a:pt x="77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2"/>
                      <a:pt x="78" y="82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80" y="82"/>
                    </a:cubicBezTo>
                    <a:cubicBezTo>
                      <a:pt x="80" y="82"/>
                      <a:pt x="80" y="82"/>
                      <a:pt x="80" y="82"/>
                    </a:cubicBezTo>
                    <a:cubicBezTo>
                      <a:pt x="80" y="82"/>
                      <a:pt x="80" y="82"/>
                      <a:pt x="80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80" y="81"/>
                      <a:pt x="79" y="81"/>
                      <a:pt x="79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79" y="81"/>
                      <a:pt x="79" y="81"/>
                      <a:pt x="79" y="80"/>
                    </a:cubicBezTo>
                    <a:cubicBezTo>
                      <a:pt x="79" y="80"/>
                      <a:pt x="79" y="80"/>
                      <a:pt x="80" y="8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1" y="80"/>
                      <a:pt x="81" y="80"/>
                      <a:pt x="80" y="7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9" y="79"/>
                      <a:pt x="79" y="79"/>
                      <a:pt x="78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79"/>
                      <a:pt x="78" y="79"/>
                      <a:pt x="77" y="79"/>
                    </a:cubicBezTo>
                    <a:cubicBezTo>
                      <a:pt x="77" y="78"/>
                      <a:pt x="76" y="78"/>
                      <a:pt x="76" y="78"/>
                    </a:cubicBezTo>
                    <a:cubicBezTo>
                      <a:pt x="76" y="78"/>
                      <a:pt x="75" y="78"/>
                      <a:pt x="75" y="78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4" y="79"/>
                      <a:pt x="74" y="79"/>
                      <a:pt x="74" y="79"/>
                    </a:cubicBezTo>
                    <a:cubicBezTo>
                      <a:pt x="73" y="79"/>
                      <a:pt x="73" y="79"/>
                      <a:pt x="73" y="78"/>
                    </a:cubicBezTo>
                    <a:cubicBezTo>
                      <a:pt x="72" y="78"/>
                      <a:pt x="72" y="78"/>
                      <a:pt x="73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3" y="78"/>
                      <a:pt x="74" y="78"/>
                      <a:pt x="74" y="78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4" y="78"/>
                      <a:pt x="75" y="78"/>
                      <a:pt x="75" y="78"/>
                    </a:cubicBezTo>
                    <a:cubicBezTo>
                      <a:pt x="75" y="78"/>
                      <a:pt x="75" y="78"/>
                      <a:pt x="76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7" y="78"/>
                      <a:pt x="77" y="77"/>
                      <a:pt x="77" y="77"/>
                    </a:cubicBezTo>
                    <a:cubicBezTo>
                      <a:pt x="77" y="77"/>
                      <a:pt x="77" y="77"/>
                      <a:pt x="76" y="76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6"/>
                      <a:pt x="77" y="77"/>
                      <a:pt x="77" y="77"/>
                    </a:cubicBezTo>
                    <a:cubicBezTo>
                      <a:pt x="77" y="77"/>
                      <a:pt x="78" y="77"/>
                      <a:pt x="78" y="77"/>
                    </a:cubicBezTo>
                    <a:cubicBezTo>
                      <a:pt x="78" y="77"/>
                      <a:pt x="78" y="77"/>
                      <a:pt x="79" y="77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8" y="77"/>
                      <a:pt x="78" y="76"/>
                      <a:pt x="78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8" y="76"/>
                      <a:pt x="77" y="76"/>
                      <a:pt x="77" y="76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7" y="75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4"/>
                      <a:pt x="75" y="74"/>
                      <a:pt x="75" y="74"/>
                    </a:cubicBezTo>
                    <a:cubicBezTo>
                      <a:pt x="75" y="74"/>
                      <a:pt x="75" y="73"/>
                      <a:pt x="75" y="73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75" y="73"/>
                      <a:pt x="76" y="74"/>
                      <a:pt x="76" y="74"/>
                    </a:cubicBezTo>
                    <a:cubicBezTo>
                      <a:pt x="77" y="75"/>
                      <a:pt x="78" y="75"/>
                      <a:pt x="78" y="75"/>
                    </a:cubicBezTo>
                    <a:cubicBezTo>
                      <a:pt x="78" y="75"/>
                      <a:pt x="78" y="76"/>
                      <a:pt x="79" y="76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79" y="76"/>
                      <a:pt x="79" y="77"/>
                      <a:pt x="79" y="77"/>
                    </a:cubicBezTo>
                    <a:cubicBezTo>
                      <a:pt x="80" y="77"/>
                      <a:pt x="80" y="77"/>
                      <a:pt x="81" y="77"/>
                    </a:cubicBezTo>
                    <a:cubicBezTo>
                      <a:pt x="82" y="77"/>
                      <a:pt x="82" y="76"/>
                      <a:pt x="83" y="76"/>
                    </a:cubicBezTo>
                    <a:cubicBezTo>
                      <a:pt x="83" y="76"/>
                      <a:pt x="85" y="76"/>
                      <a:pt x="85" y="76"/>
                    </a:cubicBezTo>
                    <a:cubicBezTo>
                      <a:pt x="85" y="76"/>
                      <a:pt x="86" y="76"/>
                      <a:pt x="86" y="76"/>
                    </a:cubicBezTo>
                    <a:cubicBezTo>
                      <a:pt x="86" y="76"/>
                      <a:pt x="87" y="76"/>
                      <a:pt x="87" y="76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6"/>
                      <a:pt x="87" y="75"/>
                      <a:pt x="87" y="75"/>
                    </a:cubicBezTo>
                    <a:cubicBezTo>
                      <a:pt x="87" y="75"/>
                      <a:pt x="87" y="74"/>
                      <a:pt x="87" y="74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87" y="73"/>
                      <a:pt x="87" y="73"/>
                      <a:pt x="86" y="73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5" y="73"/>
                      <a:pt x="84" y="73"/>
                      <a:pt x="84" y="73"/>
                    </a:cubicBezTo>
                    <a:cubicBezTo>
                      <a:pt x="84" y="73"/>
                      <a:pt x="84" y="73"/>
                      <a:pt x="84" y="73"/>
                    </a:cubicBezTo>
                    <a:cubicBezTo>
                      <a:pt x="84" y="73"/>
                      <a:pt x="84" y="73"/>
                      <a:pt x="84" y="73"/>
                    </a:cubicBezTo>
                    <a:cubicBezTo>
                      <a:pt x="85" y="73"/>
                      <a:pt x="85" y="73"/>
                      <a:pt x="85" y="73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6" y="72"/>
                      <a:pt x="87" y="72"/>
                      <a:pt x="87" y="73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87" y="74"/>
                      <a:pt x="87" y="75"/>
                      <a:pt x="87" y="75"/>
                    </a:cubicBezTo>
                    <a:cubicBezTo>
                      <a:pt x="87" y="75"/>
                      <a:pt x="88" y="75"/>
                      <a:pt x="88" y="76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9" y="76"/>
                      <a:pt x="89" y="76"/>
                      <a:pt x="90" y="76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0" y="76"/>
                      <a:pt x="91" y="76"/>
                      <a:pt x="91" y="76"/>
                    </a:cubicBezTo>
                    <a:cubicBezTo>
                      <a:pt x="91" y="77"/>
                      <a:pt x="92" y="77"/>
                      <a:pt x="92" y="77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92" y="76"/>
                      <a:pt x="92" y="76"/>
                      <a:pt x="91" y="76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75"/>
                      <a:pt x="90" y="74"/>
                      <a:pt x="90" y="74"/>
                    </a:cubicBezTo>
                    <a:cubicBezTo>
                      <a:pt x="90" y="74"/>
                      <a:pt x="90" y="74"/>
                      <a:pt x="90" y="74"/>
                    </a:cubicBezTo>
                    <a:cubicBezTo>
                      <a:pt x="89" y="73"/>
                      <a:pt x="90" y="73"/>
                      <a:pt x="90" y="74"/>
                    </a:cubicBezTo>
                    <a:cubicBezTo>
                      <a:pt x="90" y="74"/>
                      <a:pt x="90" y="74"/>
                      <a:pt x="91" y="74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2" y="73"/>
                      <a:pt x="92" y="73"/>
                      <a:pt x="92" y="72"/>
                    </a:cubicBezTo>
                    <a:cubicBezTo>
                      <a:pt x="92" y="72"/>
                      <a:pt x="91" y="72"/>
                      <a:pt x="91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0" y="72"/>
                      <a:pt x="90" y="72"/>
                      <a:pt x="89" y="72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88" y="71"/>
                      <a:pt x="87" y="71"/>
                      <a:pt x="87" y="71"/>
                    </a:cubicBezTo>
                    <a:cubicBezTo>
                      <a:pt x="87" y="71"/>
                      <a:pt x="87" y="72"/>
                      <a:pt x="86" y="72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5" y="72"/>
                      <a:pt x="85" y="72"/>
                      <a:pt x="84" y="72"/>
                    </a:cubicBezTo>
                    <a:cubicBezTo>
                      <a:pt x="84" y="72"/>
                      <a:pt x="84" y="72"/>
                      <a:pt x="83" y="72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2" y="72"/>
                      <a:pt x="81" y="72"/>
                      <a:pt x="81" y="72"/>
                    </a:cubicBezTo>
                    <a:cubicBezTo>
                      <a:pt x="81" y="72"/>
                      <a:pt x="80" y="72"/>
                      <a:pt x="80" y="72"/>
                    </a:cubicBezTo>
                    <a:cubicBezTo>
                      <a:pt x="80" y="72"/>
                      <a:pt x="79" y="72"/>
                      <a:pt x="79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6" y="72"/>
                      <a:pt x="76" y="72"/>
                      <a:pt x="75" y="72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74" y="72"/>
                      <a:pt x="74" y="72"/>
                      <a:pt x="74" y="72"/>
                    </a:cubicBezTo>
                    <a:cubicBezTo>
                      <a:pt x="73" y="72"/>
                      <a:pt x="73" y="72"/>
                      <a:pt x="73" y="72"/>
                    </a:cubicBezTo>
                    <a:cubicBezTo>
                      <a:pt x="73" y="72"/>
                      <a:pt x="72" y="72"/>
                      <a:pt x="72" y="72"/>
                    </a:cubicBezTo>
                    <a:cubicBezTo>
                      <a:pt x="72" y="72"/>
                      <a:pt x="72" y="72"/>
                      <a:pt x="71" y="72"/>
                    </a:cubicBezTo>
                    <a:cubicBezTo>
                      <a:pt x="71" y="72"/>
                      <a:pt x="71" y="72"/>
                      <a:pt x="70" y="72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69" y="72"/>
                      <a:pt x="67" y="72"/>
                      <a:pt x="67" y="72"/>
                    </a:cubicBezTo>
                    <a:cubicBezTo>
                      <a:pt x="67" y="72"/>
                      <a:pt x="66" y="72"/>
                      <a:pt x="66" y="72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5" y="72"/>
                      <a:pt x="65" y="72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64" y="71"/>
                      <a:pt x="64" y="71"/>
                      <a:pt x="64" y="71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2" y="71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59" y="70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6" y="71"/>
                      <a:pt x="56" y="71"/>
                    </a:cubicBezTo>
                    <a:cubicBezTo>
                      <a:pt x="56" y="72"/>
                      <a:pt x="56" y="72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5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1" y="69"/>
                      <a:pt x="51" y="70"/>
                    </a:cubicBezTo>
                    <a:cubicBezTo>
                      <a:pt x="51" y="70"/>
                      <a:pt x="51" y="69"/>
                      <a:pt x="50" y="69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9" y="69"/>
                      <a:pt x="49" y="69"/>
                      <a:pt x="48" y="69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69"/>
                      <a:pt x="47" y="69"/>
                      <a:pt x="46" y="69"/>
                    </a:cubicBezTo>
                    <a:cubicBezTo>
                      <a:pt x="46" y="69"/>
                      <a:pt x="46" y="69"/>
                      <a:pt x="46" y="69"/>
                    </a:cubicBezTo>
                    <a:cubicBezTo>
                      <a:pt x="46" y="69"/>
                      <a:pt x="45" y="69"/>
                      <a:pt x="45" y="69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4" y="69"/>
                      <a:pt x="43" y="69"/>
                      <a:pt x="43" y="68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3" y="68"/>
                      <a:pt x="42" y="68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2" y="68"/>
                      <a:pt x="41" y="68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2" y="67"/>
                      <a:pt x="42" y="67"/>
                      <a:pt x="42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2" y="65"/>
                      <a:pt x="42" y="66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6" y="67"/>
                      <a:pt x="47" y="67"/>
                      <a:pt x="47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8" y="67"/>
                      <a:pt x="49" y="67"/>
                      <a:pt x="49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0" y="67"/>
                      <a:pt x="51" y="67"/>
                      <a:pt x="51" y="67"/>
                    </a:cubicBezTo>
                    <a:cubicBezTo>
                      <a:pt x="51" y="67"/>
                      <a:pt x="52" y="68"/>
                      <a:pt x="52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68"/>
                      <a:pt x="58" y="68"/>
                      <a:pt x="58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60" y="68"/>
                      <a:pt x="60" y="68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7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1" y="67"/>
                      <a:pt x="61" y="67"/>
                      <a:pt x="60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58" y="67"/>
                      <a:pt x="58" y="67"/>
                    </a:cubicBezTo>
                    <a:cubicBezTo>
                      <a:pt x="58" y="67"/>
                      <a:pt x="58" y="66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65"/>
                      <a:pt x="56" y="65"/>
                      <a:pt x="56" y="65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56" y="65"/>
                      <a:pt x="55" y="65"/>
                      <a:pt x="55" y="65"/>
                    </a:cubicBezTo>
                    <a:cubicBezTo>
                      <a:pt x="54" y="65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2" y="64"/>
                      <a:pt x="52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3"/>
                      <a:pt x="50" y="63"/>
                      <a:pt x="50" y="63"/>
                    </a:cubicBezTo>
                    <a:cubicBezTo>
                      <a:pt x="50" y="63"/>
                      <a:pt x="49" y="63"/>
                      <a:pt x="49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9" y="63"/>
                      <a:pt x="48" y="63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5" y="61"/>
                      <a:pt x="45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60"/>
                      <a:pt x="44" y="60"/>
                      <a:pt x="45" y="60"/>
                    </a:cubicBezTo>
                    <a:cubicBezTo>
                      <a:pt x="45" y="60"/>
                      <a:pt x="45" y="60"/>
                      <a:pt x="45" y="59"/>
                    </a:cubicBezTo>
                    <a:cubicBezTo>
                      <a:pt x="44" y="59"/>
                      <a:pt x="44" y="59"/>
                      <a:pt x="45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59"/>
                      <a:pt x="45" y="58"/>
                      <a:pt x="45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6"/>
                      <a:pt x="45" y="56"/>
                    </a:cubicBezTo>
                    <a:cubicBezTo>
                      <a:pt x="46" y="56"/>
                      <a:pt x="46" y="57"/>
                      <a:pt x="46" y="57"/>
                    </a:cubicBezTo>
                    <a:cubicBezTo>
                      <a:pt x="46" y="57"/>
                      <a:pt x="47" y="57"/>
                      <a:pt x="47" y="57"/>
                    </a:cubicBezTo>
                    <a:cubicBezTo>
                      <a:pt x="47" y="57"/>
                      <a:pt x="47" y="56"/>
                      <a:pt x="47" y="56"/>
                    </a:cubicBezTo>
                    <a:cubicBezTo>
                      <a:pt x="46" y="56"/>
                      <a:pt x="46" y="56"/>
                      <a:pt x="46" y="55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4" y="53"/>
                    </a:cubicBezTo>
                    <a:cubicBezTo>
                      <a:pt x="44" y="53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2"/>
                      <a:pt x="42" y="52"/>
                      <a:pt x="42" y="52"/>
                    </a:cubicBezTo>
                    <a:cubicBezTo>
                      <a:pt x="42" y="52"/>
                      <a:pt x="41" y="52"/>
                      <a:pt x="41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3"/>
                    </a:cubicBezTo>
                    <a:cubicBezTo>
                      <a:pt x="37" y="53"/>
                      <a:pt x="37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5"/>
                      <a:pt x="39" y="55"/>
                    </a:cubicBezTo>
                    <a:cubicBezTo>
                      <a:pt x="40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8" y="54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4" y="54"/>
                      <a:pt x="34" y="53"/>
                      <a:pt x="34" y="53"/>
                    </a:cubicBezTo>
                    <a:cubicBezTo>
                      <a:pt x="34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6" y="53"/>
                    </a:cubicBezTo>
                    <a:cubicBezTo>
                      <a:pt x="36" y="53"/>
                      <a:pt x="36" y="52"/>
                      <a:pt x="36" y="52"/>
                    </a:cubicBezTo>
                    <a:cubicBezTo>
                      <a:pt x="36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4" y="52"/>
                    </a:cubicBezTo>
                    <a:cubicBezTo>
                      <a:pt x="34" y="52"/>
                      <a:pt x="33" y="52"/>
                      <a:pt x="32" y="52"/>
                    </a:cubicBezTo>
                    <a:cubicBezTo>
                      <a:pt x="32" y="52"/>
                      <a:pt x="32" y="52"/>
                      <a:pt x="31" y="52"/>
                    </a:cubicBezTo>
                    <a:cubicBezTo>
                      <a:pt x="31" y="52"/>
                      <a:pt x="30" y="52"/>
                      <a:pt x="29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3"/>
                      <a:pt x="28" y="53"/>
                      <a:pt x="27" y="53"/>
                    </a:cubicBezTo>
                    <a:cubicBezTo>
                      <a:pt x="27" y="53"/>
                      <a:pt x="27" y="53"/>
                      <a:pt x="26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4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3"/>
                      <a:pt x="22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2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7" y="51"/>
                      <a:pt x="16" y="51"/>
                      <a:pt x="16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6" y="50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9"/>
                      <a:pt x="17" y="48"/>
                      <a:pt x="17" y="47"/>
                    </a:cubicBezTo>
                    <a:cubicBezTo>
                      <a:pt x="17" y="47"/>
                      <a:pt x="17" y="46"/>
                      <a:pt x="18" y="46"/>
                    </a:cubicBezTo>
                    <a:cubicBezTo>
                      <a:pt x="18" y="46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5"/>
                      <a:pt x="20" y="45"/>
                      <a:pt x="21" y="45"/>
                    </a:cubicBezTo>
                    <a:cubicBezTo>
                      <a:pt x="21" y="45"/>
                      <a:pt x="21" y="45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1" y="46"/>
                    </a:cubicBezTo>
                    <a:cubicBezTo>
                      <a:pt x="21" y="46"/>
                      <a:pt x="21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3" y="46"/>
                      <a:pt x="23" y="46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4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8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30" y="43"/>
                    </a:cubicBezTo>
                    <a:cubicBezTo>
                      <a:pt x="31" y="43"/>
                      <a:pt x="31" y="44"/>
                      <a:pt x="31" y="44"/>
                    </a:cubicBezTo>
                    <a:cubicBezTo>
                      <a:pt x="31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4"/>
                      <a:pt x="34" y="44"/>
                      <a:pt x="35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37" y="44"/>
                      <a:pt x="37" y="44"/>
                    </a:cubicBezTo>
                    <a:cubicBezTo>
                      <a:pt x="37" y="45"/>
                      <a:pt x="37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40" y="44"/>
                      <a:pt x="40" y="44"/>
                    </a:cubicBezTo>
                    <a:cubicBezTo>
                      <a:pt x="40" y="44"/>
                      <a:pt x="41" y="44"/>
                      <a:pt x="41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5"/>
                      <a:pt x="44" y="45"/>
                      <a:pt x="44" y="45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9" y="45"/>
                    </a:cubicBezTo>
                    <a:cubicBezTo>
                      <a:pt x="49" y="45"/>
                      <a:pt x="49" y="45"/>
                      <a:pt x="49" y="44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50" y="43"/>
                      <a:pt x="50" y="43"/>
                    </a:cubicBezTo>
                    <a:cubicBezTo>
                      <a:pt x="50" y="43"/>
                      <a:pt x="50" y="43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0"/>
                    </a:cubicBezTo>
                    <a:cubicBezTo>
                      <a:pt x="52" y="40"/>
                      <a:pt x="52" y="40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8"/>
                      <a:pt x="53" y="38"/>
                    </a:cubicBezTo>
                    <a:cubicBezTo>
                      <a:pt x="53" y="38"/>
                      <a:pt x="53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1"/>
                    </a:cubicBezTo>
                    <a:cubicBezTo>
                      <a:pt x="57" y="42"/>
                      <a:pt x="58" y="42"/>
                      <a:pt x="58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60" y="42"/>
                      <a:pt x="60" y="42"/>
                      <a:pt x="61" y="43"/>
                    </a:cubicBezTo>
                    <a:cubicBezTo>
                      <a:pt x="62" y="43"/>
                      <a:pt x="62" y="43"/>
                      <a:pt x="63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4" y="43"/>
                      <a:pt x="64" y="42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4" y="42"/>
                      <a:pt x="64" y="42"/>
                      <a:pt x="64" y="43"/>
                    </a:cubicBezTo>
                    <a:cubicBezTo>
                      <a:pt x="64" y="43"/>
                      <a:pt x="65" y="43"/>
                      <a:pt x="65" y="43"/>
                    </a:cubicBezTo>
                    <a:cubicBezTo>
                      <a:pt x="65" y="43"/>
                      <a:pt x="65" y="42"/>
                      <a:pt x="65" y="42"/>
                    </a:cubicBezTo>
                    <a:cubicBezTo>
                      <a:pt x="64" y="42"/>
                      <a:pt x="64" y="42"/>
                      <a:pt x="64" y="41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1"/>
                      <a:pt x="64" y="41"/>
                      <a:pt x="64" y="40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9"/>
                      <a:pt x="63" y="39"/>
                    </a:cubicBezTo>
                    <a:cubicBezTo>
                      <a:pt x="63" y="39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3" y="37"/>
                      <a:pt x="63" y="36"/>
                      <a:pt x="63" y="36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5"/>
                      <a:pt x="62" y="35"/>
                      <a:pt x="62" y="34"/>
                    </a:cubicBezTo>
                    <a:cubicBezTo>
                      <a:pt x="63" y="34"/>
                      <a:pt x="63" y="34"/>
                      <a:pt x="62" y="33"/>
                    </a:cubicBezTo>
                    <a:cubicBezTo>
                      <a:pt x="62" y="33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31"/>
                      <a:pt x="65" y="31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29"/>
                      <a:pt x="64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61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8"/>
                      <a:pt x="59" y="28"/>
                      <a:pt x="60" y="28"/>
                    </a:cubicBezTo>
                    <a:cubicBezTo>
                      <a:pt x="60" y="28"/>
                      <a:pt x="60" y="28"/>
                      <a:pt x="60" y="27"/>
                    </a:cubicBezTo>
                    <a:cubicBezTo>
                      <a:pt x="60" y="27"/>
                      <a:pt x="59" y="27"/>
                      <a:pt x="59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58" y="27"/>
                      <a:pt x="58" y="27"/>
                      <a:pt x="57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27"/>
                      <a:pt x="57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5" y="27"/>
                      <a:pt x="55" y="27"/>
                    </a:cubicBezTo>
                    <a:cubicBezTo>
                      <a:pt x="55" y="27"/>
                      <a:pt x="55" y="26"/>
                      <a:pt x="55" y="26"/>
                    </a:cubicBezTo>
                    <a:cubicBezTo>
                      <a:pt x="55" y="26"/>
                      <a:pt x="54" y="26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2" y="26"/>
                      <a:pt x="52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2" y="24"/>
                      <a:pt x="51" y="24"/>
                    </a:cubicBezTo>
                    <a:cubicBezTo>
                      <a:pt x="51" y="24"/>
                      <a:pt x="51" y="23"/>
                      <a:pt x="51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3" y="23"/>
                      <a:pt x="53" y="23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1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5" y="21"/>
                    </a:cubicBezTo>
                    <a:cubicBezTo>
                      <a:pt x="55" y="21"/>
                      <a:pt x="55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7" y="21"/>
                      <a:pt x="57" y="21"/>
                    </a:cubicBezTo>
                    <a:cubicBezTo>
                      <a:pt x="57" y="21"/>
                      <a:pt x="59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1" y="21"/>
                      <a:pt x="61" y="21"/>
                      <a:pt x="62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1"/>
                      <a:pt x="66" y="22"/>
                      <a:pt x="66" y="22"/>
                    </a:cubicBezTo>
                    <a:cubicBezTo>
                      <a:pt x="66" y="22"/>
                      <a:pt x="67" y="22"/>
                      <a:pt x="67" y="22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69" y="22"/>
                      <a:pt x="69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2"/>
                      <a:pt x="71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6" y="22"/>
                      <a:pt x="77" y="22"/>
                      <a:pt x="77" y="22"/>
                    </a:cubicBezTo>
                    <a:cubicBezTo>
                      <a:pt x="77" y="22"/>
                      <a:pt x="77" y="22"/>
                      <a:pt x="78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79" y="22"/>
                      <a:pt x="79" y="22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2"/>
                      <a:pt x="81" y="22"/>
                      <a:pt x="81" y="22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81" y="22"/>
                      <a:pt x="81" y="22"/>
                      <a:pt x="82" y="22"/>
                    </a:cubicBezTo>
                    <a:cubicBezTo>
                      <a:pt x="82" y="22"/>
                      <a:pt x="82" y="22"/>
                      <a:pt x="83" y="22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4" y="22"/>
                      <a:pt x="85" y="22"/>
                      <a:pt x="85" y="22"/>
                    </a:cubicBezTo>
                    <a:cubicBezTo>
                      <a:pt x="86" y="22"/>
                      <a:pt x="86" y="22"/>
                      <a:pt x="87" y="22"/>
                    </a:cubicBezTo>
                    <a:cubicBezTo>
                      <a:pt x="87" y="22"/>
                      <a:pt x="87" y="22"/>
                      <a:pt x="88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4" y="22"/>
                    </a:cubicBezTo>
                    <a:cubicBezTo>
                      <a:pt x="94" y="22"/>
                      <a:pt x="94" y="22"/>
                      <a:pt x="95" y="22"/>
                    </a:cubicBezTo>
                    <a:cubicBezTo>
                      <a:pt x="95" y="22"/>
                      <a:pt x="96" y="22"/>
                      <a:pt x="96" y="22"/>
                    </a:cubicBezTo>
                    <a:cubicBezTo>
                      <a:pt x="96" y="22"/>
                      <a:pt x="97" y="22"/>
                      <a:pt x="97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9" y="22"/>
                      <a:pt x="99" y="22"/>
                      <a:pt x="100" y="22"/>
                    </a:cubicBezTo>
                    <a:cubicBezTo>
                      <a:pt x="100" y="22"/>
                      <a:pt x="101" y="22"/>
                      <a:pt x="102" y="21"/>
                    </a:cubicBezTo>
                    <a:cubicBezTo>
                      <a:pt x="102" y="21"/>
                      <a:pt x="102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4" y="21"/>
                      <a:pt x="104" y="21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03" y="21"/>
                      <a:pt x="103" y="21"/>
                      <a:pt x="103" y="20"/>
                    </a:cubicBezTo>
                    <a:cubicBezTo>
                      <a:pt x="102" y="20"/>
                      <a:pt x="102" y="20"/>
                      <a:pt x="102" y="20"/>
                    </a:cubicBezTo>
                    <a:cubicBezTo>
                      <a:pt x="102" y="20"/>
                      <a:pt x="101" y="20"/>
                      <a:pt x="101" y="20"/>
                    </a:cubicBezTo>
                    <a:cubicBezTo>
                      <a:pt x="101" y="20"/>
                      <a:pt x="100" y="20"/>
                      <a:pt x="100" y="20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99" y="19"/>
                      <a:pt x="99" y="19"/>
                      <a:pt x="99" y="20"/>
                    </a:cubicBezTo>
                    <a:cubicBezTo>
                      <a:pt x="99" y="20"/>
                      <a:pt x="99" y="20"/>
                      <a:pt x="99" y="19"/>
                    </a:cubicBezTo>
                    <a:cubicBezTo>
                      <a:pt x="98" y="19"/>
                      <a:pt x="98" y="19"/>
                      <a:pt x="98" y="20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19"/>
                      <a:pt x="95" y="18"/>
                      <a:pt x="95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0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20"/>
                      <a:pt x="88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5" y="20"/>
                    </a:cubicBezTo>
                    <a:cubicBezTo>
                      <a:pt x="85" y="20"/>
                      <a:pt x="85" y="21"/>
                      <a:pt x="84" y="21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4" y="21"/>
                      <a:pt x="83" y="21"/>
                      <a:pt x="83" y="21"/>
                    </a:cubicBezTo>
                    <a:cubicBezTo>
                      <a:pt x="83" y="21"/>
                      <a:pt x="83" y="21"/>
                      <a:pt x="82" y="21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2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0" y="20"/>
                      <a:pt x="80" y="20"/>
                    </a:cubicBezTo>
                    <a:cubicBezTo>
                      <a:pt x="79" y="20"/>
                      <a:pt x="79" y="20"/>
                      <a:pt x="78" y="20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8" y="20"/>
                      <a:pt x="79" y="19"/>
                      <a:pt x="79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1" y="19"/>
                      <a:pt x="82" y="19"/>
                      <a:pt x="84" y="18"/>
                    </a:cubicBezTo>
                    <a:cubicBezTo>
                      <a:pt x="84" y="18"/>
                      <a:pt x="84" y="18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7"/>
                      <a:pt x="86" y="17"/>
                      <a:pt x="87" y="17"/>
                    </a:cubicBezTo>
                    <a:cubicBezTo>
                      <a:pt x="87" y="17"/>
                      <a:pt x="88" y="17"/>
                      <a:pt x="88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9" y="17"/>
                      <a:pt x="89" y="17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5"/>
                    </a:cubicBezTo>
                    <a:cubicBezTo>
                      <a:pt x="88" y="15"/>
                      <a:pt x="88" y="15"/>
                      <a:pt x="87" y="15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7" y="15"/>
                      <a:pt x="88" y="14"/>
                      <a:pt x="88" y="14"/>
                    </a:cubicBezTo>
                    <a:cubicBezTo>
                      <a:pt x="88" y="14"/>
                      <a:pt x="89" y="14"/>
                      <a:pt x="89" y="1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90" y="14"/>
                      <a:pt x="90" y="13"/>
                      <a:pt x="89" y="13"/>
                    </a:cubicBezTo>
                    <a:cubicBezTo>
                      <a:pt x="89" y="13"/>
                      <a:pt x="89" y="13"/>
                      <a:pt x="90" y="13"/>
                    </a:cubicBezTo>
                    <a:cubicBezTo>
                      <a:pt x="90" y="13"/>
                      <a:pt x="90" y="13"/>
                      <a:pt x="90" y="12"/>
                    </a:cubicBezTo>
                    <a:cubicBezTo>
                      <a:pt x="91" y="12"/>
                      <a:pt x="91" y="12"/>
                      <a:pt x="92" y="12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2" y="12"/>
                      <a:pt x="93" y="12"/>
                      <a:pt x="93" y="12"/>
                    </a:cubicBezTo>
                    <a:cubicBezTo>
                      <a:pt x="94" y="12"/>
                      <a:pt x="94" y="12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2"/>
                      <a:pt x="95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7" y="12"/>
                    </a:cubicBezTo>
                    <a:cubicBezTo>
                      <a:pt x="97" y="12"/>
                      <a:pt x="97" y="12"/>
                      <a:pt x="98" y="12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9" y="12"/>
                      <a:pt x="99" y="12"/>
                      <a:pt x="100" y="11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100" y="11"/>
                      <a:pt x="101" y="11"/>
                      <a:pt x="102" y="11"/>
                    </a:cubicBezTo>
                    <a:cubicBezTo>
                      <a:pt x="102" y="11"/>
                      <a:pt x="104" y="11"/>
                      <a:pt x="104" y="11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05" y="11"/>
                      <a:pt x="106" y="11"/>
                      <a:pt x="107" y="11"/>
                    </a:cubicBezTo>
                    <a:cubicBezTo>
                      <a:pt x="107" y="11"/>
                      <a:pt x="108" y="11"/>
                      <a:pt x="108" y="11"/>
                    </a:cubicBezTo>
                    <a:cubicBezTo>
                      <a:pt x="109" y="11"/>
                      <a:pt x="109" y="11"/>
                      <a:pt x="110" y="11"/>
                    </a:cubicBezTo>
                    <a:cubicBezTo>
                      <a:pt x="111" y="11"/>
                      <a:pt x="111" y="11"/>
                      <a:pt x="112" y="11"/>
                    </a:cubicBezTo>
                    <a:cubicBezTo>
                      <a:pt x="112" y="11"/>
                      <a:pt x="113" y="10"/>
                      <a:pt x="114" y="10"/>
                    </a:cubicBezTo>
                    <a:cubicBezTo>
                      <a:pt x="116" y="10"/>
                      <a:pt x="118" y="10"/>
                      <a:pt x="118" y="10"/>
                    </a:cubicBezTo>
                    <a:cubicBezTo>
                      <a:pt x="118" y="10"/>
                      <a:pt x="119" y="10"/>
                      <a:pt x="120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10"/>
                      <a:pt x="123" y="10"/>
                      <a:pt x="126" y="10"/>
                    </a:cubicBezTo>
                    <a:cubicBezTo>
                      <a:pt x="128" y="10"/>
                      <a:pt x="128" y="10"/>
                      <a:pt x="129" y="10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30" y="10"/>
                      <a:pt x="130" y="10"/>
                      <a:pt x="130" y="10"/>
                    </a:cubicBezTo>
                    <a:cubicBezTo>
                      <a:pt x="130" y="10"/>
                      <a:pt x="131" y="10"/>
                      <a:pt x="132" y="10"/>
                    </a:cubicBezTo>
                    <a:cubicBezTo>
                      <a:pt x="133" y="10"/>
                      <a:pt x="134" y="10"/>
                      <a:pt x="134" y="10"/>
                    </a:cubicBezTo>
                    <a:cubicBezTo>
                      <a:pt x="134" y="10"/>
                      <a:pt x="135" y="10"/>
                      <a:pt x="135" y="10"/>
                    </a:cubicBezTo>
                    <a:cubicBezTo>
                      <a:pt x="135" y="10"/>
                      <a:pt x="135" y="10"/>
                      <a:pt x="136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7" y="10"/>
                      <a:pt x="138" y="10"/>
                      <a:pt x="138" y="10"/>
                    </a:cubicBezTo>
                    <a:cubicBezTo>
                      <a:pt x="138" y="10"/>
                      <a:pt x="139" y="10"/>
                      <a:pt x="139" y="10"/>
                    </a:cubicBezTo>
                    <a:cubicBezTo>
                      <a:pt x="139" y="10"/>
                      <a:pt x="140" y="10"/>
                      <a:pt x="140" y="10"/>
                    </a:cubicBezTo>
                    <a:cubicBezTo>
                      <a:pt x="140" y="10"/>
                      <a:pt x="141" y="10"/>
                      <a:pt x="141" y="10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2" y="10"/>
                      <a:pt x="143" y="10"/>
                      <a:pt x="143" y="10"/>
                    </a:cubicBezTo>
                    <a:cubicBezTo>
                      <a:pt x="143" y="10"/>
                      <a:pt x="144" y="10"/>
                      <a:pt x="144" y="10"/>
                    </a:cubicBezTo>
                    <a:cubicBezTo>
                      <a:pt x="145" y="10"/>
                      <a:pt x="146" y="10"/>
                      <a:pt x="146" y="10"/>
                    </a:cubicBezTo>
                    <a:cubicBezTo>
                      <a:pt x="147" y="10"/>
                      <a:pt x="147" y="10"/>
                      <a:pt x="147" y="10"/>
                    </a:cubicBezTo>
                    <a:cubicBezTo>
                      <a:pt x="147" y="10"/>
                      <a:pt x="147" y="10"/>
                      <a:pt x="147" y="10"/>
                    </a:cubicBezTo>
                    <a:cubicBezTo>
                      <a:pt x="148" y="10"/>
                      <a:pt x="148" y="10"/>
                      <a:pt x="148" y="10"/>
                    </a:cubicBezTo>
                    <a:cubicBezTo>
                      <a:pt x="148" y="10"/>
                      <a:pt x="148" y="10"/>
                      <a:pt x="149" y="10"/>
                    </a:cubicBezTo>
                    <a:cubicBezTo>
                      <a:pt x="149" y="10"/>
                      <a:pt x="149" y="10"/>
                      <a:pt x="149" y="10"/>
                    </a:cubicBezTo>
                    <a:cubicBezTo>
                      <a:pt x="149" y="10"/>
                      <a:pt x="150" y="10"/>
                      <a:pt x="151" y="10"/>
                    </a:cubicBezTo>
                    <a:cubicBezTo>
                      <a:pt x="153" y="10"/>
                      <a:pt x="153" y="10"/>
                      <a:pt x="154" y="10"/>
                    </a:cubicBezTo>
                    <a:cubicBezTo>
                      <a:pt x="154" y="10"/>
                      <a:pt x="154" y="10"/>
                      <a:pt x="155" y="10"/>
                    </a:cubicBezTo>
                    <a:cubicBezTo>
                      <a:pt x="155" y="10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7" y="9"/>
                      <a:pt x="158" y="9"/>
                      <a:pt x="158" y="9"/>
                    </a:cubicBezTo>
                    <a:cubicBezTo>
                      <a:pt x="158" y="9"/>
                      <a:pt x="158" y="9"/>
                      <a:pt x="158" y="9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59" y="9"/>
                      <a:pt x="159" y="9"/>
                      <a:pt x="160" y="9"/>
                    </a:cubicBezTo>
                    <a:cubicBezTo>
                      <a:pt x="160" y="9"/>
                      <a:pt x="160" y="9"/>
                      <a:pt x="160" y="9"/>
                    </a:cubicBezTo>
                    <a:cubicBezTo>
                      <a:pt x="160" y="9"/>
                      <a:pt x="160" y="9"/>
                      <a:pt x="160" y="9"/>
                    </a:cubicBezTo>
                    <a:cubicBezTo>
                      <a:pt x="160" y="9"/>
                      <a:pt x="161" y="9"/>
                      <a:pt x="161" y="9"/>
                    </a:cubicBezTo>
                    <a:cubicBezTo>
                      <a:pt x="162" y="9"/>
                      <a:pt x="162" y="9"/>
                      <a:pt x="162" y="9"/>
                    </a:cubicBezTo>
                    <a:cubicBezTo>
                      <a:pt x="162" y="9"/>
                      <a:pt x="162" y="8"/>
                      <a:pt x="162" y="8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5" y="8"/>
                      <a:pt x="165" y="8"/>
                      <a:pt x="165" y="7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6" y="7"/>
                      <a:pt x="166" y="8"/>
                      <a:pt x="166" y="8"/>
                    </a:cubicBezTo>
                    <a:cubicBezTo>
                      <a:pt x="166" y="8"/>
                      <a:pt x="166" y="8"/>
                      <a:pt x="166" y="8"/>
                    </a:cubicBezTo>
                    <a:cubicBezTo>
                      <a:pt x="166" y="8"/>
                      <a:pt x="166" y="8"/>
                      <a:pt x="166" y="8"/>
                    </a:cubicBezTo>
                    <a:cubicBezTo>
                      <a:pt x="165" y="8"/>
                      <a:pt x="165" y="8"/>
                      <a:pt x="165" y="8"/>
                    </a:cubicBezTo>
                    <a:cubicBezTo>
                      <a:pt x="164" y="9"/>
                      <a:pt x="165" y="9"/>
                      <a:pt x="167" y="9"/>
                    </a:cubicBezTo>
                    <a:cubicBezTo>
                      <a:pt x="167" y="8"/>
                      <a:pt x="167" y="8"/>
                      <a:pt x="167" y="8"/>
                    </a:cubicBezTo>
                    <a:cubicBezTo>
                      <a:pt x="168" y="8"/>
                      <a:pt x="168" y="8"/>
                      <a:pt x="169" y="9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69" y="9"/>
                      <a:pt x="170" y="9"/>
                      <a:pt x="170" y="9"/>
                    </a:cubicBezTo>
                    <a:cubicBezTo>
                      <a:pt x="170" y="9"/>
                      <a:pt x="170" y="9"/>
                      <a:pt x="171" y="9"/>
                    </a:cubicBezTo>
                    <a:cubicBezTo>
                      <a:pt x="171" y="9"/>
                      <a:pt x="171" y="9"/>
                      <a:pt x="171" y="9"/>
                    </a:cubicBezTo>
                    <a:cubicBezTo>
                      <a:pt x="172" y="9"/>
                      <a:pt x="172" y="9"/>
                      <a:pt x="172" y="9"/>
                    </a:cubicBezTo>
                    <a:cubicBezTo>
                      <a:pt x="173" y="9"/>
                      <a:pt x="173" y="9"/>
                      <a:pt x="173" y="9"/>
                    </a:cubicBezTo>
                    <a:cubicBezTo>
                      <a:pt x="173" y="9"/>
                      <a:pt x="173" y="9"/>
                      <a:pt x="173" y="9"/>
                    </a:cubicBezTo>
                    <a:cubicBezTo>
                      <a:pt x="174" y="9"/>
                      <a:pt x="174" y="9"/>
                      <a:pt x="174" y="8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6" y="8"/>
                      <a:pt x="176" y="8"/>
                      <a:pt x="177" y="8"/>
                    </a:cubicBezTo>
                    <a:cubicBezTo>
                      <a:pt x="177" y="8"/>
                      <a:pt x="177" y="8"/>
                      <a:pt x="177" y="8"/>
                    </a:cubicBezTo>
                    <a:cubicBezTo>
                      <a:pt x="177" y="8"/>
                      <a:pt x="178" y="8"/>
                      <a:pt x="178" y="8"/>
                    </a:cubicBezTo>
                    <a:cubicBezTo>
                      <a:pt x="178" y="8"/>
                      <a:pt x="179" y="8"/>
                      <a:pt x="179" y="8"/>
                    </a:cubicBezTo>
                    <a:cubicBezTo>
                      <a:pt x="179" y="8"/>
                      <a:pt x="180" y="8"/>
                      <a:pt x="180" y="8"/>
                    </a:cubicBezTo>
                    <a:cubicBezTo>
                      <a:pt x="181" y="8"/>
                      <a:pt x="182" y="8"/>
                      <a:pt x="182" y="8"/>
                    </a:cubicBezTo>
                    <a:cubicBezTo>
                      <a:pt x="182" y="8"/>
                      <a:pt x="182" y="8"/>
                      <a:pt x="183" y="8"/>
                    </a:cubicBezTo>
                    <a:cubicBezTo>
                      <a:pt x="183" y="8"/>
                      <a:pt x="183" y="8"/>
                      <a:pt x="184" y="8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4" y="8"/>
                      <a:pt x="185" y="8"/>
                      <a:pt x="185" y="8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5" y="8"/>
                      <a:pt x="185" y="8"/>
                      <a:pt x="186" y="8"/>
                    </a:cubicBezTo>
                    <a:cubicBezTo>
                      <a:pt x="186" y="8"/>
                      <a:pt x="186" y="8"/>
                      <a:pt x="186" y="8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8" y="8"/>
                      <a:pt x="188" y="8"/>
                    </a:cubicBezTo>
                    <a:cubicBezTo>
                      <a:pt x="189" y="8"/>
                      <a:pt x="189" y="8"/>
                      <a:pt x="189" y="8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1" y="8"/>
                      <a:pt x="191" y="8"/>
                      <a:pt x="191" y="8"/>
                    </a:cubicBezTo>
                    <a:cubicBezTo>
                      <a:pt x="191" y="8"/>
                      <a:pt x="192" y="8"/>
                      <a:pt x="191" y="8"/>
                    </a:cubicBezTo>
                    <a:cubicBezTo>
                      <a:pt x="191" y="8"/>
                      <a:pt x="191" y="8"/>
                      <a:pt x="190" y="7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0" y="7"/>
                      <a:pt x="190" y="7"/>
                      <a:pt x="189" y="7"/>
                    </a:cubicBezTo>
                    <a:cubicBezTo>
                      <a:pt x="189" y="7"/>
                      <a:pt x="189" y="7"/>
                      <a:pt x="189" y="7"/>
                    </a:cubicBezTo>
                    <a:cubicBezTo>
                      <a:pt x="189" y="7"/>
                      <a:pt x="189" y="7"/>
                      <a:pt x="190" y="7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0" y="7"/>
                      <a:pt x="191" y="7"/>
                      <a:pt x="191" y="7"/>
                    </a:cubicBezTo>
                    <a:cubicBezTo>
                      <a:pt x="191" y="7"/>
                      <a:pt x="191" y="7"/>
                      <a:pt x="192" y="7"/>
                    </a:cubicBezTo>
                    <a:cubicBezTo>
                      <a:pt x="192" y="7"/>
                      <a:pt x="192" y="7"/>
                      <a:pt x="192" y="8"/>
                    </a:cubicBezTo>
                    <a:cubicBezTo>
                      <a:pt x="193" y="8"/>
                      <a:pt x="193" y="8"/>
                      <a:pt x="193" y="8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3" y="8"/>
                      <a:pt x="193" y="8"/>
                      <a:pt x="192" y="8"/>
                    </a:cubicBezTo>
                    <a:cubicBezTo>
                      <a:pt x="192" y="8"/>
                      <a:pt x="192" y="9"/>
                      <a:pt x="192" y="9"/>
                    </a:cubicBezTo>
                    <a:cubicBezTo>
                      <a:pt x="191" y="9"/>
                      <a:pt x="191" y="9"/>
                      <a:pt x="191" y="9"/>
                    </a:cubicBezTo>
                    <a:cubicBezTo>
                      <a:pt x="192" y="9"/>
                      <a:pt x="192" y="9"/>
                      <a:pt x="192" y="9"/>
                    </a:cubicBezTo>
                    <a:cubicBezTo>
                      <a:pt x="192" y="9"/>
                      <a:pt x="192" y="9"/>
                      <a:pt x="192" y="9"/>
                    </a:cubicBezTo>
                    <a:cubicBezTo>
                      <a:pt x="192" y="9"/>
                      <a:pt x="191" y="9"/>
                      <a:pt x="191" y="9"/>
                    </a:cubicBezTo>
                    <a:cubicBezTo>
                      <a:pt x="191" y="10"/>
                      <a:pt x="191" y="10"/>
                      <a:pt x="191" y="10"/>
                    </a:cubicBezTo>
                    <a:cubicBezTo>
                      <a:pt x="191" y="10"/>
                      <a:pt x="191" y="10"/>
                      <a:pt x="191" y="10"/>
                    </a:cubicBezTo>
                    <a:cubicBezTo>
                      <a:pt x="191" y="10"/>
                      <a:pt x="190" y="10"/>
                      <a:pt x="190" y="10"/>
                    </a:cubicBezTo>
                    <a:cubicBezTo>
                      <a:pt x="190" y="10"/>
                      <a:pt x="190" y="11"/>
                      <a:pt x="189" y="11"/>
                    </a:cubicBezTo>
                    <a:cubicBezTo>
                      <a:pt x="189" y="11"/>
                      <a:pt x="188" y="11"/>
                      <a:pt x="188" y="11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188" y="11"/>
                      <a:pt x="188" y="11"/>
                      <a:pt x="187" y="11"/>
                    </a:cubicBezTo>
                    <a:cubicBezTo>
                      <a:pt x="187" y="11"/>
                      <a:pt x="187" y="11"/>
                      <a:pt x="186" y="11"/>
                    </a:cubicBezTo>
                    <a:cubicBezTo>
                      <a:pt x="186" y="12"/>
                      <a:pt x="186" y="12"/>
                      <a:pt x="185" y="12"/>
                    </a:cubicBezTo>
                    <a:cubicBezTo>
                      <a:pt x="185" y="12"/>
                      <a:pt x="185" y="12"/>
                      <a:pt x="184" y="12"/>
                    </a:cubicBezTo>
                    <a:cubicBezTo>
                      <a:pt x="184" y="12"/>
                      <a:pt x="184" y="12"/>
                      <a:pt x="183" y="12"/>
                    </a:cubicBezTo>
                    <a:cubicBezTo>
                      <a:pt x="183" y="12"/>
                      <a:pt x="182" y="12"/>
                      <a:pt x="182" y="13"/>
                    </a:cubicBezTo>
                    <a:cubicBezTo>
                      <a:pt x="182" y="13"/>
                      <a:pt x="182" y="13"/>
                      <a:pt x="182" y="13"/>
                    </a:cubicBezTo>
                    <a:cubicBezTo>
                      <a:pt x="181" y="12"/>
                      <a:pt x="181" y="12"/>
                      <a:pt x="180" y="13"/>
                    </a:cubicBezTo>
                    <a:cubicBezTo>
                      <a:pt x="180" y="13"/>
                      <a:pt x="180" y="13"/>
                      <a:pt x="180" y="13"/>
                    </a:cubicBezTo>
                    <a:cubicBezTo>
                      <a:pt x="180" y="13"/>
                      <a:pt x="180" y="13"/>
                      <a:pt x="179" y="13"/>
                    </a:cubicBezTo>
                    <a:cubicBezTo>
                      <a:pt x="179" y="13"/>
                      <a:pt x="179" y="13"/>
                      <a:pt x="178" y="13"/>
                    </a:cubicBezTo>
                    <a:cubicBezTo>
                      <a:pt x="178" y="13"/>
                      <a:pt x="178" y="13"/>
                      <a:pt x="178" y="13"/>
                    </a:cubicBezTo>
                    <a:cubicBezTo>
                      <a:pt x="178" y="13"/>
                      <a:pt x="178" y="13"/>
                      <a:pt x="178" y="13"/>
                    </a:cubicBezTo>
                    <a:cubicBezTo>
                      <a:pt x="178" y="13"/>
                      <a:pt x="177" y="13"/>
                      <a:pt x="177" y="13"/>
                    </a:cubicBezTo>
                    <a:cubicBezTo>
                      <a:pt x="177" y="13"/>
                      <a:pt x="176" y="13"/>
                      <a:pt x="176" y="13"/>
                    </a:cubicBezTo>
                    <a:cubicBezTo>
                      <a:pt x="175" y="13"/>
                      <a:pt x="175" y="14"/>
                      <a:pt x="175" y="14"/>
                    </a:cubicBezTo>
                    <a:cubicBezTo>
                      <a:pt x="174" y="14"/>
                      <a:pt x="174" y="14"/>
                      <a:pt x="174" y="14"/>
                    </a:cubicBezTo>
                    <a:cubicBezTo>
                      <a:pt x="174" y="14"/>
                      <a:pt x="174" y="14"/>
                      <a:pt x="174" y="14"/>
                    </a:cubicBezTo>
                    <a:cubicBezTo>
                      <a:pt x="174" y="14"/>
                      <a:pt x="174" y="14"/>
                      <a:pt x="173" y="14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73" y="14"/>
                      <a:pt x="173" y="14"/>
                      <a:pt x="174" y="14"/>
                    </a:cubicBezTo>
                    <a:cubicBezTo>
                      <a:pt x="174" y="14"/>
                      <a:pt x="174" y="14"/>
                      <a:pt x="174" y="14"/>
                    </a:cubicBezTo>
                    <a:cubicBezTo>
                      <a:pt x="174" y="14"/>
                      <a:pt x="175" y="14"/>
                      <a:pt x="175" y="14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4" y="15"/>
                      <a:pt x="174" y="15"/>
                      <a:pt x="175" y="15"/>
                    </a:cubicBezTo>
                    <a:cubicBezTo>
                      <a:pt x="175" y="15"/>
                      <a:pt x="177" y="15"/>
                      <a:pt x="177" y="15"/>
                    </a:cubicBezTo>
                    <a:cubicBezTo>
                      <a:pt x="177" y="15"/>
                      <a:pt x="178" y="15"/>
                      <a:pt x="178" y="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15"/>
                      <a:pt x="179" y="15"/>
                      <a:pt x="179" y="15"/>
                    </a:cubicBezTo>
                    <a:cubicBezTo>
                      <a:pt x="179" y="15"/>
                      <a:pt x="179" y="15"/>
                      <a:pt x="179" y="15"/>
                    </a:cubicBezTo>
                    <a:cubicBezTo>
                      <a:pt x="179" y="15"/>
                      <a:pt x="180" y="15"/>
                      <a:pt x="180" y="15"/>
                    </a:cubicBezTo>
                    <a:cubicBezTo>
                      <a:pt x="180" y="15"/>
                      <a:pt x="181" y="15"/>
                      <a:pt x="181" y="15"/>
                    </a:cubicBezTo>
                    <a:cubicBezTo>
                      <a:pt x="181" y="15"/>
                      <a:pt x="181" y="15"/>
                      <a:pt x="181" y="15"/>
                    </a:cubicBezTo>
                    <a:cubicBezTo>
                      <a:pt x="181" y="15"/>
                      <a:pt x="182" y="15"/>
                      <a:pt x="182" y="15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15"/>
                      <a:pt x="183" y="15"/>
                      <a:pt x="183" y="15"/>
                    </a:cubicBezTo>
                    <a:cubicBezTo>
                      <a:pt x="183" y="15"/>
                      <a:pt x="184" y="15"/>
                      <a:pt x="184" y="15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86" y="15"/>
                      <a:pt x="186" y="14"/>
                      <a:pt x="186" y="14"/>
                    </a:cubicBezTo>
                    <a:cubicBezTo>
                      <a:pt x="186" y="14"/>
                      <a:pt x="186" y="14"/>
                      <a:pt x="186" y="14"/>
                    </a:cubicBezTo>
                    <a:cubicBezTo>
                      <a:pt x="187" y="15"/>
                      <a:pt x="187" y="15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8" y="14"/>
                      <a:pt x="189" y="14"/>
                      <a:pt x="189" y="14"/>
                    </a:cubicBezTo>
                    <a:cubicBezTo>
                      <a:pt x="189" y="14"/>
                      <a:pt x="190" y="14"/>
                      <a:pt x="190" y="14"/>
                    </a:cubicBezTo>
                    <a:cubicBezTo>
                      <a:pt x="190" y="14"/>
                      <a:pt x="190" y="14"/>
                      <a:pt x="191" y="14"/>
                    </a:cubicBezTo>
                    <a:cubicBezTo>
                      <a:pt x="191" y="14"/>
                      <a:pt x="191" y="14"/>
                      <a:pt x="191" y="14"/>
                    </a:cubicBezTo>
                    <a:cubicBezTo>
                      <a:pt x="191" y="14"/>
                      <a:pt x="191" y="14"/>
                      <a:pt x="192" y="14"/>
                    </a:cubicBezTo>
                    <a:cubicBezTo>
                      <a:pt x="192" y="14"/>
                      <a:pt x="192" y="14"/>
                      <a:pt x="193" y="13"/>
                    </a:cubicBezTo>
                    <a:cubicBezTo>
                      <a:pt x="193" y="13"/>
                      <a:pt x="193" y="13"/>
                      <a:pt x="193" y="13"/>
                    </a:cubicBezTo>
                    <a:cubicBezTo>
                      <a:pt x="193" y="13"/>
                      <a:pt x="194" y="13"/>
                      <a:pt x="194" y="13"/>
                    </a:cubicBezTo>
                    <a:cubicBezTo>
                      <a:pt x="195" y="13"/>
                      <a:pt x="195" y="13"/>
                      <a:pt x="196" y="13"/>
                    </a:cubicBezTo>
                    <a:cubicBezTo>
                      <a:pt x="196" y="13"/>
                      <a:pt x="196" y="13"/>
                      <a:pt x="196" y="13"/>
                    </a:cubicBezTo>
                    <a:cubicBezTo>
                      <a:pt x="197" y="13"/>
                      <a:pt x="197" y="13"/>
                      <a:pt x="197" y="13"/>
                    </a:cubicBezTo>
                    <a:cubicBezTo>
                      <a:pt x="197" y="13"/>
                      <a:pt x="197" y="13"/>
                      <a:pt x="197" y="13"/>
                    </a:cubicBezTo>
                    <a:cubicBezTo>
                      <a:pt x="197" y="13"/>
                      <a:pt x="198" y="13"/>
                      <a:pt x="198" y="13"/>
                    </a:cubicBezTo>
                    <a:cubicBezTo>
                      <a:pt x="198" y="13"/>
                      <a:pt x="198" y="13"/>
                      <a:pt x="198" y="13"/>
                    </a:cubicBezTo>
                    <a:cubicBezTo>
                      <a:pt x="198" y="13"/>
                      <a:pt x="198" y="13"/>
                      <a:pt x="198" y="13"/>
                    </a:cubicBezTo>
                    <a:cubicBezTo>
                      <a:pt x="198" y="13"/>
                      <a:pt x="199" y="12"/>
                      <a:pt x="199" y="12"/>
                    </a:cubicBezTo>
                    <a:cubicBezTo>
                      <a:pt x="199" y="12"/>
                      <a:pt x="199" y="12"/>
                      <a:pt x="200" y="12"/>
                    </a:cubicBezTo>
                    <a:cubicBezTo>
                      <a:pt x="200" y="12"/>
                      <a:pt x="200" y="12"/>
                      <a:pt x="200" y="12"/>
                    </a:cubicBezTo>
                    <a:cubicBezTo>
                      <a:pt x="200" y="13"/>
                      <a:pt x="201" y="12"/>
                      <a:pt x="201" y="12"/>
                    </a:cubicBezTo>
                    <a:cubicBezTo>
                      <a:pt x="201" y="12"/>
                      <a:pt x="201" y="12"/>
                      <a:pt x="201" y="12"/>
                    </a:cubicBezTo>
                    <a:cubicBezTo>
                      <a:pt x="202" y="12"/>
                      <a:pt x="202" y="12"/>
                      <a:pt x="202" y="12"/>
                    </a:cubicBezTo>
                    <a:cubicBezTo>
                      <a:pt x="202" y="12"/>
                      <a:pt x="202" y="12"/>
                      <a:pt x="203" y="12"/>
                    </a:cubicBezTo>
                    <a:cubicBezTo>
                      <a:pt x="203" y="12"/>
                      <a:pt x="203" y="12"/>
                      <a:pt x="204" y="12"/>
                    </a:cubicBezTo>
                    <a:cubicBezTo>
                      <a:pt x="204" y="12"/>
                      <a:pt x="204" y="12"/>
                      <a:pt x="205" y="12"/>
                    </a:cubicBezTo>
                    <a:cubicBezTo>
                      <a:pt x="205" y="12"/>
                      <a:pt x="205" y="12"/>
                      <a:pt x="206" y="12"/>
                    </a:cubicBezTo>
                    <a:cubicBezTo>
                      <a:pt x="206" y="11"/>
                      <a:pt x="206" y="11"/>
                      <a:pt x="207" y="11"/>
                    </a:cubicBezTo>
                    <a:cubicBezTo>
                      <a:pt x="207" y="11"/>
                      <a:pt x="208" y="11"/>
                      <a:pt x="208" y="11"/>
                    </a:cubicBezTo>
                    <a:cubicBezTo>
                      <a:pt x="208" y="11"/>
                      <a:pt x="209" y="11"/>
                      <a:pt x="209" y="11"/>
                    </a:cubicBezTo>
                    <a:cubicBezTo>
                      <a:pt x="210" y="11"/>
                      <a:pt x="210" y="11"/>
                      <a:pt x="210" y="11"/>
                    </a:cubicBezTo>
                    <a:cubicBezTo>
                      <a:pt x="210" y="11"/>
                      <a:pt x="211" y="11"/>
                      <a:pt x="211" y="11"/>
                    </a:cubicBezTo>
                    <a:cubicBezTo>
                      <a:pt x="212" y="11"/>
                      <a:pt x="212" y="11"/>
                      <a:pt x="212" y="11"/>
                    </a:cubicBezTo>
                    <a:cubicBezTo>
                      <a:pt x="212" y="11"/>
                      <a:pt x="212" y="10"/>
                      <a:pt x="213" y="10"/>
                    </a:cubicBezTo>
                    <a:cubicBezTo>
                      <a:pt x="213" y="10"/>
                      <a:pt x="213" y="10"/>
                      <a:pt x="214" y="10"/>
                    </a:cubicBezTo>
                    <a:cubicBezTo>
                      <a:pt x="214" y="10"/>
                      <a:pt x="214" y="10"/>
                      <a:pt x="214" y="10"/>
                    </a:cubicBezTo>
                    <a:cubicBezTo>
                      <a:pt x="214" y="10"/>
                      <a:pt x="214" y="10"/>
                      <a:pt x="214" y="10"/>
                    </a:cubicBezTo>
                    <a:cubicBezTo>
                      <a:pt x="214" y="10"/>
                      <a:pt x="215" y="10"/>
                      <a:pt x="215" y="10"/>
                    </a:cubicBezTo>
                    <a:cubicBezTo>
                      <a:pt x="215" y="10"/>
                      <a:pt x="216" y="10"/>
                      <a:pt x="216" y="10"/>
                    </a:cubicBezTo>
                    <a:cubicBezTo>
                      <a:pt x="216" y="10"/>
                      <a:pt x="216" y="10"/>
                      <a:pt x="216" y="10"/>
                    </a:cubicBezTo>
                    <a:cubicBezTo>
                      <a:pt x="216" y="10"/>
                      <a:pt x="216" y="10"/>
                      <a:pt x="217" y="10"/>
                    </a:cubicBezTo>
                    <a:cubicBezTo>
                      <a:pt x="217" y="9"/>
                      <a:pt x="217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9" y="9"/>
                      <a:pt x="219" y="9"/>
                    </a:cubicBezTo>
                    <a:cubicBezTo>
                      <a:pt x="219" y="9"/>
                      <a:pt x="219" y="9"/>
                      <a:pt x="219" y="9"/>
                    </a:cubicBezTo>
                    <a:cubicBezTo>
                      <a:pt x="219" y="9"/>
                      <a:pt x="220" y="9"/>
                      <a:pt x="220" y="9"/>
                    </a:cubicBezTo>
                    <a:cubicBezTo>
                      <a:pt x="220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1" y="8"/>
                    </a:cubicBezTo>
                    <a:cubicBezTo>
                      <a:pt x="221" y="8"/>
                      <a:pt x="221" y="8"/>
                      <a:pt x="221" y="8"/>
                    </a:cubicBezTo>
                    <a:cubicBezTo>
                      <a:pt x="221" y="8"/>
                      <a:pt x="222" y="8"/>
                      <a:pt x="222" y="8"/>
                    </a:cubicBezTo>
                    <a:cubicBezTo>
                      <a:pt x="222" y="8"/>
                      <a:pt x="222" y="8"/>
                      <a:pt x="223" y="8"/>
                    </a:cubicBezTo>
                    <a:cubicBezTo>
                      <a:pt x="223" y="8"/>
                      <a:pt x="223" y="8"/>
                      <a:pt x="224" y="8"/>
                    </a:cubicBezTo>
                    <a:cubicBezTo>
                      <a:pt x="224" y="8"/>
                      <a:pt x="224" y="8"/>
                      <a:pt x="225" y="8"/>
                    </a:cubicBezTo>
                    <a:cubicBezTo>
                      <a:pt x="225" y="8"/>
                      <a:pt x="225" y="8"/>
                      <a:pt x="225" y="8"/>
                    </a:cubicBezTo>
                    <a:cubicBezTo>
                      <a:pt x="226" y="8"/>
                      <a:pt x="226" y="8"/>
                      <a:pt x="226" y="8"/>
                    </a:cubicBezTo>
                    <a:cubicBezTo>
                      <a:pt x="226" y="7"/>
                      <a:pt x="227" y="7"/>
                      <a:pt x="227" y="7"/>
                    </a:cubicBezTo>
                    <a:cubicBezTo>
                      <a:pt x="227" y="7"/>
                      <a:pt x="228" y="7"/>
                      <a:pt x="228" y="7"/>
                    </a:cubicBezTo>
                    <a:cubicBezTo>
                      <a:pt x="229" y="7"/>
                      <a:pt x="229" y="7"/>
                      <a:pt x="229" y="7"/>
                    </a:cubicBezTo>
                    <a:cubicBezTo>
                      <a:pt x="230" y="7"/>
                      <a:pt x="231" y="7"/>
                      <a:pt x="231" y="7"/>
                    </a:cubicBezTo>
                    <a:cubicBezTo>
                      <a:pt x="231" y="7"/>
                      <a:pt x="231" y="7"/>
                      <a:pt x="232" y="7"/>
                    </a:cubicBezTo>
                    <a:cubicBezTo>
                      <a:pt x="232" y="7"/>
                      <a:pt x="232" y="7"/>
                      <a:pt x="232" y="7"/>
                    </a:cubicBezTo>
                    <a:cubicBezTo>
                      <a:pt x="232" y="7"/>
                      <a:pt x="233" y="6"/>
                      <a:pt x="233" y="6"/>
                    </a:cubicBezTo>
                    <a:cubicBezTo>
                      <a:pt x="233" y="6"/>
                      <a:pt x="233" y="6"/>
                      <a:pt x="234" y="6"/>
                    </a:cubicBezTo>
                    <a:cubicBezTo>
                      <a:pt x="234" y="6"/>
                      <a:pt x="234" y="6"/>
                      <a:pt x="234" y="6"/>
                    </a:cubicBezTo>
                    <a:cubicBezTo>
                      <a:pt x="234" y="6"/>
                      <a:pt x="235" y="6"/>
                      <a:pt x="235" y="6"/>
                    </a:cubicBezTo>
                    <a:cubicBezTo>
                      <a:pt x="235" y="6"/>
                      <a:pt x="235" y="6"/>
                      <a:pt x="235" y="6"/>
                    </a:cubicBezTo>
                    <a:cubicBezTo>
                      <a:pt x="236" y="6"/>
                      <a:pt x="236" y="6"/>
                      <a:pt x="236" y="6"/>
                    </a:cubicBezTo>
                    <a:cubicBezTo>
                      <a:pt x="236" y="6"/>
                      <a:pt x="237" y="6"/>
                      <a:pt x="237" y="6"/>
                    </a:cubicBezTo>
                    <a:cubicBezTo>
                      <a:pt x="238" y="6"/>
                      <a:pt x="238" y="5"/>
                      <a:pt x="238" y="5"/>
                    </a:cubicBezTo>
                    <a:cubicBezTo>
                      <a:pt x="238" y="5"/>
                      <a:pt x="239" y="5"/>
                      <a:pt x="239" y="5"/>
                    </a:cubicBezTo>
                    <a:cubicBezTo>
                      <a:pt x="240" y="5"/>
                      <a:pt x="241" y="5"/>
                      <a:pt x="241" y="5"/>
                    </a:cubicBezTo>
                    <a:cubicBezTo>
                      <a:pt x="241" y="5"/>
                      <a:pt x="242" y="5"/>
                      <a:pt x="242" y="5"/>
                    </a:cubicBezTo>
                    <a:cubicBezTo>
                      <a:pt x="242" y="5"/>
                      <a:pt x="243" y="5"/>
                      <a:pt x="243" y="5"/>
                    </a:cubicBezTo>
                    <a:cubicBezTo>
                      <a:pt x="244" y="5"/>
                      <a:pt x="244" y="5"/>
                      <a:pt x="246" y="5"/>
                    </a:cubicBezTo>
                    <a:cubicBezTo>
                      <a:pt x="246" y="5"/>
                      <a:pt x="246" y="5"/>
                      <a:pt x="246" y="5"/>
                    </a:cubicBezTo>
                    <a:cubicBezTo>
                      <a:pt x="247" y="5"/>
                      <a:pt x="247" y="5"/>
                      <a:pt x="247" y="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4"/>
                      <a:pt x="248" y="4"/>
                      <a:pt x="248" y="3"/>
                    </a:cubicBezTo>
                    <a:cubicBezTo>
                      <a:pt x="248" y="3"/>
                      <a:pt x="248" y="3"/>
                      <a:pt x="248" y="3"/>
                    </a:cubicBezTo>
                    <a:cubicBezTo>
                      <a:pt x="247" y="3"/>
                      <a:pt x="247" y="3"/>
                      <a:pt x="247" y="3"/>
                    </a:cubicBezTo>
                    <a:cubicBezTo>
                      <a:pt x="248" y="3"/>
                      <a:pt x="248" y="3"/>
                      <a:pt x="248" y="3"/>
                    </a:cubicBezTo>
                    <a:cubicBezTo>
                      <a:pt x="248" y="3"/>
                      <a:pt x="248" y="3"/>
                      <a:pt x="249" y="2"/>
                    </a:cubicBezTo>
                    <a:cubicBezTo>
                      <a:pt x="249" y="2"/>
                      <a:pt x="250" y="2"/>
                      <a:pt x="250" y="2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50" y="1"/>
                      <a:pt x="250" y="1"/>
                      <a:pt x="250" y="2"/>
                    </a:cubicBezTo>
                    <a:cubicBezTo>
                      <a:pt x="250" y="2"/>
                      <a:pt x="250" y="2"/>
                      <a:pt x="250" y="2"/>
                    </a:cubicBezTo>
                    <a:cubicBezTo>
                      <a:pt x="250" y="2"/>
                      <a:pt x="249" y="2"/>
                      <a:pt x="249" y="2"/>
                    </a:cubicBezTo>
                    <a:cubicBezTo>
                      <a:pt x="249" y="2"/>
                      <a:pt x="249" y="3"/>
                      <a:pt x="249" y="3"/>
                    </a:cubicBezTo>
                    <a:cubicBezTo>
                      <a:pt x="249" y="3"/>
                      <a:pt x="249" y="3"/>
                      <a:pt x="249" y="3"/>
                    </a:cubicBezTo>
                    <a:cubicBezTo>
                      <a:pt x="248" y="3"/>
                      <a:pt x="248" y="4"/>
                      <a:pt x="248" y="4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48" y="4"/>
                      <a:pt x="248" y="5"/>
                      <a:pt x="248" y="5"/>
                    </a:cubicBezTo>
                    <a:cubicBezTo>
                      <a:pt x="248" y="5"/>
                      <a:pt x="249" y="5"/>
                      <a:pt x="252" y="5"/>
                    </a:cubicBezTo>
                    <a:cubicBezTo>
                      <a:pt x="255" y="5"/>
                      <a:pt x="258" y="5"/>
                      <a:pt x="259" y="5"/>
                    </a:cubicBezTo>
                    <a:cubicBezTo>
                      <a:pt x="259" y="5"/>
                      <a:pt x="260" y="5"/>
                      <a:pt x="260" y="5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62" y="5"/>
                      <a:pt x="264" y="5"/>
                      <a:pt x="266" y="5"/>
                    </a:cubicBezTo>
                    <a:cubicBezTo>
                      <a:pt x="269" y="5"/>
                      <a:pt x="269" y="5"/>
                      <a:pt x="270" y="5"/>
                    </a:cubicBezTo>
                    <a:cubicBezTo>
                      <a:pt x="270" y="5"/>
                      <a:pt x="271" y="5"/>
                      <a:pt x="271" y="5"/>
                    </a:cubicBezTo>
                    <a:cubicBezTo>
                      <a:pt x="271" y="5"/>
                      <a:pt x="271" y="5"/>
                      <a:pt x="271" y="5"/>
                    </a:cubicBezTo>
                    <a:cubicBezTo>
                      <a:pt x="271" y="5"/>
                      <a:pt x="272" y="6"/>
                      <a:pt x="273" y="6"/>
                    </a:cubicBezTo>
                    <a:cubicBezTo>
                      <a:pt x="273" y="6"/>
                      <a:pt x="273" y="6"/>
                      <a:pt x="274" y="6"/>
                    </a:cubicBezTo>
                    <a:cubicBezTo>
                      <a:pt x="274" y="6"/>
                      <a:pt x="274" y="6"/>
                      <a:pt x="274" y="6"/>
                    </a:cubicBezTo>
                    <a:cubicBezTo>
                      <a:pt x="275" y="6"/>
                      <a:pt x="275" y="6"/>
                      <a:pt x="275" y="6"/>
                    </a:cubicBezTo>
                    <a:cubicBezTo>
                      <a:pt x="275" y="6"/>
                      <a:pt x="276" y="6"/>
                      <a:pt x="277" y="6"/>
                    </a:cubicBezTo>
                    <a:cubicBezTo>
                      <a:pt x="277" y="6"/>
                      <a:pt x="277" y="6"/>
                      <a:pt x="278" y="6"/>
                    </a:cubicBezTo>
                    <a:cubicBezTo>
                      <a:pt x="281" y="6"/>
                      <a:pt x="283" y="6"/>
                      <a:pt x="283" y="6"/>
                    </a:cubicBezTo>
                    <a:cubicBezTo>
                      <a:pt x="284" y="6"/>
                      <a:pt x="284" y="6"/>
                      <a:pt x="284" y="6"/>
                    </a:cubicBezTo>
                    <a:cubicBezTo>
                      <a:pt x="284" y="6"/>
                      <a:pt x="284" y="6"/>
                      <a:pt x="285" y="6"/>
                    </a:cubicBezTo>
                    <a:cubicBezTo>
                      <a:pt x="286" y="6"/>
                      <a:pt x="286" y="6"/>
                      <a:pt x="286" y="6"/>
                    </a:cubicBezTo>
                    <a:cubicBezTo>
                      <a:pt x="286" y="6"/>
                      <a:pt x="287" y="6"/>
                      <a:pt x="288" y="6"/>
                    </a:cubicBezTo>
                    <a:cubicBezTo>
                      <a:pt x="288" y="6"/>
                      <a:pt x="289" y="6"/>
                      <a:pt x="289" y="6"/>
                    </a:cubicBezTo>
                    <a:cubicBezTo>
                      <a:pt x="289" y="6"/>
                      <a:pt x="289" y="6"/>
                      <a:pt x="290" y="6"/>
                    </a:cubicBezTo>
                    <a:cubicBezTo>
                      <a:pt x="290" y="6"/>
                      <a:pt x="290" y="6"/>
                      <a:pt x="290" y="6"/>
                    </a:cubicBezTo>
                    <a:cubicBezTo>
                      <a:pt x="290" y="6"/>
                      <a:pt x="291" y="6"/>
                      <a:pt x="291" y="6"/>
                    </a:cubicBezTo>
                    <a:cubicBezTo>
                      <a:pt x="291" y="6"/>
                      <a:pt x="292" y="6"/>
                      <a:pt x="293" y="7"/>
                    </a:cubicBezTo>
                    <a:cubicBezTo>
                      <a:pt x="293" y="7"/>
                      <a:pt x="294" y="7"/>
                      <a:pt x="294" y="7"/>
                    </a:cubicBezTo>
                    <a:cubicBezTo>
                      <a:pt x="295" y="7"/>
                      <a:pt x="295" y="7"/>
                      <a:pt x="295" y="7"/>
                    </a:cubicBezTo>
                    <a:cubicBezTo>
                      <a:pt x="295" y="7"/>
                      <a:pt x="295" y="7"/>
                      <a:pt x="296" y="7"/>
                    </a:cubicBezTo>
                    <a:cubicBezTo>
                      <a:pt x="297" y="7"/>
                      <a:pt x="297" y="7"/>
                      <a:pt x="298" y="7"/>
                    </a:cubicBezTo>
                    <a:cubicBezTo>
                      <a:pt x="298" y="7"/>
                      <a:pt x="298" y="7"/>
                      <a:pt x="298" y="7"/>
                    </a:cubicBezTo>
                    <a:cubicBezTo>
                      <a:pt x="298" y="7"/>
                      <a:pt x="298" y="7"/>
                      <a:pt x="298" y="7"/>
                    </a:cubicBezTo>
                    <a:cubicBezTo>
                      <a:pt x="298" y="7"/>
                      <a:pt x="298" y="7"/>
                      <a:pt x="300" y="7"/>
                    </a:cubicBezTo>
                    <a:cubicBezTo>
                      <a:pt x="300" y="7"/>
                      <a:pt x="300" y="7"/>
                      <a:pt x="300" y="7"/>
                    </a:cubicBezTo>
                    <a:cubicBezTo>
                      <a:pt x="300" y="7"/>
                      <a:pt x="301" y="7"/>
                      <a:pt x="301" y="7"/>
                    </a:cubicBezTo>
                    <a:cubicBezTo>
                      <a:pt x="301" y="7"/>
                      <a:pt x="302" y="7"/>
                      <a:pt x="302" y="7"/>
                    </a:cubicBezTo>
                    <a:cubicBezTo>
                      <a:pt x="302" y="7"/>
                      <a:pt x="302" y="7"/>
                      <a:pt x="302" y="7"/>
                    </a:cubicBezTo>
                    <a:cubicBezTo>
                      <a:pt x="303" y="7"/>
                      <a:pt x="304" y="7"/>
                      <a:pt x="304" y="7"/>
                    </a:cubicBezTo>
                    <a:cubicBezTo>
                      <a:pt x="304" y="7"/>
                      <a:pt x="305" y="7"/>
                      <a:pt x="305" y="7"/>
                    </a:cubicBezTo>
                    <a:cubicBezTo>
                      <a:pt x="305" y="7"/>
                      <a:pt x="305" y="8"/>
                      <a:pt x="305" y="8"/>
                    </a:cubicBezTo>
                    <a:cubicBezTo>
                      <a:pt x="306" y="8"/>
                      <a:pt x="306" y="8"/>
                      <a:pt x="306" y="8"/>
                    </a:cubicBezTo>
                    <a:cubicBezTo>
                      <a:pt x="306" y="9"/>
                      <a:pt x="306" y="9"/>
                      <a:pt x="307" y="9"/>
                    </a:cubicBezTo>
                    <a:cubicBezTo>
                      <a:pt x="307" y="9"/>
                      <a:pt x="307" y="9"/>
                      <a:pt x="307" y="9"/>
                    </a:cubicBezTo>
                    <a:cubicBezTo>
                      <a:pt x="307" y="9"/>
                      <a:pt x="307" y="9"/>
                      <a:pt x="308" y="9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309" y="9"/>
                      <a:pt x="309" y="9"/>
                      <a:pt x="309" y="9"/>
                    </a:cubicBezTo>
                    <a:cubicBezTo>
                      <a:pt x="309" y="9"/>
                      <a:pt x="309" y="9"/>
                      <a:pt x="309" y="9"/>
                    </a:cubicBezTo>
                    <a:cubicBezTo>
                      <a:pt x="309" y="9"/>
                      <a:pt x="309" y="9"/>
                      <a:pt x="309" y="9"/>
                    </a:cubicBezTo>
                    <a:cubicBezTo>
                      <a:pt x="310" y="9"/>
                      <a:pt x="310" y="9"/>
                      <a:pt x="310" y="9"/>
                    </a:cubicBezTo>
                    <a:cubicBezTo>
                      <a:pt x="311" y="9"/>
                      <a:pt x="311" y="9"/>
                      <a:pt x="311" y="9"/>
                    </a:cubicBezTo>
                    <a:cubicBezTo>
                      <a:pt x="311" y="9"/>
                      <a:pt x="311" y="9"/>
                      <a:pt x="312" y="9"/>
                    </a:cubicBezTo>
                    <a:cubicBezTo>
                      <a:pt x="312" y="9"/>
                      <a:pt x="312" y="9"/>
                      <a:pt x="312" y="10"/>
                    </a:cubicBezTo>
                    <a:cubicBezTo>
                      <a:pt x="312" y="10"/>
                      <a:pt x="312" y="10"/>
                      <a:pt x="312" y="10"/>
                    </a:cubicBezTo>
                    <a:cubicBezTo>
                      <a:pt x="312" y="10"/>
                      <a:pt x="313" y="9"/>
                      <a:pt x="314" y="9"/>
                    </a:cubicBezTo>
                    <a:cubicBezTo>
                      <a:pt x="314" y="9"/>
                      <a:pt x="314" y="9"/>
                      <a:pt x="314" y="9"/>
                    </a:cubicBezTo>
                    <a:cubicBezTo>
                      <a:pt x="314" y="10"/>
                      <a:pt x="314" y="10"/>
                      <a:pt x="314" y="10"/>
                    </a:cubicBezTo>
                    <a:cubicBezTo>
                      <a:pt x="314" y="10"/>
                      <a:pt x="314" y="10"/>
                      <a:pt x="314" y="10"/>
                    </a:cubicBezTo>
                    <a:cubicBezTo>
                      <a:pt x="314" y="10"/>
                      <a:pt x="314" y="10"/>
                      <a:pt x="314" y="10"/>
                    </a:cubicBezTo>
                    <a:cubicBezTo>
                      <a:pt x="315" y="10"/>
                      <a:pt x="315" y="10"/>
                      <a:pt x="315" y="10"/>
                    </a:cubicBezTo>
                    <a:cubicBezTo>
                      <a:pt x="315" y="10"/>
                      <a:pt x="315" y="10"/>
                      <a:pt x="315" y="10"/>
                    </a:cubicBezTo>
                    <a:cubicBezTo>
                      <a:pt x="315" y="10"/>
                      <a:pt x="315" y="10"/>
                      <a:pt x="315" y="10"/>
                    </a:cubicBezTo>
                    <a:cubicBezTo>
                      <a:pt x="315" y="10"/>
                      <a:pt x="316" y="10"/>
                      <a:pt x="316" y="10"/>
                    </a:cubicBezTo>
                    <a:cubicBezTo>
                      <a:pt x="316" y="10"/>
                      <a:pt x="316" y="10"/>
                      <a:pt x="316" y="10"/>
                    </a:cubicBezTo>
                    <a:cubicBezTo>
                      <a:pt x="317" y="10"/>
                      <a:pt x="317" y="10"/>
                      <a:pt x="317" y="10"/>
                    </a:cubicBezTo>
                    <a:cubicBezTo>
                      <a:pt x="317" y="10"/>
                      <a:pt x="317" y="10"/>
                      <a:pt x="317" y="10"/>
                    </a:cubicBezTo>
                    <a:cubicBezTo>
                      <a:pt x="317" y="10"/>
                      <a:pt x="317" y="10"/>
                      <a:pt x="317" y="10"/>
                    </a:cubicBezTo>
                    <a:cubicBezTo>
                      <a:pt x="317" y="9"/>
                      <a:pt x="318" y="9"/>
                      <a:pt x="318" y="9"/>
                    </a:cubicBezTo>
                    <a:cubicBezTo>
                      <a:pt x="318" y="9"/>
                      <a:pt x="319" y="9"/>
                      <a:pt x="319" y="9"/>
                    </a:cubicBezTo>
                    <a:cubicBezTo>
                      <a:pt x="319" y="9"/>
                      <a:pt x="319" y="9"/>
                      <a:pt x="319" y="9"/>
                    </a:cubicBezTo>
                    <a:cubicBezTo>
                      <a:pt x="320" y="9"/>
                      <a:pt x="320" y="9"/>
                      <a:pt x="320" y="9"/>
                    </a:cubicBezTo>
                    <a:cubicBezTo>
                      <a:pt x="320" y="9"/>
                      <a:pt x="321" y="9"/>
                      <a:pt x="321" y="9"/>
                    </a:cubicBezTo>
                    <a:cubicBezTo>
                      <a:pt x="321" y="9"/>
                      <a:pt x="321" y="9"/>
                      <a:pt x="321" y="9"/>
                    </a:cubicBezTo>
                    <a:cubicBezTo>
                      <a:pt x="322" y="9"/>
                      <a:pt x="322" y="8"/>
                      <a:pt x="322" y="9"/>
                    </a:cubicBezTo>
                    <a:cubicBezTo>
                      <a:pt x="323" y="9"/>
                      <a:pt x="323" y="9"/>
                      <a:pt x="323" y="8"/>
                    </a:cubicBezTo>
                    <a:cubicBezTo>
                      <a:pt x="323" y="8"/>
                      <a:pt x="323" y="8"/>
                      <a:pt x="323" y="8"/>
                    </a:cubicBezTo>
                    <a:cubicBezTo>
                      <a:pt x="323" y="8"/>
                      <a:pt x="324" y="8"/>
                      <a:pt x="324" y="8"/>
                    </a:cubicBezTo>
                    <a:cubicBezTo>
                      <a:pt x="324" y="8"/>
                      <a:pt x="324" y="8"/>
                      <a:pt x="324" y="9"/>
                    </a:cubicBezTo>
                    <a:cubicBezTo>
                      <a:pt x="324" y="9"/>
                      <a:pt x="324" y="9"/>
                      <a:pt x="324" y="9"/>
                    </a:cubicBezTo>
                    <a:cubicBezTo>
                      <a:pt x="324" y="9"/>
                      <a:pt x="324" y="9"/>
                      <a:pt x="324" y="9"/>
                    </a:cubicBezTo>
                    <a:cubicBezTo>
                      <a:pt x="323" y="9"/>
                      <a:pt x="323" y="9"/>
                      <a:pt x="323" y="9"/>
                    </a:cubicBezTo>
                    <a:cubicBezTo>
                      <a:pt x="323" y="9"/>
                      <a:pt x="324" y="9"/>
                      <a:pt x="325" y="9"/>
                    </a:cubicBezTo>
                    <a:cubicBezTo>
                      <a:pt x="325" y="9"/>
                      <a:pt x="326" y="9"/>
                      <a:pt x="326" y="9"/>
                    </a:cubicBezTo>
                    <a:cubicBezTo>
                      <a:pt x="326" y="9"/>
                      <a:pt x="326" y="9"/>
                      <a:pt x="326" y="9"/>
                    </a:cubicBezTo>
                    <a:cubicBezTo>
                      <a:pt x="326" y="9"/>
                      <a:pt x="326" y="9"/>
                      <a:pt x="326" y="9"/>
                    </a:cubicBezTo>
                    <a:cubicBezTo>
                      <a:pt x="327" y="9"/>
                      <a:pt x="327" y="9"/>
                      <a:pt x="327" y="9"/>
                    </a:cubicBezTo>
                    <a:cubicBezTo>
                      <a:pt x="327" y="9"/>
                      <a:pt x="327" y="9"/>
                      <a:pt x="327" y="9"/>
                    </a:cubicBezTo>
                    <a:cubicBezTo>
                      <a:pt x="328" y="9"/>
                      <a:pt x="328" y="9"/>
                      <a:pt x="328" y="10"/>
                    </a:cubicBezTo>
                    <a:cubicBezTo>
                      <a:pt x="327" y="10"/>
                      <a:pt x="327" y="10"/>
                      <a:pt x="328" y="10"/>
                    </a:cubicBezTo>
                    <a:cubicBezTo>
                      <a:pt x="328" y="10"/>
                      <a:pt x="328" y="10"/>
                      <a:pt x="328" y="10"/>
                    </a:cubicBezTo>
                    <a:cubicBezTo>
                      <a:pt x="329" y="10"/>
                      <a:pt x="329" y="10"/>
                      <a:pt x="329" y="10"/>
                    </a:cubicBezTo>
                    <a:cubicBezTo>
                      <a:pt x="330" y="10"/>
                      <a:pt x="330" y="10"/>
                      <a:pt x="330" y="10"/>
                    </a:cubicBezTo>
                    <a:cubicBezTo>
                      <a:pt x="331" y="10"/>
                      <a:pt x="331" y="10"/>
                      <a:pt x="331" y="10"/>
                    </a:cubicBezTo>
                    <a:cubicBezTo>
                      <a:pt x="331" y="11"/>
                      <a:pt x="331" y="11"/>
                      <a:pt x="331" y="11"/>
                    </a:cubicBezTo>
                    <a:cubicBezTo>
                      <a:pt x="331" y="10"/>
                      <a:pt x="331" y="10"/>
                      <a:pt x="331" y="10"/>
                    </a:cubicBezTo>
                    <a:cubicBezTo>
                      <a:pt x="332" y="10"/>
                      <a:pt x="332" y="10"/>
                      <a:pt x="332" y="10"/>
                    </a:cubicBezTo>
                    <a:cubicBezTo>
                      <a:pt x="332" y="10"/>
                      <a:pt x="332" y="10"/>
                      <a:pt x="333" y="10"/>
                    </a:cubicBezTo>
                    <a:cubicBezTo>
                      <a:pt x="333" y="10"/>
                      <a:pt x="333" y="10"/>
                      <a:pt x="333" y="10"/>
                    </a:cubicBezTo>
                    <a:cubicBezTo>
                      <a:pt x="333" y="10"/>
                      <a:pt x="333" y="10"/>
                      <a:pt x="333" y="10"/>
                    </a:cubicBezTo>
                    <a:cubicBezTo>
                      <a:pt x="333" y="11"/>
                      <a:pt x="333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5" y="11"/>
                      <a:pt x="335" y="11"/>
                      <a:pt x="335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34" y="11"/>
                      <a:pt x="334" y="11"/>
                      <a:pt x="335" y="11"/>
                    </a:cubicBezTo>
                    <a:cubicBezTo>
                      <a:pt x="335" y="11"/>
                      <a:pt x="335" y="11"/>
                      <a:pt x="335" y="11"/>
                    </a:cubicBezTo>
                    <a:cubicBezTo>
                      <a:pt x="335" y="12"/>
                      <a:pt x="335" y="12"/>
                      <a:pt x="334" y="12"/>
                    </a:cubicBezTo>
                    <a:cubicBezTo>
                      <a:pt x="334" y="12"/>
                      <a:pt x="334" y="12"/>
                      <a:pt x="334" y="12"/>
                    </a:cubicBezTo>
                    <a:cubicBezTo>
                      <a:pt x="334" y="12"/>
                      <a:pt x="334" y="12"/>
                      <a:pt x="334" y="12"/>
                    </a:cubicBezTo>
                    <a:cubicBezTo>
                      <a:pt x="334" y="12"/>
                      <a:pt x="334" y="12"/>
                      <a:pt x="334" y="12"/>
                    </a:cubicBezTo>
                    <a:cubicBezTo>
                      <a:pt x="334" y="12"/>
                      <a:pt x="334" y="12"/>
                      <a:pt x="334" y="13"/>
                    </a:cubicBezTo>
                    <a:cubicBezTo>
                      <a:pt x="334" y="13"/>
                      <a:pt x="334" y="13"/>
                      <a:pt x="335" y="13"/>
                    </a:cubicBezTo>
                    <a:cubicBezTo>
                      <a:pt x="335" y="13"/>
                      <a:pt x="335" y="13"/>
                      <a:pt x="335" y="13"/>
                    </a:cubicBezTo>
                    <a:cubicBezTo>
                      <a:pt x="335" y="13"/>
                      <a:pt x="335" y="13"/>
                      <a:pt x="336" y="13"/>
                    </a:cubicBezTo>
                    <a:cubicBezTo>
                      <a:pt x="336" y="12"/>
                      <a:pt x="336" y="12"/>
                      <a:pt x="336" y="12"/>
                    </a:cubicBezTo>
                    <a:cubicBezTo>
                      <a:pt x="336" y="12"/>
                      <a:pt x="337" y="12"/>
                      <a:pt x="337" y="12"/>
                    </a:cubicBezTo>
                    <a:cubicBezTo>
                      <a:pt x="337" y="12"/>
                      <a:pt x="337" y="12"/>
                      <a:pt x="337" y="12"/>
                    </a:cubicBezTo>
                    <a:cubicBezTo>
                      <a:pt x="337" y="12"/>
                      <a:pt x="337" y="12"/>
                      <a:pt x="337" y="12"/>
                    </a:cubicBezTo>
                    <a:cubicBezTo>
                      <a:pt x="337" y="13"/>
                      <a:pt x="337" y="13"/>
                      <a:pt x="337" y="13"/>
                    </a:cubicBezTo>
                    <a:cubicBezTo>
                      <a:pt x="338" y="13"/>
                      <a:pt x="338" y="13"/>
                      <a:pt x="338" y="13"/>
                    </a:cubicBezTo>
                    <a:cubicBezTo>
                      <a:pt x="338" y="13"/>
                      <a:pt x="338" y="13"/>
                      <a:pt x="338" y="13"/>
                    </a:cubicBezTo>
                    <a:cubicBezTo>
                      <a:pt x="338" y="13"/>
                      <a:pt x="338" y="13"/>
                      <a:pt x="339" y="13"/>
                    </a:cubicBezTo>
                    <a:cubicBezTo>
                      <a:pt x="339" y="14"/>
                      <a:pt x="339" y="14"/>
                      <a:pt x="339" y="14"/>
                    </a:cubicBezTo>
                    <a:cubicBezTo>
                      <a:pt x="339" y="14"/>
                      <a:pt x="339" y="14"/>
                      <a:pt x="340" y="14"/>
                    </a:cubicBezTo>
                    <a:cubicBezTo>
                      <a:pt x="340" y="14"/>
                      <a:pt x="340" y="14"/>
                      <a:pt x="340" y="14"/>
                    </a:cubicBezTo>
                    <a:cubicBezTo>
                      <a:pt x="340" y="14"/>
                      <a:pt x="341" y="14"/>
                      <a:pt x="341" y="14"/>
                    </a:cubicBezTo>
                    <a:cubicBezTo>
                      <a:pt x="341" y="15"/>
                      <a:pt x="341" y="15"/>
                      <a:pt x="341" y="15"/>
                    </a:cubicBezTo>
                    <a:cubicBezTo>
                      <a:pt x="341" y="15"/>
                      <a:pt x="341" y="15"/>
                      <a:pt x="341" y="15"/>
                    </a:cubicBezTo>
                    <a:cubicBezTo>
                      <a:pt x="341" y="15"/>
                      <a:pt x="341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42" y="15"/>
                      <a:pt x="342" y="16"/>
                      <a:pt x="342" y="16"/>
                    </a:cubicBezTo>
                    <a:cubicBezTo>
                      <a:pt x="342" y="16"/>
                      <a:pt x="342" y="16"/>
                      <a:pt x="342" y="16"/>
                    </a:cubicBezTo>
                    <a:cubicBezTo>
                      <a:pt x="342" y="16"/>
                      <a:pt x="342" y="16"/>
                      <a:pt x="341" y="16"/>
                    </a:cubicBezTo>
                    <a:cubicBezTo>
                      <a:pt x="341" y="16"/>
                      <a:pt x="341" y="16"/>
                      <a:pt x="341" y="16"/>
                    </a:cubicBezTo>
                    <a:cubicBezTo>
                      <a:pt x="340" y="16"/>
                      <a:pt x="340" y="16"/>
                      <a:pt x="340" y="16"/>
                    </a:cubicBezTo>
                    <a:cubicBezTo>
                      <a:pt x="340" y="16"/>
                      <a:pt x="339" y="16"/>
                      <a:pt x="339" y="16"/>
                    </a:cubicBezTo>
                    <a:cubicBezTo>
                      <a:pt x="339" y="16"/>
                      <a:pt x="339" y="16"/>
                      <a:pt x="339" y="15"/>
                    </a:cubicBez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15"/>
                      <a:pt x="339" y="15"/>
                      <a:pt x="339" y="15"/>
                    </a:cubicBezTo>
                    <a:cubicBezTo>
                      <a:pt x="339" y="15"/>
                      <a:pt x="339" y="15"/>
                      <a:pt x="338" y="15"/>
                    </a:cubicBezTo>
                    <a:cubicBezTo>
                      <a:pt x="338" y="15"/>
                      <a:pt x="338" y="15"/>
                      <a:pt x="338" y="15"/>
                    </a:cubicBezTo>
                    <a:cubicBezTo>
                      <a:pt x="338" y="15"/>
                      <a:pt x="338" y="15"/>
                      <a:pt x="338" y="15"/>
                    </a:cubicBezTo>
                    <a:cubicBezTo>
                      <a:pt x="338" y="15"/>
                      <a:pt x="338" y="15"/>
                      <a:pt x="338" y="15"/>
                    </a:cubicBezTo>
                    <a:cubicBezTo>
                      <a:pt x="338" y="15"/>
                      <a:pt x="338" y="15"/>
                      <a:pt x="338" y="16"/>
                    </a:cubicBezTo>
                    <a:cubicBezTo>
                      <a:pt x="338" y="16"/>
                      <a:pt x="337" y="16"/>
                      <a:pt x="337" y="16"/>
                    </a:cubicBezTo>
                    <a:cubicBezTo>
                      <a:pt x="336" y="16"/>
                      <a:pt x="336" y="16"/>
                      <a:pt x="336" y="15"/>
                    </a:cubicBezTo>
                    <a:cubicBezTo>
                      <a:pt x="336" y="15"/>
                      <a:pt x="336" y="15"/>
                      <a:pt x="336" y="15"/>
                    </a:cubicBezTo>
                    <a:cubicBezTo>
                      <a:pt x="336" y="15"/>
                      <a:pt x="336" y="15"/>
                      <a:pt x="336" y="15"/>
                    </a:cubicBezTo>
                    <a:cubicBezTo>
                      <a:pt x="335" y="15"/>
                      <a:pt x="335" y="15"/>
                      <a:pt x="335" y="15"/>
                    </a:cubicBezTo>
                    <a:cubicBezTo>
                      <a:pt x="335" y="15"/>
                      <a:pt x="335" y="15"/>
                      <a:pt x="335" y="15"/>
                    </a:cubicBezTo>
                    <a:cubicBezTo>
                      <a:pt x="335" y="15"/>
                      <a:pt x="334" y="15"/>
                      <a:pt x="334" y="15"/>
                    </a:cubicBezTo>
                    <a:cubicBezTo>
                      <a:pt x="334" y="15"/>
                      <a:pt x="334" y="15"/>
                      <a:pt x="334" y="15"/>
                    </a:cubicBezTo>
                    <a:cubicBezTo>
                      <a:pt x="334" y="15"/>
                      <a:pt x="333" y="15"/>
                      <a:pt x="333" y="15"/>
                    </a:cubicBezTo>
                    <a:cubicBezTo>
                      <a:pt x="333" y="15"/>
                      <a:pt x="333" y="15"/>
                      <a:pt x="333" y="15"/>
                    </a:cubicBezTo>
                    <a:cubicBezTo>
                      <a:pt x="333" y="16"/>
                      <a:pt x="333" y="16"/>
                      <a:pt x="333" y="16"/>
                    </a:cubicBezTo>
                    <a:cubicBezTo>
                      <a:pt x="333" y="16"/>
                      <a:pt x="333" y="16"/>
                      <a:pt x="333" y="16"/>
                    </a:cubicBezTo>
                    <a:cubicBezTo>
                      <a:pt x="333" y="16"/>
                      <a:pt x="333" y="16"/>
                      <a:pt x="334" y="16"/>
                    </a:cubicBezTo>
                    <a:cubicBezTo>
                      <a:pt x="334" y="16"/>
                      <a:pt x="334" y="16"/>
                      <a:pt x="334" y="16"/>
                    </a:cubicBezTo>
                    <a:cubicBezTo>
                      <a:pt x="334" y="16"/>
                      <a:pt x="334" y="16"/>
                      <a:pt x="335" y="17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35" y="17"/>
                      <a:pt x="335" y="17"/>
                      <a:pt x="335" y="17"/>
                    </a:cubicBezTo>
                    <a:cubicBezTo>
                      <a:pt x="336" y="18"/>
                      <a:pt x="336" y="18"/>
                      <a:pt x="336" y="18"/>
                    </a:cubicBezTo>
                    <a:cubicBezTo>
                      <a:pt x="336" y="18"/>
                      <a:pt x="336" y="18"/>
                      <a:pt x="336" y="18"/>
                    </a:cubicBezTo>
                    <a:cubicBezTo>
                      <a:pt x="336" y="18"/>
                      <a:pt x="336" y="18"/>
                      <a:pt x="336" y="18"/>
                    </a:cubicBezTo>
                    <a:cubicBezTo>
                      <a:pt x="336" y="18"/>
                      <a:pt x="336" y="18"/>
                      <a:pt x="336" y="18"/>
                    </a:cubicBezTo>
                    <a:cubicBezTo>
                      <a:pt x="336" y="18"/>
                      <a:pt x="336" y="18"/>
                      <a:pt x="336" y="18"/>
                    </a:cubicBezTo>
                    <a:cubicBezTo>
                      <a:pt x="337" y="19"/>
                      <a:pt x="337" y="19"/>
                      <a:pt x="338" y="19"/>
                    </a:cubicBezTo>
                    <a:cubicBezTo>
                      <a:pt x="338" y="19"/>
                      <a:pt x="338" y="19"/>
                      <a:pt x="338" y="19"/>
                    </a:cubicBezTo>
                    <a:cubicBezTo>
                      <a:pt x="338" y="19"/>
                      <a:pt x="338" y="19"/>
                      <a:pt x="339" y="19"/>
                    </a:cubicBezTo>
                    <a:cubicBezTo>
                      <a:pt x="339" y="19"/>
                      <a:pt x="339" y="20"/>
                      <a:pt x="340" y="20"/>
                    </a:cubicBezTo>
                    <a:cubicBezTo>
                      <a:pt x="340" y="20"/>
                      <a:pt x="340" y="20"/>
                      <a:pt x="340" y="20"/>
                    </a:cubicBezTo>
                    <a:cubicBezTo>
                      <a:pt x="340" y="20"/>
                      <a:pt x="340" y="20"/>
                      <a:pt x="341" y="20"/>
                    </a:cubicBezTo>
                    <a:cubicBezTo>
                      <a:pt x="341" y="21"/>
                      <a:pt x="341" y="21"/>
                      <a:pt x="341" y="21"/>
                    </a:cubicBezTo>
                    <a:cubicBezTo>
                      <a:pt x="342" y="21"/>
                      <a:pt x="342" y="21"/>
                      <a:pt x="342" y="21"/>
                    </a:cubicBezTo>
                    <a:cubicBezTo>
                      <a:pt x="342" y="21"/>
                      <a:pt x="343" y="21"/>
                      <a:pt x="343" y="21"/>
                    </a:cubicBezTo>
                    <a:cubicBezTo>
                      <a:pt x="343" y="21"/>
                      <a:pt x="344" y="21"/>
                      <a:pt x="344" y="21"/>
                    </a:cubicBezTo>
                    <a:cubicBezTo>
                      <a:pt x="344" y="21"/>
                      <a:pt x="344" y="21"/>
                      <a:pt x="345" y="21"/>
                    </a:cubicBezTo>
                    <a:cubicBezTo>
                      <a:pt x="345" y="21"/>
                      <a:pt x="345" y="21"/>
                      <a:pt x="345" y="21"/>
                    </a:cubicBezTo>
                    <a:cubicBezTo>
                      <a:pt x="346" y="21"/>
                      <a:pt x="347" y="21"/>
                      <a:pt x="347" y="21"/>
                    </a:cubicBezTo>
                    <a:cubicBezTo>
                      <a:pt x="347" y="21"/>
                      <a:pt x="348" y="21"/>
                      <a:pt x="348" y="21"/>
                    </a:cubicBezTo>
                    <a:cubicBezTo>
                      <a:pt x="348" y="21"/>
                      <a:pt x="348" y="20"/>
                      <a:pt x="348" y="20"/>
                    </a:cubicBezTo>
                    <a:cubicBezTo>
                      <a:pt x="349" y="20"/>
                      <a:pt x="349" y="20"/>
                      <a:pt x="349" y="20"/>
                    </a:cubicBezTo>
                    <a:cubicBezTo>
                      <a:pt x="349" y="20"/>
                      <a:pt x="349" y="20"/>
                      <a:pt x="349" y="20"/>
                    </a:cubicBezTo>
                    <a:cubicBezTo>
                      <a:pt x="350" y="20"/>
                      <a:pt x="350" y="20"/>
                      <a:pt x="350" y="20"/>
                    </a:cubicBezTo>
                    <a:cubicBezTo>
                      <a:pt x="350" y="20"/>
                      <a:pt x="350" y="20"/>
                      <a:pt x="350" y="20"/>
                    </a:cubicBezTo>
                    <a:cubicBezTo>
                      <a:pt x="350" y="20"/>
                      <a:pt x="350" y="20"/>
                      <a:pt x="350" y="20"/>
                    </a:cubicBezTo>
                    <a:cubicBezTo>
                      <a:pt x="350" y="20"/>
                      <a:pt x="350" y="20"/>
                      <a:pt x="351" y="20"/>
                    </a:cubicBezTo>
                    <a:cubicBezTo>
                      <a:pt x="351" y="20"/>
                      <a:pt x="352" y="20"/>
                      <a:pt x="352" y="20"/>
                    </a:cubicBezTo>
                    <a:cubicBezTo>
                      <a:pt x="353" y="20"/>
                      <a:pt x="354" y="20"/>
                      <a:pt x="354" y="20"/>
                    </a:cubicBezTo>
                    <a:cubicBezTo>
                      <a:pt x="354" y="20"/>
                      <a:pt x="354" y="20"/>
                      <a:pt x="354" y="20"/>
                    </a:cubicBezTo>
                    <a:cubicBezTo>
                      <a:pt x="354" y="20"/>
                      <a:pt x="355" y="20"/>
                      <a:pt x="355" y="20"/>
                    </a:cubicBezTo>
                    <a:cubicBezTo>
                      <a:pt x="356" y="21"/>
                      <a:pt x="356" y="21"/>
                      <a:pt x="356" y="21"/>
                    </a:cubicBez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21"/>
                      <a:pt x="357" y="21"/>
                      <a:pt x="357" y="21"/>
                    </a:cubicBezTo>
                    <a:cubicBezTo>
                      <a:pt x="357" y="21"/>
                      <a:pt x="357" y="21"/>
                      <a:pt x="357" y="21"/>
                    </a:cubicBezTo>
                    <a:cubicBezTo>
                      <a:pt x="358" y="21"/>
                      <a:pt x="358" y="21"/>
                      <a:pt x="358" y="21"/>
                    </a:cubicBezTo>
                    <a:cubicBezTo>
                      <a:pt x="358" y="21"/>
                      <a:pt x="359" y="22"/>
                      <a:pt x="360" y="22"/>
                    </a:cubicBezTo>
                    <a:cubicBezTo>
                      <a:pt x="360" y="22"/>
                      <a:pt x="361" y="23"/>
                      <a:pt x="361" y="23"/>
                    </a:cubicBezTo>
                    <a:cubicBezTo>
                      <a:pt x="361" y="23"/>
                      <a:pt x="362" y="23"/>
                      <a:pt x="362" y="23"/>
                    </a:cubicBezTo>
                    <a:cubicBezTo>
                      <a:pt x="362" y="23"/>
                      <a:pt x="362" y="23"/>
                      <a:pt x="362" y="23"/>
                    </a:cubicBezTo>
                    <a:cubicBezTo>
                      <a:pt x="362" y="23"/>
                      <a:pt x="363" y="23"/>
                      <a:pt x="363" y="23"/>
                    </a:cubicBezTo>
                    <a:cubicBezTo>
                      <a:pt x="363" y="23"/>
                      <a:pt x="363" y="23"/>
                      <a:pt x="363" y="23"/>
                    </a:cubicBezTo>
                    <a:cubicBezTo>
                      <a:pt x="364" y="23"/>
                      <a:pt x="364" y="23"/>
                      <a:pt x="364" y="23"/>
                    </a:cubicBezTo>
                    <a:cubicBezTo>
                      <a:pt x="364" y="23"/>
                      <a:pt x="364" y="23"/>
                      <a:pt x="364" y="23"/>
                    </a:cubicBezTo>
                    <a:cubicBezTo>
                      <a:pt x="364" y="23"/>
                      <a:pt x="364" y="23"/>
                      <a:pt x="365" y="23"/>
                    </a:cubicBezTo>
                    <a:cubicBezTo>
                      <a:pt x="365" y="23"/>
                      <a:pt x="365" y="23"/>
                      <a:pt x="366" y="23"/>
                    </a:cubicBezTo>
                    <a:cubicBezTo>
                      <a:pt x="366" y="23"/>
                      <a:pt x="366" y="24"/>
                      <a:pt x="366" y="24"/>
                    </a:cubicBezTo>
                    <a:cubicBezTo>
                      <a:pt x="366" y="24"/>
                      <a:pt x="367" y="24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8" y="24"/>
                      <a:pt x="368" y="24"/>
                      <a:pt x="368" y="24"/>
                    </a:cubicBezTo>
                    <a:cubicBezTo>
                      <a:pt x="368" y="25"/>
                      <a:pt x="368" y="25"/>
                      <a:pt x="369" y="25"/>
                    </a:cubicBezTo>
                    <a:cubicBezTo>
                      <a:pt x="369" y="25"/>
                      <a:pt x="369" y="25"/>
                      <a:pt x="369" y="25"/>
                    </a:cubicBezTo>
                    <a:cubicBezTo>
                      <a:pt x="369" y="25"/>
                      <a:pt x="369" y="25"/>
                      <a:pt x="370" y="25"/>
                    </a:cubicBezTo>
                    <a:cubicBezTo>
                      <a:pt x="371" y="25"/>
                      <a:pt x="371" y="25"/>
                      <a:pt x="372" y="26"/>
                    </a:cubicBezTo>
                    <a:cubicBezTo>
                      <a:pt x="372" y="26"/>
                      <a:pt x="372" y="26"/>
                      <a:pt x="372" y="26"/>
                    </a:cubicBezTo>
                    <a:cubicBezTo>
                      <a:pt x="373" y="26"/>
                      <a:pt x="373" y="26"/>
                      <a:pt x="373" y="27"/>
                    </a:cubicBezTo>
                    <a:cubicBezTo>
                      <a:pt x="373" y="27"/>
                      <a:pt x="373" y="27"/>
                      <a:pt x="373" y="27"/>
                    </a:cubicBezTo>
                    <a:cubicBezTo>
                      <a:pt x="373" y="27"/>
                      <a:pt x="375" y="28"/>
                      <a:pt x="375" y="28"/>
                    </a:cubicBezTo>
                    <a:cubicBezTo>
                      <a:pt x="376" y="28"/>
                      <a:pt x="376" y="28"/>
                      <a:pt x="377" y="29"/>
                    </a:cubicBezTo>
                    <a:cubicBezTo>
                      <a:pt x="377" y="29"/>
                      <a:pt x="377" y="29"/>
                      <a:pt x="377" y="30"/>
                    </a:cubicBezTo>
                    <a:cubicBezTo>
                      <a:pt x="376" y="30"/>
                      <a:pt x="376" y="30"/>
                      <a:pt x="375" y="30"/>
                    </a:cubicBezTo>
                    <a:cubicBezTo>
                      <a:pt x="375" y="30"/>
                      <a:pt x="375" y="30"/>
                      <a:pt x="375" y="30"/>
                    </a:cubicBezTo>
                    <a:cubicBezTo>
                      <a:pt x="375" y="30"/>
                      <a:pt x="374" y="30"/>
                      <a:pt x="374" y="30"/>
                    </a:cubicBezTo>
                    <a:cubicBezTo>
                      <a:pt x="374" y="31"/>
                      <a:pt x="374" y="31"/>
                      <a:pt x="375" y="31"/>
                    </a:cubicBezTo>
                    <a:cubicBezTo>
                      <a:pt x="375" y="31"/>
                      <a:pt x="375" y="31"/>
                      <a:pt x="375" y="31"/>
                    </a:cubicBezTo>
                    <a:cubicBezTo>
                      <a:pt x="375" y="31"/>
                      <a:pt x="375" y="31"/>
                      <a:pt x="375" y="31"/>
                    </a:cubicBezTo>
                    <a:cubicBezTo>
                      <a:pt x="375" y="31"/>
                      <a:pt x="375" y="31"/>
                      <a:pt x="375" y="31"/>
                    </a:cubicBezTo>
                    <a:cubicBezTo>
                      <a:pt x="374" y="31"/>
                      <a:pt x="374" y="31"/>
                      <a:pt x="374" y="31"/>
                    </a:cubicBezTo>
                    <a:cubicBezTo>
                      <a:pt x="374" y="31"/>
                      <a:pt x="374" y="30"/>
                      <a:pt x="374" y="30"/>
                    </a:cubicBezTo>
                    <a:cubicBezTo>
                      <a:pt x="373" y="30"/>
                      <a:pt x="373" y="30"/>
                      <a:pt x="373" y="30"/>
                    </a:cubicBezTo>
                    <a:cubicBezTo>
                      <a:pt x="373" y="30"/>
                      <a:pt x="373" y="30"/>
                      <a:pt x="373" y="30"/>
                    </a:cubicBezTo>
                    <a:cubicBezTo>
                      <a:pt x="372" y="30"/>
                      <a:pt x="372" y="30"/>
                      <a:pt x="372" y="30"/>
                    </a:cubicBezTo>
                    <a:cubicBezTo>
                      <a:pt x="372" y="30"/>
                      <a:pt x="371" y="29"/>
                      <a:pt x="371" y="29"/>
                    </a:cubicBezTo>
                    <a:cubicBezTo>
                      <a:pt x="371" y="29"/>
                      <a:pt x="371" y="29"/>
                      <a:pt x="371" y="29"/>
                    </a:cubicBezTo>
                    <a:cubicBezTo>
                      <a:pt x="371" y="29"/>
                      <a:pt x="370" y="29"/>
                      <a:pt x="370" y="29"/>
                    </a:cubicBezTo>
                    <a:cubicBezTo>
                      <a:pt x="370" y="29"/>
                      <a:pt x="369" y="29"/>
                      <a:pt x="369" y="29"/>
                    </a:cubicBezTo>
                    <a:cubicBezTo>
                      <a:pt x="368" y="28"/>
                      <a:pt x="368" y="28"/>
                      <a:pt x="368" y="28"/>
                    </a:cubicBezTo>
                    <a:cubicBezTo>
                      <a:pt x="368" y="28"/>
                      <a:pt x="367" y="28"/>
                      <a:pt x="367" y="28"/>
                    </a:cubicBezTo>
                    <a:cubicBezTo>
                      <a:pt x="367" y="28"/>
                      <a:pt x="367" y="28"/>
                      <a:pt x="367" y="28"/>
                    </a:cubicBezTo>
                    <a:cubicBezTo>
                      <a:pt x="367" y="28"/>
                      <a:pt x="367" y="28"/>
                      <a:pt x="367" y="28"/>
                    </a:cubicBezTo>
                    <a:cubicBezTo>
                      <a:pt x="366" y="28"/>
                      <a:pt x="366" y="28"/>
                      <a:pt x="366" y="28"/>
                    </a:cubicBezTo>
                    <a:cubicBezTo>
                      <a:pt x="366" y="28"/>
                      <a:pt x="365" y="28"/>
                      <a:pt x="365" y="28"/>
                    </a:cubicBezTo>
                    <a:cubicBezTo>
                      <a:pt x="365" y="28"/>
                      <a:pt x="365" y="28"/>
                      <a:pt x="365" y="27"/>
                    </a:cubicBezTo>
                    <a:cubicBezTo>
                      <a:pt x="365" y="27"/>
                      <a:pt x="365" y="27"/>
                      <a:pt x="365" y="27"/>
                    </a:cubicBezTo>
                    <a:cubicBezTo>
                      <a:pt x="364" y="27"/>
                      <a:pt x="364" y="27"/>
                      <a:pt x="364" y="27"/>
                    </a:cubicBezTo>
                    <a:cubicBezTo>
                      <a:pt x="363" y="27"/>
                      <a:pt x="363" y="27"/>
                      <a:pt x="362" y="26"/>
                    </a:cubicBezTo>
                    <a:cubicBezTo>
                      <a:pt x="362" y="26"/>
                      <a:pt x="362" y="26"/>
                      <a:pt x="361" y="26"/>
                    </a:cubicBezTo>
                    <a:cubicBezTo>
                      <a:pt x="361" y="26"/>
                      <a:pt x="360" y="25"/>
                      <a:pt x="360" y="25"/>
                    </a:cubicBezTo>
                    <a:cubicBezTo>
                      <a:pt x="360" y="25"/>
                      <a:pt x="360" y="25"/>
                      <a:pt x="359" y="25"/>
                    </a:cubicBezTo>
                    <a:cubicBezTo>
                      <a:pt x="359" y="25"/>
                      <a:pt x="358" y="25"/>
                      <a:pt x="358" y="25"/>
                    </a:cubicBezTo>
                    <a:cubicBezTo>
                      <a:pt x="358" y="25"/>
                      <a:pt x="358" y="25"/>
                      <a:pt x="357" y="25"/>
                    </a:cubicBezTo>
                    <a:cubicBezTo>
                      <a:pt x="357" y="25"/>
                      <a:pt x="357" y="25"/>
                      <a:pt x="357" y="24"/>
                    </a:cubicBezTo>
                    <a:cubicBezTo>
                      <a:pt x="357" y="24"/>
                      <a:pt x="356" y="24"/>
                      <a:pt x="356" y="24"/>
                    </a:cubicBezTo>
                    <a:cubicBezTo>
                      <a:pt x="355" y="24"/>
                      <a:pt x="353" y="24"/>
                      <a:pt x="352" y="24"/>
                    </a:cubicBezTo>
                    <a:cubicBezTo>
                      <a:pt x="351" y="24"/>
                      <a:pt x="351" y="24"/>
                      <a:pt x="351" y="24"/>
                    </a:cubicBezTo>
                    <a:cubicBezTo>
                      <a:pt x="351" y="23"/>
                      <a:pt x="351" y="23"/>
                      <a:pt x="351" y="23"/>
                    </a:cubicBezTo>
                    <a:cubicBezTo>
                      <a:pt x="352" y="23"/>
                      <a:pt x="352" y="23"/>
                      <a:pt x="353" y="23"/>
                    </a:cubicBezTo>
                    <a:cubicBezTo>
                      <a:pt x="354" y="23"/>
                      <a:pt x="354" y="23"/>
                      <a:pt x="354" y="23"/>
                    </a:cubicBezTo>
                    <a:cubicBezTo>
                      <a:pt x="354" y="23"/>
                      <a:pt x="354" y="23"/>
                      <a:pt x="354" y="23"/>
                    </a:cubicBezTo>
                    <a:cubicBezTo>
                      <a:pt x="354" y="23"/>
                      <a:pt x="354" y="23"/>
                      <a:pt x="354" y="23"/>
                    </a:cubicBezTo>
                    <a:cubicBezTo>
                      <a:pt x="353" y="22"/>
                      <a:pt x="353" y="22"/>
                      <a:pt x="353" y="22"/>
                    </a:cubicBezTo>
                    <a:cubicBezTo>
                      <a:pt x="352" y="22"/>
                      <a:pt x="352" y="22"/>
                      <a:pt x="352" y="22"/>
                    </a:cubicBezTo>
                    <a:cubicBezTo>
                      <a:pt x="352" y="22"/>
                      <a:pt x="351" y="22"/>
                      <a:pt x="349" y="22"/>
                    </a:cubicBezTo>
                    <a:cubicBezTo>
                      <a:pt x="347" y="22"/>
                      <a:pt x="347" y="22"/>
                      <a:pt x="346" y="22"/>
                    </a:cubicBezTo>
                    <a:cubicBezTo>
                      <a:pt x="346" y="22"/>
                      <a:pt x="346" y="22"/>
                      <a:pt x="346" y="22"/>
                    </a:cubicBezTo>
                    <a:cubicBezTo>
                      <a:pt x="346" y="22"/>
                      <a:pt x="346" y="22"/>
                      <a:pt x="346" y="22"/>
                    </a:cubicBezTo>
                    <a:cubicBezTo>
                      <a:pt x="346" y="21"/>
                      <a:pt x="346" y="21"/>
                      <a:pt x="346" y="21"/>
                    </a:cubicBezTo>
                    <a:cubicBezTo>
                      <a:pt x="345" y="21"/>
                      <a:pt x="345" y="21"/>
                      <a:pt x="345" y="21"/>
                    </a:cubicBezTo>
                    <a:cubicBezTo>
                      <a:pt x="345" y="21"/>
                      <a:pt x="345" y="21"/>
                      <a:pt x="344" y="21"/>
                    </a:cubicBezTo>
                    <a:cubicBezTo>
                      <a:pt x="344" y="21"/>
                      <a:pt x="343" y="21"/>
                      <a:pt x="343" y="21"/>
                    </a:cubicBezTo>
                    <a:cubicBezTo>
                      <a:pt x="342" y="21"/>
                      <a:pt x="342" y="21"/>
                      <a:pt x="342" y="21"/>
                    </a:cubicBezTo>
                    <a:cubicBezTo>
                      <a:pt x="342" y="21"/>
                      <a:pt x="342" y="22"/>
                      <a:pt x="342" y="22"/>
                    </a:cubicBezTo>
                    <a:cubicBezTo>
                      <a:pt x="343" y="22"/>
                      <a:pt x="343" y="22"/>
                      <a:pt x="343" y="22"/>
                    </a:cubicBezTo>
                    <a:cubicBezTo>
                      <a:pt x="343" y="22"/>
                      <a:pt x="344" y="23"/>
                      <a:pt x="345" y="23"/>
                    </a:cubicBezTo>
                    <a:cubicBezTo>
                      <a:pt x="345" y="23"/>
                      <a:pt x="345" y="23"/>
                      <a:pt x="345" y="24"/>
                    </a:cubicBezTo>
                    <a:cubicBezTo>
                      <a:pt x="346" y="24"/>
                      <a:pt x="346" y="24"/>
                      <a:pt x="346" y="24"/>
                    </a:cubicBezTo>
                    <a:cubicBezTo>
                      <a:pt x="346" y="24"/>
                      <a:pt x="346" y="24"/>
                      <a:pt x="346" y="24"/>
                    </a:cubicBezTo>
                    <a:cubicBezTo>
                      <a:pt x="346" y="24"/>
                      <a:pt x="347" y="24"/>
                      <a:pt x="347" y="24"/>
                    </a:cubicBezTo>
                    <a:cubicBezTo>
                      <a:pt x="347" y="25"/>
                      <a:pt x="347" y="25"/>
                      <a:pt x="347" y="25"/>
                    </a:cubicBezTo>
                    <a:cubicBezTo>
                      <a:pt x="347" y="25"/>
                      <a:pt x="348" y="25"/>
                      <a:pt x="348" y="25"/>
                    </a:cubicBezTo>
                    <a:cubicBezTo>
                      <a:pt x="348" y="25"/>
                      <a:pt x="348" y="25"/>
                      <a:pt x="348" y="25"/>
                    </a:cubicBezTo>
                    <a:cubicBezTo>
                      <a:pt x="348" y="25"/>
                      <a:pt x="348" y="25"/>
                      <a:pt x="349" y="25"/>
                    </a:cubicBezTo>
                    <a:cubicBezTo>
                      <a:pt x="349" y="25"/>
                      <a:pt x="349" y="26"/>
                      <a:pt x="349" y="26"/>
                    </a:cubicBezTo>
                    <a:cubicBezTo>
                      <a:pt x="349" y="26"/>
                      <a:pt x="350" y="26"/>
                      <a:pt x="350" y="26"/>
                    </a:cubicBezTo>
                    <a:cubicBezTo>
                      <a:pt x="350" y="26"/>
                      <a:pt x="351" y="27"/>
                      <a:pt x="351" y="27"/>
                    </a:cubicBezTo>
                    <a:cubicBezTo>
                      <a:pt x="351" y="27"/>
                      <a:pt x="351" y="27"/>
                      <a:pt x="352" y="27"/>
                    </a:cubicBezTo>
                    <a:cubicBezTo>
                      <a:pt x="352" y="28"/>
                      <a:pt x="352" y="28"/>
                      <a:pt x="352" y="28"/>
                    </a:cubicBezTo>
                    <a:cubicBezTo>
                      <a:pt x="352" y="28"/>
                      <a:pt x="353" y="28"/>
                      <a:pt x="353" y="28"/>
                    </a:cubicBezTo>
                    <a:cubicBezTo>
                      <a:pt x="353" y="28"/>
                      <a:pt x="353" y="28"/>
                      <a:pt x="353" y="28"/>
                    </a:cubicBezTo>
                    <a:cubicBezTo>
                      <a:pt x="353" y="27"/>
                      <a:pt x="353" y="27"/>
                      <a:pt x="354" y="27"/>
                    </a:cubicBezTo>
                    <a:cubicBezTo>
                      <a:pt x="354" y="27"/>
                      <a:pt x="354" y="28"/>
                      <a:pt x="355" y="28"/>
                    </a:cubicBezTo>
                    <a:cubicBezTo>
                      <a:pt x="355" y="28"/>
                      <a:pt x="355" y="28"/>
                      <a:pt x="355" y="28"/>
                    </a:cubicBezTo>
                    <a:cubicBezTo>
                      <a:pt x="355" y="28"/>
                      <a:pt x="356" y="28"/>
                      <a:pt x="356" y="29"/>
                    </a:cubicBezTo>
                    <a:cubicBezTo>
                      <a:pt x="356" y="29"/>
                      <a:pt x="356" y="29"/>
                      <a:pt x="357" y="29"/>
                    </a:cubicBezTo>
                    <a:cubicBezTo>
                      <a:pt x="357" y="29"/>
                      <a:pt x="357" y="30"/>
                      <a:pt x="357" y="30"/>
                    </a:cubicBezTo>
                    <a:cubicBezTo>
                      <a:pt x="357" y="30"/>
                      <a:pt x="357" y="30"/>
                      <a:pt x="357" y="30"/>
                    </a:cubicBezTo>
                    <a:cubicBezTo>
                      <a:pt x="357" y="30"/>
                      <a:pt x="357" y="30"/>
                      <a:pt x="356" y="30"/>
                    </a:cubicBezTo>
                    <a:cubicBezTo>
                      <a:pt x="356" y="29"/>
                      <a:pt x="355" y="29"/>
                      <a:pt x="355" y="29"/>
                    </a:cubicBezTo>
                    <a:cubicBezTo>
                      <a:pt x="355" y="29"/>
                      <a:pt x="355" y="30"/>
                      <a:pt x="355" y="30"/>
                    </a:cubicBezTo>
                    <a:cubicBezTo>
                      <a:pt x="354" y="30"/>
                      <a:pt x="354" y="30"/>
                      <a:pt x="354" y="30"/>
                    </a:cubicBezTo>
                    <a:cubicBezTo>
                      <a:pt x="354" y="30"/>
                      <a:pt x="354" y="30"/>
                      <a:pt x="354" y="30"/>
                    </a:cubicBezTo>
                    <a:cubicBezTo>
                      <a:pt x="354" y="30"/>
                      <a:pt x="354" y="30"/>
                      <a:pt x="354" y="30"/>
                    </a:cubicBezTo>
                    <a:cubicBezTo>
                      <a:pt x="354" y="30"/>
                      <a:pt x="353" y="31"/>
                      <a:pt x="353" y="30"/>
                    </a:cubicBezTo>
                    <a:cubicBezTo>
                      <a:pt x="352" y="30"/>
                      <a:pt x="352" y="30"/>
                      <a:pt x="353" y="30"/>
                    </a:cubicBezTo>
                    <a:cubicBezTo>
                      <a:pt x="353" y="30"/>
                      <a:pt x="353" y="30"/>
                      <a:pt x="353" y="30"/>
                    </a:cubicBezTo>
                    <a:cubicBezTo>
                      <a:pt x="353" y="30"/>
                      <a:pt x="354" y="30"/>
                      <a:pt x="353" y="30"/>
                    </a:cubicBezTo>
                    <a:cubicBezTo>
                      <a:pt x="353" y="29"/>
                      <a:pt x="353" y="29"/>
                      <a:pt x="353" y="29"/>
                    </a:cubicBezTo>
                    <a:cubicBezTo>
                      <a:pt x="353" y="29"/>
                      <a:pt x="353" y="29"/>
                      <a:pt x="353" y="29"/>
                    </a:cubicBezTo>
                    <a:cubicBezTo>
                      <a:pt x="353" y="29"/>
                      <a:pt x="352" y="30"/>
                      <a:pt x="352" y="30"/>
                    </a:cubicBezTo>
                    <a:cubicBezTo>
                      <a:pt x="352" y="30"/>
                      <a:pt x="351" y="30"/>
                      <a:pt x="351" y="30"/>
                    </a:cubicBezTo>
                    <a:cubicBezTo>
                      <a:pt x="351" y="29"/>
                      <a:pt x="351" y="29"/>
                      <a:pt x="351" y="30"/>
                    </a:cubicBezTo>
                    <a:cubicBezTo>
                      <a:pt x="350" y="30"/>
                      <a:pt x="350" y="30"/>
                      <a:pt x="350" y="30"/>
                    </a:cubicBezTo>
                    <a:cubicBezTo>
                      <a:pt x="350" y="30"/>
                      <a:pt x="350" y="30"/>
                      <a:pt x="350" y="30"/>
                    </a:cubicBezTo>
                    <a:cubicBezTo>
                      <a:pt x="350" y="30"/>
                      <a:pt x="350" y="30"/>
                      <a:pt x="350" y="30"/>
                    </a:cubicBezTo>
                    <a:cubicBezTo>
                      <a:pt x="350" y="30"/>
                      <a:pt x="350" y="30"/>
                      <a:pt x="350" y="30"/>
                    </a:cubicBezTo>
                    <a:cubicBezTo>
                      <a:pt x="350" y="30"/>
                      <a:pt x="350" y="30"/>
                      <a:pt x="349" y="30"/>
                    </a:cubicBezTo>
                    <a:cubicBezTo>
                      <a:pt x="349" y="31"/>
                      <a:pt x="349" y="31"/>
                      <a:pt x="348" y="31"/>
                    </a:cubicBezTo>
                    <a:cubicBezTo>
                      <a:pt x="348" y="31"/>
                      <a:pt x="348" y="30"/>
                      <a:pt x="348" y="31"/>
                    </a:cubicBezTo>
                    <a:cubicBezTo>
                      <a:pt x="348" y="31"/>
                      <a:pt x="348" y="31"/>
                      <a:pt x="348" y="31"/>
                    </a:cubicBezTo>
                    <a:cubicBezTo>
                      <a:pt x="348" y="30"/>
                      <a:pt x="348" y="30"/>
                      <a:pt x="348" y="30"/>
                    </a:cubicBezTo>
                    <a:cubicBezTo>
                      <a:pt x="348" y="30"/>
                      <a:pt x="348" y="30"/>
                      <a:pt x="348" y="30"/>
                    </a:cubicBezTo>
                    <a:cubicBezTo>
                      <a:pt x="348" y="30"/>
                      <a:pt x="348" y="30"/>
                      <a:pt x="348" y="30"/>
                    </a:cubicBezTo>
                    <a:cubicBezTo>
                      <a:pt x="349" y="30"/>
                      <a:pt x="349" y="30"/>
                      <a:pt x="349" y="30"/>
                    </a:cubicBezTo>
                    <a:cubicBezTo>
                      <a:pt x="349" y="30"/>
                      <a:pt x="349" y="30"/>
                      <a:pt x="349" y="30"/>
                    </a:cubicBezTo>
                    <a:cubicBezTo>
                      <a:pt x="349" y="30"/>
                      <a:pt x="350" y="30"/>
                      <a:pt x="350" y="30"/>
                    </a:cubicBezTo>
                    <a:cubicBezTo>
                      <a:pt x="350" y="30"/>
                      <a:pt x="350" y="30"/>
                      <a:pt x="350" y="30"/>
                    </a:cubicBezTo>
                    <a:cubicBezTo>
                      <a:pt x="350" y="29"/>
                      <a:pt x="350" y="29"/>
                      <a:pt x="350" y="29"/>
                    </a:cubicBezTo>
                    <a:cubicBezTo>
                      <a:pt x="350" y="29"/>
                      <a:pt x="349" y="29"/>
                      <a:pt x="348" y="29"/>
                    </a:cubicBezTo>
                    <a:cubicBezTo>
                      <a:pt x="347" y="29"/>
                      <a:pt x="347" y="29"/>
                      <a:pt x="347" y="29"/>
                    </a:cubicBezTo>
                    <a:cubicBezTo>
                      <a:pt x="347" y="29"/>
                      <a:pt x="347" y="29"/>
                      <a:pt x="347" y="29"/>
                    </a:cubicBezTo>
                    <a:cubicBezTo>
                      <a:pt x="348" y="29"/>
                      <a:pt x="348" y="29"/>
                      <a:pt x="348" y="29"/>
                    </a:cubicBezTo>
                    <a:cubicBezTo>
                      <a:pt x="348" y="29"/>
                      <a:pt x="348" y="28"/>
                      <a:pt x="348" y="28"/>
                    </a:cubicBezTo>
                    <a:cubicBezTo>
                      <a:pt x="348" y="28"/>
                      <a:pt x="348" y="28"/>
                      <a:pt x="348" y="28"/>
                    </a:cubicBezTo>
                    <a:cubicBezTo>
                      <a:pt x="348" y="28"/>
                      <a:pt x="347" y="28"/>
                      <a:pt x="347" y="28"/>
                    </a:cubicBezTo>
                    <a:cubicBezTo>
                      <a:pt x="347" y="28"/>
                      <a:pt x="347" y="28"/>
                      <a:pt x="347" y="28"/>
                    </a:cubicBezTo>
                    <a:cubicBezTo>
                      <a:pt x="347" y="28"/>
                      <a:pt x="346" y="28"/>
                      <a:pt x="346" y="28"/>
                    </a:cubicBezTo>
                    <a:cubicBezTo>
                      <a:pt x="346" y="28"/>
                      <a:pt x="346" y="28"/>
                      <a:pt x="346" y="27"/>
                    </a:cubicBezTo>
                    <a:cubicBezTo>
                      <a:pt x="346" y="27"/>
                      <a:pt x="346" y="27"/>
                      <a:pt x="346" y="27"/>
                    </a:cubicBezTo>
                    <a:cubicBezTo>
                      <a:pt x="346" y="27"/>
                      <a:pt x="345" y="27"/>
                      <a:pt x="345" y="27"/>
                    </a:cubicBezTo>
                    <a:cubicBezTo>
                      <a:pt x="345" y="26"/>
                      <a:pt x="344" y="26"/>
                      <a:pt x="344" y="26"/>
                    </a:cubicBezTo>
                    <a:cubicBezTo>
                      <a:pt x="344" y="26"/>
                      <a:pt x="344" y="25"/>
                      <a:pt x="344" y="25"/>
                    </a:cubicBezTo>
                    <a:cubicBezTo>
                      <a:pt x="344" y="25"/>
                      <a:pt x="343" y="25"/>
                      <a:pt x="343" y="25"/>
                    </a:cubicBezTo>
                    <a:cubicBezTo>
                      <a:pt x="343" y="25"/>
                      <a:pt x="343" y="25"/>
                      <a:pt x="342" y="25"/>
                    </a:cubicBezTo>
                    <a:cubicBezTo>
                      <a:pt x="342" y="25"/>
                      <a:pt x="342" y="25"/>
                      <a:pt x="342" y="25"/>
                    </a:cubicBezTo>
                    <a:cubicBezTo>
                      <a:pt x="342" y="25"/>
                      <a:pt x="341" y="25"/>
                      <a:pt x="341" y="25"/>
                    </a:cubicBezTo>
                    <a:cubicBezTo>
                      <a:pt x="341" y="25"/>
                      <a:pt x="341" y="25"/>
                      <a:pt x="341" y="25"/>
                    </a:cubicBezTo>
                    <a:cubicBezTo>
                      <a:pt x="340" y="25"/>
                      <a:pt x="340" y="26"/>
                      <a:pt x="341" y="26"/>
                    </a:cubicBezTo>
                    <a:cubicBezTo>
                      <a:pt x="341" y="26"/>
                      <a:pt x="341" y="26"/>
                      <a:pt x="341" y="26"/>
                    </a:cubicBezTo>
                    <a:cubicBezTo>
                      <a:pt x="341" y="26"/>
                      <a:pt x="341" y="26"/>
                      <a:pt x="341" y="26"/>
                    </a:cubicBezTo>
                    <a:cubicBezTo>
                      <a:pt x="341" y="26"/>
                      <a:pt x="341" y="26"/>
                      <a:pt x="341" y="26"/>
                    </a:cubicBezTo>
                    <a:cubicBezTo>
                      <a:pt x="341" y="26"/>
                      <a:pt x="341" y="26"/>
                      <a:pt x="341" y="26"/>
                    </a:cubicBezTo>
                    <a:cubicBezTo>
                      <a:pt x="340" y="26"/>
                      <a:pt x="340" y="26"/>
                      <a:pt x="340" y="26"/>
                    </a:cubicBezTo>
                    <a:cubicBezTo>
                      <a:pt x="340" y="26"/>
                      <a:pt x="340" y="26"/>
                      <a:pt x="340" y="26"/>
                    </a:cubicBezTo>
                    <a:cubicBezTo>
                      <a:pt x="340" y="27"/>
                      <a:pt x="339" y="27"/>
                      <a:pt x="339" y="27"/>
                    </a:cubicBezTo>
                    <a:cubicBezTo>
                      <a:pt x="339" y="27"/>
                      <a:pt x="339" y="27"/>
                      <a:pt x="338" y="27"/>
                    </a:cubicBezTo>
                    <a:cubicBezTo>
                      <a:pt x="338" y="27"/>
                      <a:pt x="339" y="27"/>
                      <a:pt x="339" y="27"/>
                    </a:cubicBezTo>
                    <a:cubicBezTo>
                      <a:pt x="339" y="27"/>
                      <a:pt x="339" y="26"/>
                      <a:pt x="339" y="26"/>
                    </a:cubicBezTo>
                    <a:cubicBezTo>
                      <a:pt x="340" y="26"/>
                      <a:pt x="340" y="26"/>
                      <a:pt x="339" y="26"/>
                    </a:cubicBezTo>
                    <a:cubicBezTo>
                      <a:pt x="339" y="26"/>
                      <a:pt x="339" y="26"/>
                      <a:pt x="340" y="25"/>
                    </a:cubicBezTo>
                    <a:cubicBezTo>
                      <a:pt x="340" y="25"/>
                      <a:pt x="340" y="25"/>
                      <a:pt x="340" y="25"/>
                    </a:cubicBezTo>
                    <a:cubicBezTo>
                      <a:pt x="340" y="25"/>
                      <a:pt x="340" y="25"/>
                      <a:pt x="341" y="24"/>
                    </a:cubicBezTo>
                    <a:cubicBezTo>
                      <a:pt x="341" y="24"/>
                      <a:pt x="341" y="24"/>
                      <a:pt x="341" y="24"/>
                    </a:cubicBezTo>
                    <a:cubicBezTo>
                      <a:pt x="341" y="24"/>
                      <a:pt x="341" y="24"/>
                      <a:pt x="341" y="24"/>
                    </a:cubicBezTo>
                    <a:cubicBezTo>
                      <a:pt x="340" y="24"/>
                      <a:pt x="340" y="23"/>
                      <a:pt x="340" y="23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39" y="23"/>
                      <a:pt x="339" y="23"/>
                      <a:pt x="338" y="23"/>
                    </a:cubicBezTo>
                    <a:cubicBezTo>
                      <a:pt x="338" y="23"/>
                      <a:pt x="338" y="23"/>
                      <a:pt x="338" y="23"/>
                    </a:cubicBezTo>
                    <a:cubicBezTo>
                      <a:pt x="337" y="23"/>
                      <a:pt x="337" y="22"/>
                      <a:pt x="337" y="22"/>
                    </a:cubicBezTo>
                    <a:cubicBezTo>
                      <a:pt x="337" y="22"/>
                      <a:pt x="337" y="23"/>
                      <a:pt x="337" y="23"/>
                    </a:cubicBezTo>
                    <a:cubicBezTo>
                      <a:pt x="337" y="23"/>
                      <a:pt x="336" y="23"/>
                      <a:pt x="336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7" y="23"/>
                      <a:pt x="337" y="23"/>
                      <a:pt x="337" y="22"/>
                    </a:cubicBezTo>
                    <a:cubicBezTo>
                      <a:pt x="337" y="22"/>
                      <a:pt x="337" y="22"/>
                      <a:pt x="337" y="22"/>
                    </a:cubicBezTo>
                    <a:cubicBezTo>
                      <a:pt x="337" y="22"/>
                      <a:pt x="337" y="22"/>
                      <a:pt x="337" y="22"/>
                    </a:cubicBezTo>
                    <a:cubicBezTo>
                      <a:pt x="336" y="22"/>
                      <a:pt x="336" y="22"/>
                      <a:pt x="336" y="21"/>
                    </a:cubicBezTo>
                    <a:cubicBezTo>
                      <a:pt x="336" y="21"/>
                      <a:pt x="336" y="21"/>
                      <a:pt x="336" y="21"/>
                    </a:cubicBezTo>
                    <a:cubicBezTo>
                      <a:pt x="335" y="21"/>
                      <a:pt x="335" y="21"/>
                      <a:pt x="335" y="21"/>
                    </a:cubicBezTo>
                    <a:cubicBezTo>
                      <a:pt x="335" y="21"/>
                      <a:pt x="335" y="21"/>
                      <a:pt x="335" y="21"/>
                    </a:cubicBezTo>
                    <a:cubicBezTo>
                      <a:pt x="335" y="21"/>
                      <a:pt x="335" y="21"/>
                      <a:pt x="335" y="21"/>
                    </a:cubicBezTo>
                    <a:cubicBezTo>
                      <a:pt x="334" y="21"/>
                      <a:pt x="334" y="21"/>
                      <a:pt x="334" y="21"/>
                    </a:cubicBezTo>
                    <a:cubicBezTo>
                      <a:pt x="334" y="21"/>
                      <a:pt x="333" y="20"/>
                      <a:pt x="333" y="20"/>
                    </a:cubicBezTo>
                    <a:cubicBezTo>
                      <a:pt x="333" y="20"/>
                      <a:pt x="333" y="20"/>
                      <a:pt x="333" y="20"/>
                    </a:cubicBezTo>
                    <a:cubicBezTo>
                      <a:pt x="333" y="20"/>
                      <a:pt x="333" y="20"/>
                      <a:pt x="333" y="20"/>
                    </a:cubicBezTo>
                    <a:cubicBezTo>
                      <a:pt x="333" y="19"/>
                      <a:pt x="331" y="19"/>
                      <a:pt x="331" y="19"/>
                    </a:cubicBezTo>
                    <a:cubicBezTo>
                      <a:pt x="331" y="20"/>
                      <a:pt x="330" y="20"/>
                      <a:pt x="330" y="19"/>
                    </a:cubicBezTo>
                    <a:cubicBezTo>
                      <a:pt x="330" y="19"/>
                      <a:pt x="330" y="19"/>
                      <a:pt x="331" y="19"/>
                    </a:cubicBezTo>
                    <a:cubicBezTo>
                      <a:pt x="331" y="19"/>
                      <a:pt x="331" y="19"/>
                      <a:pt x="331" y="19"/>
                    </a:cubicBezTo>
                    <a:cubicBezTo>
                      <a:pt x="331" y="19"/>
                      <a:pt x="332" y="19"/>
                      <a:pt x="332" y="19"/>
                    </a:cubicBezTo>
                    <a:cubicBezTo>
                      <a:pt x="332" y="19"/>
                      <a:pt x="332" y="19"/>
                      <a:pt x="332" y="19"/>
                    </a:cubicBezTo>
                    <a:cubicBezTo>
                      <a:pt x="333" y="19"/>
                      <a:pt x="333" y="19"/>
                      <a:pt x="333" y="19"/>
                    </a:cubicBezTo>
                    <a:cubicBezTo>
                      <a:pt x="334" y="19"/>
                      <a:pt x="333" y="18"/>
                      <a:pt x="333" y="18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3" y="18"/>
                      <a:pt x="333" y="18"/>
                      <a:pt x="332" y="18"/>
                    </a:cubicBezTo>
                    <a:cubicBezTo>
                      <a:pt x="332" y="18"/>
                      <a:pt x="332" y="18"/>
                      <a:pt x="332" y="18"/>
                    </a:cubicBezTo>
                    <a:cubicBezTo>
                      <a:pt x="332" y="17"/>
                      <a:pt x="331" y="17"/>
                      <a:pt x="331" y="17"/>
                    </a:cubicBezTo>
                    <a:cubicBezTo>
                      <a:pt x="331" y="17"/>
                      <a:pt x="331" y="17"/>
                      <a:pt x="331" y="17"/>
                    </a:cubicBezTo>
                    <a:cubicBezTo>
                      <a:pt x="331" y="17"/>
                      <a:pt x="331" y="17"/>
                      <a:pt x="331" y="17"/>
                    </a:cubicBezTo>
                    <a:cubicBezTo>
                      <a:pt x="330" y="17"/>
                      <a:pt x="330" y="17"/>
                      <a:pt x="330" y="17"/>
                    </a:cubicBezTo>
                    <a:cubicBezTo>
                      <a:pt x="330" y="17"/>
                      <a:pt x="330" y="17"/>
                      <a:pt x="330" y="17"/>
                    </a:cubicBezTo>
                    <a:cubicBezTo>
                      <a:pt x="330" y="18"/>
                      <a:pt x="330" y="18"/>
                      <a:pt x="330" y="18"/>
                    </a:cubicBezTo>
                    <a:cubicBezTo>
                      <a:pt x="329" y="18"/>
                      <a:pt x="329" y="18"/>
                      <a:pt x="329" y="18"/>
                    </a:cubicBezTo>
                    <a:cubicBezTo>
                      <a:pt x="329" y="18"/>
                      <a:pt x="329" y="18"/>
                      <a:pt x="328" y="18"/>
                    </a:cubicBezTo>
                    <a:cubicBezTo>
                      <a:pt x="328" y="18"/>
                      <a:pt x="328" y="18"/>
                      <a:pt x="328" y="18"/>
                    </a:cubicBezTo>
                    <a:cubicBezTo>
                      <a:pt x="327" y="18"/>
                      <a:pt x="327" y="18"/>
                      <a:pt x="328" y="18"/>
                    </a:cubicBezTo>
                    <a:cubicBezTo>
                      <a:pt x="328" y="18"/>
                      <a:pt x="328" y="17"/>
                      <a:pt x="328" y="17"/>
                    </a:cubicBezTo>
                    <a:cubicBezTo>
                      <a:pt x="328" y="17"/>
                      <a:pt x="328" y="17"/>
                      <a:pt x="328" y="17"/>
                    </a:cubicBezTo>
                    <a:cubicBezTo>
                      <a:pt x="328" y="17"/>
                      <a:pt x="327" y="17"/>
                      <a:pt x="327" y="17"/>
                    </a:cubicBezTo>
                    <a:cubicBezTo>
                      <a:pt x="327" y="16"/>
                      <a:pt x="327" y="16"/>
                      <a:pt x="327" y="16"/>
                    </a:cubicBezTo>
                    <a:cubicBezTo>
                      <a:pt x="327" y="16"/>
                      <a:pt x="327" y="16"/>
                      <a:pt x="326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26" y="16"/>
                      <a:pt x="326" y="16"/>
                      <a:pt x="325" y="16"/>
                    </a:cubicBezTo>
                    <a:cubicBezTo>
                      <a:pt x="325" y="16"/>
                      <a:pt x="325" y="16"/>
                      <a:pt x="324" y="16"/>
                    </a:cubicBezTo>
                    <a:cubicBezTo>
                      <a:pt x="324" y="16"/>
                      <a:pt x="324" y="17"/>
                      <a:pt x="324" y="17"/>
                    </a:cubicBezTo>
                    <a:cubicBezTo>
                      <a:pt x="324" y="17"/>
                      <a:pt x="324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6"/>
                      <a:pt x="323" y="16"/>
                      <a:pt x="323" y="16"/>
                    </a:cubicBezTo>
                    <a:cubicBezTo>
                      <a:pt x="323" y="16"/>
                      <a:pt x="323" y="16"/>
                      <a:pt x="322" y="16"/>
                    </a:cubicBezTo>
                    <a:cubicBezTo>
                      <a:pt x="322" y="16"/>
                      <a:pt x="322" y="16"/>
                      <a:pt x="322" y="16"/>
                    </a:cubicBezTo>
                    <a:cubicBezTo>
                      <a:pt x="322" y="16"/>
                      <a:pt x="322" y="17"/>
                      <a:pt x="322" y="17"/>
                    </a:cubicBezTo>
                    <a:cubicBezTo>
                      <a:pt x="322" y="17"/>
                      <a:pt x="322" y="17"/>
                      <a:pt x="322" y="17"/>
                    </a:cubicBezTo>
                    <a:cubicBezTo>
                      <a:pt x="322" y="18"/>
                      <a:pt x="322" y="18"/>
                      <a:pt x="322" y="18"/>
                    </a:cubicBezTo>
                    <a:cubicBezTo>
                      <a:pt x="323" y="18"/>
                      <a:pt x="323" y="18"/>
                      <a:pt x="323" y="18"/>
                    </a:cubicBezTo>
                    <a:cubicBezTo>
                      <a:pt x="323" y="18"/>
                      <a:pt x="323" y="18"/>
                      <a:pt x="323" y="18"/>
                    </a:cubicBezTo>
                    <a:cubicBezTo>
                      <a:pt x="323" y="18"/>
                      <a:pt x="323" y="18"/>
                      <a:pt x="323" y="18"/>
                    </a:cubicBezTo>
                    <a:cubicBezTo>
                      <a:pt x="323" y="18"/>
                      <a:pt x="324" y="18"/>
                      <a:pt x="324" y="18"/>
                    </a:cubicBezTo>
                    <a:cubicBezTo>
                      <a:pt x="324" y="18"/>
                      <a:pt x="324" y="18"/>
                      <a:pt x="324" y="18"/>
                    </a:cubicBezTo>
                    <a:cubicBezTo>
                      <a:pt x="324" y="18"/>
                      <a:pt x="324" y="18"/>
                      <a:pt x="324" y="18"/>
                    </a:cubicBezTo>
                    <a:cubicBezTo>
                      <a:pt x="324" y="18"/>
                      <a:pt x="325" y="17"/>
                      <a:pt x="325" y="17"/>
                    </a:cubicBezTo>
                    <a:cubicBezTo>
                      <a:pt x="325" y="17"/>
                      <a:pt x="325" y="18"/>
                      <a:pt x="325" y="18"/>
                    </a:cubicBezTo>
                    <a:cubicBezTo>
                      <a:pt x="325" y="18"/>
                      <a:pt x="325" y="18"/>
                      <a:pt x="325" y="18"/>
                    </a:cubicBezTo>
                    <a:cubicBezTo>
                      <a:pt x="325" y="18"/>
                      <a:pt x="325" y="18"/>
                      <a:pt x="325" y="18"/>
                    </a:cubicBezTo>
                    <a:cubicBezTo>
                      <a:pt x="325" y="18"/>
                      <a:pt x="326" y="18"/>
                      <a:pt x="326" y="18"/>
                    </a:cubicBezTo>
                    <a:cubicBezTo>
                      <a:pt x="326" y="18"/>
                      <a:pt x="326" y="18"/>
                      <a:pt x="325" y="19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25" y="19"/>
                      <a:pt x="325" y="19"/>
                      <a:pt x="326" y="19"/>
                    </a:cubicBezTo>
                    <a:cubicBezTo>
                      <a:pt x="326" y="19"/>
                      <a:pt x="326" y="19"/>
                      <a:pt x="326" y="19"/>
                    </a:cubicBezTo>
                    <a:cubicBezTo>
                      <a:pt x="326" y="19"/>
                      <a:pt x="326" y="19"/>
                      <a:pt x="326" y="19"/>
                    </a:cubicBezTo>
                    <a:cubicBezTo>
                      <a:pt x="326" y="19"/>
                      <a:pt x="326" y="19"/>
                      <a:pt x="326" y="20"/>
                    </a:cubicBezTo>
                    <a:cubicBezTo>
                      <a:pt x="325" y="20"/>
                      <a:pt x="325" y="20"/>
                      <a:pt x="325" y="20"/>
                    </a:cubicBezTo>
                    <a:cubicBezTo>
                      <a:pt x="325" y="20"/>
                      <a:pt x="325" y="20"/>
                      <a:pt x="325" y="20"/>
                    </a:cubicBezTo>
                    <a:cubicBezTo>
                      <a:pt x="325" y="20"/>
                      <a:pt x="325" y="20"/>
                      <a:pt x="324" y="20"/>
                    </a:cubicBezTo>
                    <a:cubicBezTo>
                      <a:pt x="324" y="20"/>
                      <a:pt x="324" y="20"/>
                      <a:pt x="324" y="20"/>
                    </a:cubicBezTo>
                    <a:cubicBezTo>
                      <a:pt x="324" y="20"/>
                      <a:pt x="324" y="20"/>
                      <a:pt x="324" y="20"/>
                    </a:cubicBezTo>
                    <a:cubicBezTo>
                      <a:pt x="324" y="20"/>
                      <a:pt x="324" y="21"/>
                      <a:pt x="324" y="21"/>
                    </a:cubicBezTo>
                    <a:cubicBezTo>
                      <a:pt x="324" y="21"/>
                      <a:pt x="324" y="21"/>
                      <a:pt x="325" y="21"/>
                    </a:cubicBezTo>
                    <a:cubicBezTo>
                      <a:pt x="325" y="21"/>
                      <a:pt x="325" y="21"/>
                      <a:pt x="326" y="21"/>
                    </a:cubicBezTo>
                    <a:cubicBezTo>
                      <a:pt x="326" y="21"/>
                      <a:pt x="327" y="21"/>
                      <a:pt x="327" y="21"/>
                    </a:cubicBezTo>
                    <a:cubicBezTo>
                      <a:pt x="327" y="20"/>
                      <a:pt x="327" y="20"/>
                      <a:pt x="327" y="21"/>
                    </a:cubicBezTo>
                    <a:cubicBezTo>
                      <a:pt x="327" y="21"/>
                      <a:pt x="327" y="21"/>
                      <a:pt x="327" y="21"/>
                    </a:cubicBezTo>
                    <a:cubicBezTo>
                      <a:pt x="327" y="21"/>
                      <a:pt x="328" y="21"/>
                      <a:pt x="328" y="21"/>
                    </a:cubicBezTo>
                    <a:cubicBezTo>
                      <a:pt x="328" y="21"/>
                      <a:pt x="328" y="21"/>
                      <a:pt x="328" y="21"/>
                    </a:cubicBezTo>
                    <a:cubicBezTo>
                      <a:pt x="328" y="22"/>
                      <a:pt x="328" y="22"/>
                      <a:pt x="328" y="22"/>
                    </a:cubicBezTo>
                    <a:cubicBezTo>
                      <a:pt x="328" y="22"/>
                      <a:pt x="328" y="22"/>
                      <a:pt x="328" y="22"/>
                    </a:cubicBezTo>
                    <a:cubicBezTo>
                      <a:pt x="329" y="22"/>
                      <a:pt x="329" y="23"/>
                      <a:pt x="329" y="23"/>
                    </a:cubicBezTo>
                    <a:cubicBezTo>
                      <a:pt x="329" y="23"/>
                      <a:pt x="329" y="23"/>
                      <a:pt x="330" y="23"/>
                    </a:cubicBezTo>
                    <a:cubicBezTo>
                      <a:pt x="330" y="23"/>
                      <a:pt x="330" y="23"/>
                      <a:pt x="330" y="24"/>
                    </a:cubicBezTo>
                    <a:cubicBezTo>
                      <a:pt x="330" y="24"/>
                      <a:pt x="331" y="24"/>
                      <a:pt x="331" y="24"/>
                    </a:cubicBezTo>
                    <a:cubicBezTo>
                      <a:pt x="331" y="24"/>
                      <a:pt x="331" y="24"/>
                      <a:pt x="331" y="25"/>
                    </a:cubicBezTo>
                    <a:cubicBezTo>
                      <a:pt x="331" y="25"/>
                      <a:pt x="331" y="25"/>
                      <a:pt x="331" y="25"/>
                    </a:cubicBezTo>
                    <a:cubicBezTo>
                      <a:pt x="332" y="25"/>
                      <a:pt x="332" y="25"/>
                      <a:pt x="332" y="25"/>
                    </a:cubicBezTo>
                    <a:cubicBezTo>
                      <a:pt x="332" y="25"/>
                      <a:pt x="332" y="25"/>
                      <a:pt x="332" y="25"/>
                    </a:cubicBezTo>
                    <a:cubicBezTo>
                      <a:pt x="332" y="26"/>
                      <a:pt x="332" y="26"/>
                      <a:pt x="332" y="26"/>
                    </a:cubicBezTo>
                    <a:cubicBezTo>
                      <a:pt x="332" y="26"/>
                      <a:pt x="332" y="26"/>
                      <a:pt x="332" y="26"/>
                    </a:cubicBezTo>
                    <a:cubicBezTo>
                      <a:pt x="332" y="26"/>
                      <a:pt x="333" y="26"/>
                      <a:pt x="333" y="26"/>
                    </a:cubicBezTo>
                    <a:cubicBezTo>
                      <a:pt x="333" y="27"/>
                      <a:pt x="333" y="27"/>
                      <a:pt x="333" y="27"/>
                    </a:cubicBezTo>
                    <a:cubicBezTo>
                      <a:pt x="333" y="27"/>
                      <a:pt x="333" y="27"/>
                      <a:pt x="333" y="27"/>
                    </a:cubicBezTo>
                    <a:cubicBezTo>
                      <a:pt x="333" y="28"/>
                      <a:pt x="333" y="28"/>
                      <a:pt x="333" y="28"/>
                    </a:cubicBezTo>
                    <a:cubicBezTo>
                      <a:pt x="333" y="28"/>
                      <a:pt x="333" y="28"/>
                      <a:pt x="333" y="28"/>
                    </a:cubicBezTo>
                    <a:cubicBezTo>
                      <a:pt x="333" y="28"/>
                      <a:pt x="332" y="28"/>
                      <a:pt x="332" y="28"/>
                    </a:cubicBezTo>
                    <a:cubicBezTo>
                      <a:pt x="332" y="28"/>
                      <a:pt x="332" y="28"/>
                      <a:pt x="332" y="28"/>
                    </a:cubicBezTo>
                    <a:cubicBezTo>
                      <a:pt x="332" y="28"/>
                      <a:pt x="331" y="28"/>
                      <a:pt x="331" y="28"/>
                    </a:cubicBezTo>
                    <a:cubicBezTo>
                      <a:pt x="331" y="27"/>
                      <a:pt x="331" y="28"/>
                      <a:pt x="331" y="28"/>
                    </a:cubicBezTo>
                    <a:cubicBezTo>
                      <a:pt x="331" y="28"/>
                      <a:pt x="331" y="28"/>
                      <a:pt x="330" y="28"/>
                    </a:cubicBezTo>
                    <a:cubicBezTo>
                      <a:pt x="330" y="28"/>
                      <a:pt x="330" y="28"/>
                      <a:pt x="330" y="28"/>
                    </a:cubicBezTo>
                    <a:cubicBezTo>
                      <a:pt x="330" y="28"/>
                      <a:pt x="330" y="28"/>
                      <a:pt x="330" y="28"/>
                    </a:cubicBezTo>
                    <a:cubicBezTo>
                      <a:pt x="330" y="28"/>
                      <a:pt x="330" y="28"/>
                      <a:pt x="330" y="28"/>
                    </a:cubicBezTo>
                    <a:cubicBezTo>
                      <a:pt x="329" y="28"/>
                      <a:pt x="329" y="28"/>
                      <a:pt x="329" y="28"/>
                    </a:cubicBezTo>
                    <a:cubicBezTo>
                      <a:pt x="329" y="28"/>
                      <a:pt x="329" y="28"/>
                      <a:pt x="330" y="28"/>
                    </a:cubicBezTo>
                    <a:cubicBezTo>
                      <a:pt x="330" y="28"/>
                      <a:pt x="330" y="28"/>
                      <a:pt x="330" y="28"/>
                    </a:cubicBezTo>
                    <a:cubicBezTo>
                      <a:pt x="330" y="28"/>
                      <a:pt x="330" y="28"/>
                      <a:pt x="330" y="28"/>
                    </a:cubicBezTo>
                    <a:cubicBezTo>
                      <a:pt x="330" y="29"/>
                      <a:pt x="329" y="29"/>
                      <a:pt x="329" y="29"/>
                    </a:cubicBezTo>
                    <a:cubicBezTo>
                      <a:pt x="329" y="29"/>
                      <a:pt x="329" y="29"/>
                      <a:pt x="329" y="29"/>
                    </a:cubicBezTo>
                    <a:cubicBezTo>
                      <a:pt x="329" y="29"/>
                      <a:pt x="330" y="29"/>
                      <a:pt x="330" y="29"/>
                    </a:cubicBezTo>
                    <a:cubicBezTo>
                      <a:pt x="330" y="29"/>
                      <a:pt x="330" y="29"/>
                      <a:pt x="330" y="29"/>
                    </a:cubicBezTo>
                    <a:cubicBezTo>
                      <a:pt x="330" y="29"/>
                      <a:pt x="330" y="29"/>
                      <a:pt x="330" y="29"/>
                    </a:cubicBezTo>
                    <a:cubicBezTo>
                      <a:pt x="330" y="29"/>
                      <a:pt x="330" y="29"/>
                      <a:pt x="331" y="29"/>
                    </a:cubicBezTo>
                    <a:cubicBezTo>
                      <a:pt x="331" y="29"/>
                      <a:pt x="331" y="29"/>
                      <a:pt x="331" y="29"/>
                    </a:cubicBezTo>
                    <a:cubicBezTo>
                      <a:pt x="331" y="29"/>
                      <a:pt x="331" y="29"/>
                      <a:pt x="331" y="29"/>
                    </a:cubicBezTo>
                    <a:cubicBezTo>
                      <a:pt x="331" y="29"/>
                      <a:pt x="331" y="29"/>
                      <a:pt x="331" y="29"/>
                    </a:cubicBezTo>
                    <a:cubicBezTo>
                      <a:pt x="331" y="29"/>
                      <a:pt x="331" y="29"/>
                      <a:pt x="331" y="29"/>
                    </a:cubicBezTo>
                    <a:cubicBezTo>
                      <a:pt x="331" y="28"/>
                      <a:pt x="331" y="28"/>
                      <a:pt x="331" y="28"/>
                    </a:cubicBezTo>
                    <a:cubicBezTo>
                      <a:pt x="331" y="28"/>
                      <a:pt x="331" y="28"/>
                      <a:pt x="332" y="28"/>
                    </a:cubicBezTo>
                    <a:cubicBezTo>
                      <a:pt x="332" y="28"/>
                      <a:pt x="332" y="28"/>
                      <a:pt x="332" y="28"/>
                    </a:cubicBezTo>
                    <a:cubicBezTo>
                      <a:pt x="332" y="28"/>
                      <a:pt x="332" y="28"/>
                      <a:pt x="332" y="28"/>
                    </a:cubicBezTo>
                    <a:cubicBezTo>
                      <a:pt x="333" y="28"/>
                      <a:pt x="332" y="28"/>
                      <a:pt x="332" y="28"/>
                    </a:cubicBezTo>
                    <a:cubicBezTo>
                      <a:pt x="332" y="28"/>
                      <a:pt x="332" y="28"/>
                      <a:pt x="332" y="28"/>
                    </a:cubicBezTo>
                    <a:cubicBezTo>
                      <a:pt x="332" y="29"/>
                      <a:pt x="332" y="29"/>
                      <a:pt x="332" y="29"/>
                    </a:cubicBezTo>
                    <a:cubicBezTo>
                      <a:pt x="332" y="29"/>
                      <a:pt x="332" y="29"/>
                      <a:pt x="332" y="29"/>
                    </a:cubicBezTo>
                    <a:cubicBezTo>
                      <a:pt x="332" y="29"/>
                      <a:pt x="332" y="29"/>
                      <a:pt x="333" y="29"/>
                    </a:cubicBezTo>
                    <a:cubicBezTo>
                      <a:pt x="333" y="29"/>
                      <a:pt x="333" y="29"/>
                      <a:pt x="333" y="29"/>
                    </a:cubicBezTo>
                    <a:cubicBezTo>
                      <a:pt x="333" y="29"/>
                      <a:pt x="333" y="29"/>
                      <a:pt x="334" y="29"/>
                    </a:cubicBezTo>
                    <a:cubicBezTo>
                      <a:pt x="334" y="29"/>
                      <a:pt x="334" y="29"/>
                      <a:pt x="334" y="29"/>
                    </a:cubicBezTo>
                    <a:cubicBezTo>
                      <a:pt x="334" y="29"/>
                      <a:pt x="334" y="29"/>
                      <a:pt x="334" y="29"/>
                    </a:cubicBezTo>
                    <a:cubicBezTo>
                      <a:pt x="334" y="29"/>
                      <a:pt x="335" y="29"/>
                      <a:pt x="335" y="29"/>
                    </a:cubicBezTo>
                    <a:cubicBezTo>
                      <a:pt x="335" y="29"/>
                      <a:pt x="335" y="29"/>
                      <a:pt x="335" y="29"/>
                    </a:cubicBezTo>
                    <a:cubicBezTo>
                      <a:pt x="335" y="29"/>
                      <a:pt x="335" y="29"/>
                      <a:pt x="336" y="29"/>
                    </a:cubicBezTo>
                    <a:cubicBezTo>
                      <a:pt x="336" y="29"/>
                      <a:pt x="335" y="30"/>
                      <a:pt x="335" y="30"/>
                    </a:cubicBezTo>
                    <a:cubicBezTo>
                      <a:pt x="335" y="30"/>
                      <a:pt x="335" y="30"/>
                      <a:pt x="335" y="30"/>
                    </a:cubicBezTo>
                    <a:cubicBezTo>
                      <a:pt x="335" y="30"/>
                      <a:pt x="335" y="30"/>
                      <a:pt x="335" y="30"/>
                    </a:cubicBezTo>
                    <a:cubicBezTo>
                      <a:pt x="335" y="30"/>
                      <a:pt x="335" y="31"/>
                      <a:pt x="335" y="31"/>
                    </a:cubicBezTo>
                    <a:cubicBezTo>
                      <a:pt x="335" y="31"/>
                      <a:pt x="335" y="31"/>
                      <a:pt x="335" y="31"/>
                    </a:cubicBezTo>
                    <a:cubicBezTo>
                      <a:pt x="335" y="31"/>
                      <a:pt x="335" y="31"/>
                      <a:pt x="336" y="31"/>
                    </a:cubicBezTo>
                    <a:cubicBezTo>
                      <a:pt x="336" y="31"/>
                      <a:pt x="336" y="31"/>
                      <a:pt x="336" y="31"/>
                    </a:cubicBezTo>
                    <a:cubicBezTo>
                      <a:pt x="336" y="31"/>
                      <a:pt x="336" y="31"/>
                      <a:pt x="336" y="31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32"/>
                      <a:pt x="338" y="32"/>
                      <a:pt x="338" y="32"/>
                    </a:cubicBezTo>
                    <a:cubicBezTo>
                      <a:pt x="338" y="32"/>
                      <a:pt x="338" y="32"/>
                      <a:pt x="338" y="32"/>
                    </a:cubicBezTo>
                    <a:cubicBezTo>
                      <a:pt x="338" y="33"/>
                      <a:pt x="338" y="33"/>
                      <a:pt x="338" y="33"/>
                    </a:cubicBezTo>
                    <a:cubicBezTo>
                      <a:pt x="338" y="33"/>
                      <a:pt x="338" y="33"/>
                      <a:pt x="338" y="33"/>
                    </a:cubicBezTo>
                    <a:cubicBezTo>
                      <a:pt x="338" y="33"/>
                      <a:pt x="338" y="33"/>
                      <a:pt x="338" y="33"/>
                    </a:cubicBezTo>
                    <a:cubicBezTo>
                      <a:pt x="338" y="34"/>
                      <a:pt x="338" y="34"/>
                      <a:pt x="339" y="34"/>
                    </a:cubicBezTo>
                    <a:cubicBezTo>
                      <a:pt x="339" y="34"/>
                      <a:pt x="340" y="34"/>
                      <a:pt x="340" y="34"/>
                    </a:cubicBezTo>
                    <a:cubicBezTo>
                      <a:pt x="340" y="34"/>
                      <a:pt x="340" y="34"/>
                      <a:pt x="340" y="35"/>
                    </a:cubicBezTo>
                    <a:cubicBezTo>
                      <a:pt x="341" y="35"/>
                      <a:pt x="341" y="36"/>
                      <a:pt x="341" y="36"/>
                    </a:cubicBezTo>
                    <a:cubicBezTo>
                      <a:pt x="341" y="35"/>
                      <a:pt x="341" y="35"/>
                      <a:pt x="340" y="35"/>
                    </a:cubicBezTo>
                    <a:cubicBezTo>
                      <a:pt x="340" y="35"/>
                      <a:pt x="340" y="35"/>
                      <a:pt x="340" y="35"/>
                    </a:cubicBezTo>
                    <a:cubicBezTo>
                      <a:pt x="340" y="35"/>
                      <a:pt x="339" y="35"/>
                      <a:pt x="339" y="35"/>
                    </a:cubicBezTo>
                    <a:cubicBezTo>
                      <a:pt x="339" y="35"/>
                      <a:pt x="339" y="35"/>
                      <a:pt x="339" y="35"/>
                    </a:cubicBezTo>
                    <a:cubicBezTo>
                      <a:pt x="339" y="35"/>
                      <a:pt x="339" y="35"/>
                      <a:pt x="339" y="35"/>
                    </a:cubicBezTo>
                    <a:cubicBezTo>
                      <a:pt x="339" y="35"/>
                      <a:pt x="338" y="35"/>
                      <a:pt x="338" y="35"/>
                    </a:cubicBezTo>
                    <a:cubicBezTo>
                      <a:pt x="338" y="35"/>
                      <a:pt x="338" y="35"/>
                      <a:pt x="338" y="35"/>
                    </a:cubicBezTo>
                    <a:cubicBezTo>
                      <a:pt x="338" y="35"/>
                      <a:pt x="338" y="35"/>
                      <a:pt x="338" y="35"/>
                    </a:cubicBezTo>
                    <a:cubicBezTo>
                      <a:pt x="339" y="35"/>
                      <a:pt x="339" y="35"/>
                      <a:pt x="339" y="36"/>
                    </a:cubicBezTo>
                    <a:cubicBezTo>
                      <a:pt x="339" y="36"/>
                      <a:pt x="339" y="36"/>
                      <a:pt x="339" y="36"/>
                    </a:cubicBezTo>
                    <a:cubicBezTo>
                      <a:pt x="339" y="36"/>
                      <a:pt x="339" y="36"/>
                      <a:pt x="339" y="36"/>
                    </a:cubicBezTo>
                    <a:cubicBezTo>
                      <a:pt x="340" y="36"/>
                      <a:pt x="340" y="36"/>
                      <a:pt x="340" y="36"/>
                    </a:cubicBezTo>
                    <a:cubicBezTo>
                      <a:pt x="340" y="36"/>
                      <a:pt x="340" y="36"/>
                      <a:pt x="340" y="36"/>
                    </a:cubicBezTo>
                    <a:cubicBezTo>
                      <a:pt x="340" y="36"/>
                      <a:pt x="341" y="36"/>
                      <a:pt x="341" y="36"/>
                    </a:cubicBezTo>
                    <a:cubicBezTo>
                      <a:pt x="341" y="36"/>
                      <a:pt x="341" y="36"/>
                      <a:pt x="341" y="36"/>
                    </a:cubicBezTo>
                    <a:cubicBezTo>
                      <a:pt x="341" y="36"/>
                      <a:pt x="342" y="36"/>
                      <a:pt x="342" y="36"/>
                    </a:cubicBezTo>
                    <a:cubicBezTo>
                      <a:pt x="342" y="36"/>
                      <a:pt x="342" y="36"/>
                      <a:pt x="342" y="36"/>
                    </a:cubicBezTo>
                    <a:cubicBezTo>
                      <a:pt x="342" y="37"/>
                      <a:pt x="342" y="37"/>
                      <a:pt x="343" y="37"/>
                    </a:cubicBezTo>
                    <a:cubicBezTo>
                      <a:pt x="344" y="37"/>
                      <a:pt x="344" y="37"/>
                      <a:pt x="345" y="37"/>
                    </a:cubicBezTo>
                    <a:cubicBezTo>
                      <a:pt x="345" y="37"/>
                      <a:pt x="345" y="37"/>
                      <a:pt x="345" y="37"/>
                    </a:cubicBezTo>
                    <a:cubicBezTo>
                      <a:pt x="345" y="37"/>
                      <a:pt x="346" y="37"/>
                      <a:pt x="346" y="37"/>
                    </a:cubicBezTo>
                    <a:cubicBezTo>
                      <a:pt x="346" y="37"/>
                      <a:pt x="346" y="37"/>
                      <a:pt x="346" y="37"/>
                    </a:cubicBezTo>
                    <a:cubicBezTo>
                      <a:pt x="347" y="37"/>
                      <a:pt x="347" y="38"/>
                      <a:pt x="347" y="38"/>
                    </a:cubicBezTo>
                    <a:cubicBezTo>
                      <a:pt x="347" y="38"/>
                      <a:pt x="347" y="38"/>
                      <a:pt x="347" y="38"/>
                    </a:cubicBezTo>
                    <a:cubicBezTo>
                      <a:pt x="348" y="38"/>
                      <a:pt x="347" y="38"/>
                      <a:pt x="347" y="38"/>
                    </a:cubicBezTo>
                    <a:cubicBezTo>
                      <a:pt x="347" y="38"/>
                      <a:pt x="347" y="38"/>
                      <a:pt x="347" y="38"/>
                    </a:cubicBezTo>
                    <a:cubicBezTo>
                      <a:pt x="347" y="38"/>
                      <a:pt x="347" y="38"/>
                      <a:pt x="347" y="38"/>
                    </a:cubicBezTo>
                    <a:cubicBezTo>
                      <a:pt x="347" y="38"/>
                      <a:pt x="347" y="38"/>
                      <a:pt x="347" y="38"/>
                    </a:cubicBezTo>
                    <a:cubicBezTo>
                      <a:pt x="346" y="39"/>
                      <a:pt x="346" y="39"/>
                      <a:pt x="346" y="39"/>
                    </a:cubicBezTo>
                    <a:cubicBezTo>
                      <a:pt x="346" y="39"/>
                      <a:pt x="346" y="40"/>
                      <a:pt x="346" y="40"/>
                    </a:cubicBezTo>
                    <a:cubicBezTo>
                      <a:pt x="346" y="40"/>
                      <a:pt x="346" y="40"/>
                      <a:pt x="346" y="40"/>
                    </a:cubicBezTo>
                    <a:cubicBezTo>
                      <a:pt x="346" y="40"/>
                      <a:pt x="346" y="40"/>
                      <a:pt x="346" y="40"/>
                    </a:cubicBezTo>
                    <a:cubicBezTo>
                      <a:pt x="346" y="41"/>
                      <a:pt x="346" y="41"/>
                      <a:pt x="346" y="41"/>
                    </a:cubicBezTo>
                    <a:cubicBezTo>
                      <a:pt x="347" y="41"/>
                      <a:pt x="347" y="41"/>
                      <a:pt x="347" y="41"/>
                    </a:cubicBezTo>
                    <a:cubicBezTo>
                      <a:pt x="348" y="41"/>
                      <a:pt x="348" y="41"/>
                      <a:pt x="348" y="41"/>
                    </a:cubicBezTo>
                    <a:cubicBezTo>
                      <a:pt x="349" y="41"/>
                      <a:pt x="349" y="42"/>
                      <a:pt x="349" y="42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49" y="42"/>
                      <a:pt x="349" y="43"/>
                      <a:pt x="349" y="43"/>
                    </a:cubicBezTo>
                    <a:cubicBezTo>
                      <a:pt x="349" y="43"/>
                      <a:pt x="349" y="43"/>
                      <a:pt x="349" y="43"/>
                    </a:cubicBezTo>
                    <a:cubicBezTo>
                      <a:pt x="349" y="43"/>
                      <a:pt x="349" y="43"/>
                      <a:pt x="350" y="43"/>
                    </a:cubicBezTo>
                    <a:cubicBezTo>
                      <a:pt x="350" y="43"/>
                      <a:pt x="350" y="43"/>
                      <a:pt x="351" y="43"/>
                    </a:cubicBezTo>
                    <a:cubicBezTo>
                      <a:pt x="351" y="43"/>
                      <a:pt x="351" y="43"/>
                      <a:pt x="351" y="43"/>
                    </a:cubicBezTo>
                    <a:cubicBezTo>
                      <a:pt x="350" y="43"/>
                      <a:pt x="350" y="43"/>
                      <a:pt x="351" y="43"/>
                    </a:cubicBezTo>
                    <a:cubicBezTo>
                      <a:pt x="351" y="43"/>
                      <a:pt x="351" y="43"/>
                      <a:pt x="351" y="43"/>
                    </a:cubicBezTo>
                    <a:cubicBezTo>
                      <a:pt x="351" y="43"/>
                      <a:pt x="351" y="43"/>
                      <a:pt x="351" y="42"/>
                    </a:cubicBezTo>
                    <a:cubicBezTo>
                      <a:pt x="351" y="42"/>
                      <a:pt x="351" y="42"/>
                      <a:pt x="350" y="42"/>
                    </a:cubicBezTo>
                    <a:cubicBezTo>
                      <a:pt x="350" y="42"/>
                      <a:pt x="350" y="42"/>
                      <a:pt x="350" y="42"/>
                    </a:cubicBezTo>
                    <a:cubicBezTo>
                      <a:pt x="350" y="41"/>
                      <a:pt x="350" y="41"/>
                      <a:pt x="350" y="41"/>
                    </a:cubicBezTo>
                    <a:cubicBezTo>
                      <a:pt x="350" y="41"/>
                      <a:pt x="350" y="41"/>
                      <a:pt x="350" y="41"/>
                    </a:cubicBezTo>
                    <a:cubicBezTo>
                      <a:pt x="349" y="41"/>
                      <a:pt x="349" y="41"/>
                      <a:pt x="349" y="41"/>
                    </a:cubicBezTo>
                    <a:cubicBezTo>
                      <a:pt x="349" y="41"/>
                      <a:pt x="349" y="41"/>
                      <a:pt x="349" y="41"/>
                    </a:cubicBezTo>
                    <a:cubicBezTo>
                      <a:pt x="348" y="41"/>
                      <a:pt x="348" y="41"/>
                      <a:pt x="348" y="41"/>
                    </a:cubicBezTo>
                    <a:cubicBezTo>
                      <a:pt x="348" y="41"/>
                      <a:pt x="348" y="41"/>
                      <a:pt x="349" y="41"/>
                    </a:cubicBezTo>
                    <a:cubicBezTo>
                      <a:pt x="349" y="40"/>
                      <a:pt x="349" y="40"/>
                      <a:pt x="349" y="41"/>
                    </a:cubicBezTo>
                    <a:cubicBezTo>
                      <a:pt x="349" y="41"/>
                      <a:pt x="350" y="41"/>
                      <a:pt x="350" y="41"/>
                    </a:cubicBezTo>
                    <a:cubicBezTo>
                      <a:pt x="350" y="41"/>
                      <a:pt x="350" y="41"/>
                      <a:pt x="350" y="40"/>
                    </a:cubicBezTo>
                    <a:cubicBezTo>
                      <a:pt x="350" y="40"/>
                      <a:pt x="350" y="40"/>
                      <a:pt x="351" y="40"/>
                    </a:cubicBezTo>
                    <a:cubicBezTo>
                      <a:pt x="351" y="40"/>
                      <a:pt x="351" y="40"/>
                      <a:pt x="351" y="40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52" y="40"/>
                      <a:pt x="351" y="40"/>
                      <a:pt x="351" y="40"/>
                    </a:cubicBezTo>
                    <a:cubicBezTo>
                      <a:pt x="351" y="41"/>
                      <a:pt x="351" y="41"/>
                      <a:pt x="351" y="41"/>
                    </a:cubicBezTo>
                    <a:cubicBezTo>
                      <a:pt x="351" y="41"/>
                      <a:pt x="351" y="41"/>
                      <a:pt x="352" y="41"/>
                    </a:cubicBezTo>
                    <a:cubicBezTo>
                      <a:pt x="352" y="41"/>
                      <a:pt x="353" y="41"/>
                      <a:pt x="353" y="41"/>
                    </a:cubicBezTo>
                    <a:cubicBezTo>
                      <a:pt x="353" y="41"/>
                      <a:pt x="353" y="41"/>
                      <a:pt x="353" y="41"/>
                    </a:cubicBezTo>
                    <a:cubicBezTo>
                      <a:pt x="354" y="41"/>
                      <a:pt x="354" y="41"/>
                      <a:pt x="354" y="41"/>
                    </a:cubicBezTo>
                    <a:cubicBezTo>
                      <a:pt x="354" y="41"/>
                      <a:pt x="355" y="41"/>
                      <a:pt x="355" y="41"/>
                    </a:cubicBezTo>
                    <a:cubicBezTo>
                      <a:pt x="355" y="41"/>
                      <a:pt x="355" y="41"/>
                      <a:pt x="355" y="41"/>
                    </a:cubicBezTo>
                    <a:cubicBezTo>
                      <a:pt x="356" y="41"/>
                      <a:pt x="356" y="42"/>
                      <a:pt x="357" y="42"/>
                    </a:cubicBezTo>
                    <a:cubicBezTo>
                      <a:pt x="359" y="42"/>
                      <a:pt x="359" y="42"/>
                      <a:pt x="360" y="43"/>
                    </a:cubicBezTo>
                    <a:cubicBezTo>
                      <a:pt x="360" y="43"/>
                      <a:pt x="360" y="43"/>
                      <a:pt x="361" y="43"/>
                    </a:cubicBezTo>
                    <a:cubicBezTo>
                      <a:pt x="361" y="43"/>
                      <a:pt x="361" y="43"/>
                      <a:pt x="362" y="43"/>
                    </a:cubicBezTo>
                    <a:cubicBezTo>
                      <a:pt x="362" y="43"/>
                      <a:pt x="362" y="43"/>
                      <a:pt x="363" y="44"/>
                    </a:cubicBezTo>
                    <a:cubicBezTo>
                      <a:pt x="363" y="44"/>
                      <a:pt x="363" y="44"/>
                      <a:pt x="364" y="44"/>
                    </a:cubicBezTo>
                    <a:cubicBezTo>
                      <a:pt x="364" y="44"/>
                      <a:pt x="364" y="44"/>
                      <a:pt x="365" y="44"/>
                    </a:cubicBezTo>
                    <a:cubicBezTo>
                      <a:pt x="365" y="44"/>
                      <a:pt x="366" y="44"/>
                      <a:pt x="366" y="44"/>
                    </a:cubicBezTo>
                    <a:cubicBezTo>
                      <a:pt x="369" y="45"/>
                      <a:pt x="370" y="45"/>
                      <a:pt x="369" y="45"/>
                    </a:cubicBezTo>
                    <a:cubicBezTo>
                      <a:pt x="369" y="45"/>
                      <a:pt x="368" y="45"/>
                      <a:pt x="367" y="45"/>
                    </a:cubicBezTo>
                    <a:cubicBezTo>
                      <a:pt x="366" y="45"/>
                      <a:pt x="365" y="45"/>
                      <a:pt x="365" y="45"/>
                    </a:cubicBezTo>
                    <a:cubicBezTo>
                      <a:pt x="365" y="45"/>
                      <a:pt x="365" y="45"/>
                      <a:pt x="364" y="45"/>
                    </a:cubicBezTo>
                    <a:cubicBezTo>
                      <a:pt x="364" y="45"/>
                      <a:pt x="364" y="45"/>
                      <a:pt x="363" y="45"/>
                    </a:cubicBezTo>
                    <a:cubicBezTo>
                      <a:pt x="363" y="45"/>
                      <a:pt x="363" y="45"/>
                      <a:pt x="362" y="45"/>
                    </a:cubicBezTo>
                    <a:cubicBezTo>
                      <a:pt x="361" y="45"/>
                      <a:pt x="361" y="45"/>
                      <a:pt x="361" y="44"/>
                    </a:cubicBezTo>
                    <a:cubicBezTo>
                      <a:pt x="361" y="44"/>
                      <a:pt x="361" y="44"/>
                      <a:pt x="361" y="44"/>
                    </a:cubicBezTo>
                    <a:cubicBezTo>
                      <a:pt x="360" y="44"/>
                      <a:pt x="360" y="44"/>
                      <a:pt x="359" y="44"/>
                    </a:cubicBezTo>
                    <a:cubicBezTo>
                      <a:pt x="358" y="44"/>
                      <a:pt x="358" y="44"/>
                      <a:pt x="358" y="44"/>
                    </a:cubicBezTo>
                    <a:cubicBezTo>
                      <a:pt x="357" y="44"/>
                      <a:pt x="356" y="44"/>
                      <a:pt x="356" y="44"/>
                    </a:cubicBezTo>
                    <a:cubicBezTo>
                      <a:pt x="356" y="44"/>
                      <a:pt x="356" y="44"/>
                      <a:pt x="356" y="45"/>
                    </a:cubicBezTo>
                    <a:cubicBezTo>
                      <a:pt x="356" y="45"/>
                      <a:pt x="356" y="45"/>
                      <a:pt x="356" y="46"/>
                    </a:cubicBezTo>
                    <a:cubicBezTo>
                      <a:pt x="355" y="46"/>
                      <a:pt x="355" y="46"/>
                      <a:pt x="356" y="46"/>
                    </a:cubicBezTo>
                    <a:cubicBezTo>
                      <a:pt x="356" y="47"/>
                      <a:pt x="356" y="47"/>
                      <a:pt x="356" y="47"/>
                    </a:cubicBezTo>
                    <a:cubicBezTo>
                      <a:pt x="356" y="47"/>
                      <a:pt x="356" y="48"/>
                      <a:pt x="356" y="48"/>
                    </a:cubicBezTo>
                    <a:cubicBezTo>
                      <a:pt x="356" y="48"/>
                      <a:pt x="356" y="48"/>
                      <a:pt x="356" y="48"/>
                    </a:cubicBezTo>
                    <a:cubicBezTo>
                      <a:pt x="356" y="48"/>
                      <a:pt x="357" y="48"/>
                      <a:pt x="357" y="48"/>
                    </a:cubicBezTo>
                    <a:cubicBezTo>
                      <a:pt x="357" y="48"/>
                      <a:pt x="357" y="48"/>
                      <a:pt x="356" y="48"/>
                    </a:cubicBezTo>
                    <a:cubicBezTo>
                      <a:pt x="356" y="48"/>
                      <a:pt x="356" y="48"/>
                      <a:pt x="356" y="48"/>
                    </a:cubicBezTo>
                    <a:cubicBezTo>
                      <a:pt x="355" y="48"/>
                      <a:pt x="355" y="48"/>
                      <a:pt x="355" y="48"/>
                    </a:cubicBezTo>
                    <a:cubicBezTo>
                      <a:pt x="356" y="48"/>
                      <a:pt x="356" y="48"/>
                      <a:pt x="356" y="48"/>
                    </a:cubicBezTo>
                    <a:cubicBezTo>
                      <a:pt x="356" y="49"/>
                      <a:pt x="356" y="49"/>
                      <a:pt x="356" y="49"/>
                    </a:cubicBezTo>
                    <a:cubicBezTo>
                      <a:pt x="356" y="49"/>
                      <a:pt x="356" y="49"/>
                      <a:pt x="356" y="49"/>
                    </a:cubicBezTo>
                    <a:cubicBezTo>
                      <a:pt x="356" y="49"/>
                      <a:pt x="357" y="49"/>
                      <a:pt x="357" y="49"/>
                    </a:cubicBezTo>
                    <a:cubicBezTo>
                      <a:pt x="357" y="49"/>
                      <a:pt x="357" y="49"/>
                      <a:pt x="358" y="49"/>
                    </a:cubicBezTo>
                    <a:cubicBezTo>
                      <a:pt x="358" y="49"/>
                      <a:pt x="358" y="49"/>
                      <a:pt x="358" y="49"/>
                    </a:cubicBezTo>
                    <a:cubicBezTo>
                      <a:pt x="358" y="50"/>
                      <a:pt x="358" y="50"/>
                      <a:pt x="358" y="50"/>
                    </a:cubicBezTo>
                    <a:cubicBezTo>
                      <a:pt x="358" y="50"/>
                      <a:pt x="358" y="50"/>
                      <a:pt x="358" y="50"/>
                    </a:cubicBezTo>
                    <a:cubicBezTo>
                      <a:pt x="358" y="50"/>
                      <a:pt x="358" y="50"/>
                      <a:pt x="358" y="50"/>
                    </a:cubicBezTo>
                    <a:cubicBezTo>
                      <a:pt x="358" y="50"/>
                      <a:pt x="358" y="50"/>
                      <a:pt x="359" y="50"/>
                    </a:cubicBezTo>
                    <a:cubicBezTo>
                      <a:pt x="359" y="50"/>
                      <a:pt x="359" y="50"/>
                      <a:pt x="360" y="50"/>
                    </a:cubicBezTo>
                    <a:cubicBezTo>
                      <a:pt x="360" y="50"/>
                      <a:pt x="360" y="50"/>
                      <a:pt x="360" y="50"/>
                    </a:cubicBezTo>
                    <a:cubicBezTo>
                      <a:pt x="360" y="50"/>
                      <a:pt x="360" y="50"/>
                      <a:pt x="360" y="50"/>
                    </a:cubicBezTo>
                    <a:cubicBezTo>
                      <a:pt x="359" y="50"/>
                      <a:pt x="359" y="50"/>
                      <a:pt x="359" y="51"/>
                    </a:cubicBezTo>
                    <a:cubicBezTo>
                      <a:pt x="359" y="51"/>
                      <a:pt x="360" y="51"/>
                      <a:pt x="360" y="51"/>
                    </a:cubicBezTo>
                    <a:cubicBezTo>
                      <a:pt x="361" y="51"/>
                      <a:pt x="361" y="51"/>
                      <a:pt x="361" y="51"/>
                    </a:cubicBezTo>
                    <a:cubicBezTo>
                      <a:pt x="361" y="51"/>
                      <a:pt x="362" y="51"/>
                      <a:pt x="362" y="51"/>
                    </a:cubicBezTo>
                    <a:cubicBezTo>
                      <a:pt x="362" y="51"/>
                      <a:pt x="362" y="51"/>
                      <a:pt x="363" y="51"/>
                    </a:cubicBezTo>
                    <a:cubicBezTo>
                      <a:pt x="364" y="51"/>
                      <a:pt x="364" y="51"/>
                      <a:pt x="365" y="51"/>
                    </a:cubicBezTo>
                    <a:cubicBezTo>
                      <a:pt x="365" y="51"/>
                      <a:pt x="365" y="51"/>
                      <a:pt x="365" y="51"/>
                    </a:cubicBezTo>
                    <a:cubicBezTo>
                      <a:pt x="366" y="51"/>
                      <a:pt x="366" y="51"/>
                      <a:pt x="366" y="51"/>
                    </a:cubicBezTo>
                    <a:cubicBezTo>
                      <a:pt x="366" y="51"/>
                      <a:pt x="367" y="51"/>
                      <a:pt x="367" y="51"/>
                    </a:cubicBezTo>
                    <a:cubicBezTo>
                      <a:pt x="367" y="51"/>
                      <a:pt x="367" y="51"/>
                      <a:pt x="368" y="51"/>
                    </a:cubicBezTo>
                    <a:cubicBezTo>
                      <a:pt x="368" y="51"/>
                      <a:pt x="368" y="51"/>
                      <a:pt x="369" y="51"/>
                    </a:cubicBezTo>
                    <a:cubicBezTo>
                      <a:pt x="369" y="52"/>
                      <a:pt x="369" y="52"/>
                      <a:pt x="370" y="52"/>
                    </a:cubicBezTo>
                    <a:cubicBezTo>
                      <a:pt x="370" y="52"/>
                      <a:pt x="370" y="52"/>
                      <a:pt x="371" y="52"/>
                    </a:cubicBezTo>
                    <a:cubicBezTo>
                      <a:pt x="371" y="52"/>
                      <a:pt x="372" y="52"/>
                      <a:pt x="372" y="52"/>
                    </a:cubicBezTo>
                    <a:cubicBezTo>
                      <a:pt x="372" y="52"/>
                      <a:pt x="372" y="52"/>
                      <a:pt x="372" y="52"/>
                    </a:cubicBezTo>
                    <a:cubicBezTo>
                      <a:pt x="372" y="52"/>
                      <a:pt x="372" y="52"/>
                      <a:pt x="372" y="52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373" y="53"/>
                      <a:pt x="373" y="53"/>
                      <a:pt x="373" y="53"/>
                    </a:cubicBezTo>
                    <a:cubicBezTo>
                      <a:pt x="373" y="53"/>
                      <a:pt x="373" y="53"/>
                      <a:pt x="373" y="53"/>
                    </a:cubicBezTo>
                    <a:cubicBezTo>
                      <a:pt x="373" y="53"/>
                      <a:pt x="374" y="53"/>
                      <a:pt x="374" y="53"/>
                    </a:cubicBezTo>
                    <a:cubicBezTo>
                      <a:pt x="374" y="53"/>
                      <a:pt x="374" y="53"/>
                      <a:pt x="374" y="53"/>
                    </a:cubicBezTo>
                    <a:cubicBezTo>
                      <a:pt x="374" y="53"/>
                      <a:pt x="374" y="53"/>
                      <a:pt x="374" y="54"/>
                    </a:cubicBezTo>
                    <a:cubicBezTo>
                      <a:pt x="375" y="54"/>
                      <a:pt x="376" y="54"/>
                      <a:pt x="377" y="54"/>
                    </a:cubicBezTo>
                    <a:cubicBezTo>
                      <a:pt x="377" y="54"/>
                      <a:pt x="377" y="54"/>
                      <a:pt x="378" y="54"/>
                    </a:cubicBezTo>
                    <a:cubicBezTo>
                      <a:pt x="378" y="54"/>
                      <a:pt x="378" y="54"/>
                      <a:pt x="378" y="54"/>
                    </a:cubicBezTo>
                    <a:cubicBezTo>
                      <a:pt x="379" y="54"/>
                      <a:pt x="379" y="55"/>
                      <a:pt x="379" y="55"/>
                    </a:cubicBezTo>
                    <a:cubicBezTo>
                      <a:pt x="379" y="55"/>
                      <a:pt x="379" y="55"/>
                      <a:pt x="379" y="55"/>
                    </a:cubicBezTo>
                    <a:cubicBezTo>
                      <a:pt x="380" y="56"/>
                      <a:pt x="380" y="56"/>
                      <a:pt x="380" y="56"/>
                    </a:cubicBezTo>
                    <a:cubicBezTo>
                      <a:pt x="380" y="56"/>
                      <a:pt x="380" y="56"/>
                      <a:pt x="381" y="56"/>
                    </a:cubicBezTo>
                    <a:cubicBezTo>
                      <a:pt x="381" y="56"/>
                      <a:pt x="381" y="56"/>
                      <a:pt x="381" y="56"/>
                    </a:cubicBezTo>
                    <a:cubicBezTo>
                      <a:pt x="381" y="56"/>
                      <a:pt x="381" y="56"/>
                      <a:pt x="382" y="57"/>
                    </a:cubicBezTo>
                    <a:cubicBezTo>
                      <a:pt x="382" y="57"/>
                      <a:pt x="382" y="57"/>
                      <a:pt x="382" y="57"/>
                    </a:cubicBezTo>
                    <a:cubicBezTo>
                      <a:pt x="383" y="57"/>
                      <a:pt x="383" y="57"/>
                      <a:pt x="383" y="57"/>
                    </a:cubicBezTo>
                    <a:cubicBezTo>
                      <a:pt x="383" y="57"/>
                      <a:pt x="383" y="57"/>
                      <a:pt x="383" y="57"/>
                    </a:cubicBezTo>
                    <a:cubicBezTo>
                      <a:pt x="384" y="58"/>
                      <a:pt x="384" y="58"/>
                      <a:pt x="384" y="58"/>
                    </a:cubicBezTo>
                    <a:cubicBezTo>
                      <a:pt x="383" y="58"/>
                      <a:pt x="383" y="58"/>
                      <a:pt x="382" y="58"/>
                    </a:cubicBezTo>
                    <a:cubicBezTo>
                      <a:pt x="382" y="58"/>
                      <a:pt x="382" y="58"/>
                      <a:pt x="382" y="58"/>
                    </a:cubicBezTo>
                    <a:cubicBezTo>
                      <a:pt x="381" y="58"/>
                      <a:pt x="381" y="58"/>
                      <a:pt x="381" y="58"/>
                    </a:cubicBezTo>
                    <a:cubicBezTo>
                      <a:pt x="381" y="57"/>
                      <a:pt x="380" y="57"/>
                      <a:pt x="380" y="57"/>
                    </a:cubicBezTo>
                    <a:cubicBezTo>
                      <a:pt x="380" y="57"/>
                      <a:pt x="380" y="57"/>
                      <a:pt x="380" y="57"/>
                    </a:cubicBezTo>
                    <a:cubicBezTo>
                      <a:pt x="381" y="57"/>
                      <a:pt x="381" y="57"/>
                      <a:pt x="381" y="57"/>
                    </a:cubicBezTo>
                    <a:cubicBezTo>
                      <a:pt x="381" y="57"/>
                      <a:pt x="380" y="57"/>
                      <a:pt x="379" y="56"/>
                    </a:cubicBezTo>
                    <a:cubicBezTo>
                      <a:pt x="379" y="56"/>
                      <a:pt x="378" y="56"/>
                      <a:pt x="378" y="56"/>
                    </a:cubicBezTo>
                    <a:cubicBezTo>
                      <a:pt x="378" y="56"/>
                      <a:pt x="377" y="56"/>
                      <a:pt x="376" y="55"/>
                    </a:cubicBezTo>
                    <a:cubicBezTo>
                      <a:pt x="376" y="55"/>
                      <a:pt x="374" y="55"/>
                      <a:pt x="374" y="55"/>
                    </a:cubicBezTo>
                    <a:cubicBezTo>
                      <a:pt x="373" y="55"/>
                      <a:pt x="372" y="55"/>
                      <a:pt x="373" y="55"/>
                    </a:cubicBezTo>
                    <a:cubicBezTo>
                      <a:pt x="373" y="56"/>
                      <a:pt x="373" y="56"/>
                      <a:pt x="374" y="56"/>
                    </a:cubicBezTo>
                    <a:cubicBezTo>
                      <a:pt x="374" y="56"/>
                      <a:pt x="375" y="56"/>
                      <a:pt x="375" y="56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5" y="56"/>
                      <a:pt x="374" y="56"/>
                      <a:pt x="374" y="56"/>
                    </a:cubicBezTo>
                    <a:cubicBezTo>
                      <a:pt x="374" y="56"/>
                      <a:pt x="373" y="56"/>
                      <a:pt x="373" y="56"/>
                    </a:cubicBezTo>
                    <a:cubicBezTo>
                      <a:pt x="373" y="56"/>
                      <a:pt x="372" y="56"/>
                      <a:pt x="372" y="55"/>
                    </a:cubicBezTo>
                    <a:cubicBezTo>
                      <a:pt x="372" y="55"/>
                      <a:pt x="372" y="55"/>
                      <a:pt x="372" y="55"/>
                    </a:cubicBezTo>
                    <a:cubicBezTo>
                      <a:pt x="372" y="55"/>
                      <a:pt x="372" y="55"/>
                      <a:pt x="371" y="55"/>
                    </a:cubicBezTo>
                    <a:cubicBezTo>
                      <a:pt x="371" y="55"/>
                      <a:pt x="371" y="55"/>
                      <a:pt x="370" y="55"/>
                    </a:cubicBezTo>
                    <a:cubicBezTo>
                      <a:pt x="370" y="55"/>
                      <a:pt x="369" y="54"/>
                      <a:pt x="369" y="54"/>
                    </a:cubicBezTo>
                    <a:cubicBezTo>
                      <a:pt x="369" y="54"/>
                      <a:pt x="369" y="54"/>
                      <a:pt x="369" y="54"/>
                    </a:cubicBezTo>
                    <a:cubicBezTo>
                      <a:pt x="369" y="54"/>
                      <a:pt x="369" y="54"/>
                      <a:pt x="369" y="54"/>
                    </a:cubicBezTo>
                    <a:cubicBezTo>
                      <a:pt x="369" y="54"/>
                      <a:pt x="369" y="54"/>
                      <a:pt x="369" y="54"/>
                    </a:cubicBezTo>
                    <a:cubicBezTo>
                      <a:pt x="369" y="54"/>
                      <a:pt x="367" y="54"/>
                      <a:pt x="367" y="54"/>
                    </a:cubicBezTo>
                    <a:cubicBezTo>
                      <a:pt x="367" y="54"/>
                      <a:pt x="367" y="54"/>
                      <a:pt x="366" y="54"/>
                    </a:cubicBezTo>
                    <a:cubicBezTo>
                      <a:pt x="366" y="53"/>
                      <a:pt x="366" y="54"/>
                      <a:pt x="366" y="54"/>
                    </a:cubicBezTo>
                    <a:cubicBezTo>
                      <a:pt x="365" y="54"/>
                      <a:pt x="365" y="54"/>
                      <a:pt x="365" y="54"/>
                    </a:cubicBezTo>
                    <a:cubicBezTo>
                      <a:pt x="365" y="54"/>
                      <a:pt x="364" y="54"/>
                      <a:pt x="364" y="54"/>
                    </a:cubicBezTo>
                    <a:cubicBezTo>
                      <a:pt x="364" y="54"/>
                      <a:pt x="364" y="54"/>
                      <a:pt x="363" y="54"/>
                    </a:cubicBezTo>
                    <a:cubicBezTo>
                      <a:pt x="363" y="54"/>
                      <a:pt x="363" y="54"/>
                      <a:pt x="363" y="54"/>
                    </a:cubicBezTo>
                    <a:cubicBezTo>
                      <a:pt x="363" y="54"/>
                      <a:pt x="363" y="54"/>
                      <a:pt x="362" y="54"/>
                    </a:cubicBezTo>
                    <a:cubicBezTo>
                      <a:pt x="361" y="53"/>
                      <a:pt x="361" y="53"/>
                      <a:pt x="361" y="53"/>
                    </a:cubicBezTo>
                    <a:cubicBezTo>
                      <a:pt x="361" y="53"/>
                      <a:pt x="361" y="54"/>
                      <a:pt x="361" y="54"/>
                    </a:cubicBezTo>
                    <a:cubicBezTo>
                      <a:pt x="361" y="54"/>
                      <a:pt x="361" y="54"/>
                      <a:pt x="361" y="54"/>
                    </a:cubicBezTo>
                    <a:cubicBezTo>
                      <a:pt x="361" y="54"/>
                      <a:pt x="361" y="54"/>
                      <a:pt x="361" y="54"/>
                    </a:cubicBezTo>
                    <a:cubicBezTo>
                      <a:pt x="361" y="54"/>
                      <a:pt x="362" y="55"/>
                      <a:pt x="362" y="55"/>
                    </a:cubicBezTo>
                    <a:cubicBezTo>
                      <a:pt x="362" y="55"/>
                      <a:pt x="362" y="55"/>
                      <a:pt x="362" y="55"/>
                    </a:cubicBezTo>
                    <a:cubicBezTo>
                      <a:pt x="363" y="55"/>
                      <a:pt x="363" y="55"/>
                      <a:pt x="363" y="55"/>
                    </a:cubicBezTo>
                    <a:cubicBezTo>
                      <a:pt x="363" y="55"/>
                      <a:pt x="364" y="55"/>
                      <a:pt x="364" y="55"/>
                    </a:cubicBezTo>
                    <a:cubicBezTo>
                      <a:pt x="364" y="54"/>
                      <a:pt x="364" y="55"/>
                      <a:pt x="364" y="55"/>
                    </a:cubicBezTo>
                    <a:cubicBezTo>
                      <a:pt x="365" y="55"/>
                      <a:pt x="365" y="55"/>
                      <a:pt x="365" y="55"/>
                    </a:cubicBezTo>
                    <a:cubicBezTo>
                      <a:pt x="365" y="55"/>
                      <a:pt x="365" y="55"/>
                      <a:pt x="365" y="55"/>
                    </a:cubicBezTo>
                    <a:cubicBezTo>
                      <a:pt x="366" y="55"/>
                      <a:pt x="366" y="55"/>
                      <a:pt x="366" y="55"/>
                    </a:cubicBezTo>
                    <a:cubicBezTo>
                      <a:pt x="366" y="55"/>
                      <a:pt x="366" y="55"/>
                      <a:pt x="366" y="55"/>
                    </a:cubicBezTo>
                    <a:cubicBezTo>
                      <a:pt x="366" y="55"/>
                      <a:pt x="366" y="55"/>
                      <a:pt x="366" y="55"/>
                    </a:cubicBezTo>
                    <a:cubicBezTo>
                      <a:pt x="367" y="54"/>
                      <a:pt x="367" y="54"/>
                      <a:pt x="367" y="54"/>
                    </a:cubicBezTo>
                    <a:cubicBezTo>
                      <a:pt x="366" y="54"/>
                      <a:pt x="367" y="54"/>
                      <a:pt x="367" y="54"/>
                    </a:cubicBezTo>
                    <a:cubicBezTo>
                      <a:pt x="367" y="54"/>
                      <a:pt x="368" y="54"/>
                      <a:pt x="368" y="54"/>
                    </a:cubicBezTo>
                    <a:cubicBezTo>
                      <a:pt x="368" y="54"/>
                      <a:pt x="368" y="54"/>
                      <a:pt x="368" y="54"/>
                    </a:cubicBezTo>
                    <a:cubicBezTo>
                      <a:pt x="369" y="54"/>
                      <a:pt x="369" y="54"/>
                      <a:pt x="368" y="54"/>
                    </a:cubicBezTo>
                    <a:cubicBezTo>
                      <a:pt x="368" y="54"/>
                      <a:pt x="368" y="55"/>
                      <a:pt x="368" y="55"/>
                    </a:cubicBezTo>
                    <a:cubicBezTo>
                      <a:pt x="368" y="55"/>
                      <a:pt x="369" y="55"/>
                      <a:pt x="369" y="55"/>
                    </a:cubicBezTo>
                    <a:cubicBezTo>
                      <a:pt x="369" y="55"/>
                      <a:pt x="369" y="55"/>
                      <a:pt x="369" y="55"/>
                    </a:cubicBezTo>
                    <a:cubicBezTo>
                      <a:pt x="369" y="55"/>
                      <a:pt x="369" y="55"/>
                      <a:pt x="369" y="55"/>
                    </a:cubicBezTo>
                    <a:cubicBezTo>
                      <a:pt x="369" y="55"/>
                      <a:pt x="369" y="55"/>
                      <a:pt x="369" y="55"/>
                    </a:cubicBezTo>
                    <a:cubicBezTo>
                      <a:pt x="369" y="56"/>
                      <a:pt x="369" y="56"/>
                      <a:pt x="369" y="56"/>
                    </a:cubicBezTo>
                    <a:cubicBezTo>
                      <a:pt x="369" y="56"/>
                      <a:pt x="369" y="56"/>
                      <a:pt x="369" y="56"/>
                    </a:cubicBezTo>
                    <a:cubicBezTo>
                      <a:pt x="369" y="56"/>
                      <a:pt x="369" y="56"/>
                      <a:pt x="369" y="56"/>
                    </a:cubicBezTo>
                    <a:cubicBezTo>
                      <a:pt x="369" y="56"/>
                      <a:pt x="369" y="56"/>
                      <a:pt x="369" y="56"/>
                    </a:cubicBezTo>
                    <a:cubicBezTo>
                      <a:pt x="369" y="56"/>
                      <a:pt x="369" y="56"/>
                      <a:pt x="369" y="56"/>
                    </a:cubicBezTo>
                    <a:cubicBezTo>
                      <a:pt x="369" y="57"/>
                      <a:pt x="369" y="57"/>
                      <a:pt x="370" y="57"/>
                    </a:cubicBezTo>
                    <a:cubicBezTo>
                      <a:pt x="370" y="57"/>
                      <a:pt x="370" y="57"/>
                      <a:pt x="371" y="57"/>
                    </a:cubicBezTo>
                    <a:cubicBezTo>
                      <a:pt x="371" y="57"/>
                      <a:pt x="371" y="57"/>
                      <a:pt x="371" y="56"/>
                    </a:cubicBezTo>
                    <a:cubicBezTo>
                      <a:pt x="371" y="56"/>
                      <a:pt x="371" y="56"/>
                      <a:pt x="371" y="56"/>
                    </a:cubicBezTo>
                    <a:cubicBezTo>
                      <a:pt x="371" y="56"/>
                      <a:pt x="371" y="56"/>
                      <a:pt x="371" y="56"/>
                    </a:cubicBezTo>
                    <a:cubicBezTo>
                      <a:pt x="371" y="56"/>
                      <a:pt x="371" y="56"/>
                      <a:pt x="371" y="56"/>
                    </a:cubicBezTo>
                    <a:cubicBezTo>
                      <a:pt x="372" y="56"/>
                      <a:pt x="372" y="56"/>
                      <a:pt x="372" y="56"/>
                    </a:cubicBezTo>
                    <a:cubicBezTo>
                      <a:pt x="373" y="57"/>
                      <a:pt x="373" y="57"/>
                      <a:pt x="373" y="57"/>
                    </a:cubicBezTo>
                    <a:cubicBezTo>
                      <a:pt x="373" y="57"/>
                      <a:pt x="373" y="57"/>
                      <a:pt x="373" y="57"/>
                    </a:cubicBezTo>
                    <a:cubicBezTo>
                      <a:pt x="374" y="57"/>
                      <a:pt x="374" y="57"/>
                      <a:pt x="374" y="57"/>
                    </a:cubicBezTo>
                    <a:cubicBezTo>
                      <a:pt x="374" y="57"/>
                      <a:pt x="375" y="57"/>
                      <a:pt x="375" y="57"/>
                    </a:cubicBezTo>
                    <a:cubicBezTo>
                      <a:pt x="375" y="57"/>
                      <a:pt x="375" y="57"/>
                      <a:pt x="376" y="58"/>
                    </a:cubicBezTo>
                    <a:cubicBezTo>
                      <a:pt x="377" y="58"/>
                      <a:pt x="377" y="58"/>
                      <a:pt x="377" y="58"/>
                    </a:cubicBezTo>
                    <a:cubicBezTo>
                      <a:pt x="377" y="57"/>
                      <a:pt x="377" y="57"/>
                      <a:pt x="377" y="57"/>
                    </a:cubicBezTo>
                    <a:cubicBezTo>
                      <a:pt x="377" y="57"/>
                      <a:pt x="377" y="57"/>
                      <a:pt x="377" y="57"/>
                    </a:cubicBezTo>
                    <a:cubicBezTo>
                      <a:pt x="376" y="57"/>
                      <a:pt x="376" y="57"/>
                      <a:pt x="377" y="57"/>
                    </a:cubicBezTo>
                    <a:cubicBezTo>
                      <a:pt x="377" y="57"/>
                      <a:pt x="377" y="57"/>
                      <a:pt x="377" y="57"/>
                    </a:cubicBezTo>
                    <a:cubicBezTo>
                      <a:pt x="377" y="57"/>
                      <a:pt x="378" y="57"/>
                      <a:pt x="378" y="57"/>
                    </a:cubicBezTo>
                    <a:cubicBezTo>
                      <a:pt x="378" y="58"/>
                      <a:pt x="378" y="58"/>
                      <a:pt x="378" y="58"/>
                    </a:cubicBezTo>
                    <a:cubicBezTo>
                      <a:pt x="378" y="58"/>
                      <a:pt x="378" y="58"/>
                      <a:pt x="377" y="58"/>
                    </a:cubicBezTo>
                    <a:cubicBezTo>
                      <a:pt x="377" y="58"/>
                      <a:pt x="377" y="58"/>
                      <a:pt x="377" y="58"/>
                    </a:cubicBezTo>
                    <a:cubicBezTo>
                      <a:pt x="377" y="59"/>
                      <a:pt x="377" y="59"/>
                      <a:pt x="376" y="58"/>
                    </a:cubicBezTo>
                    <a:cubicBezTo>
                      <a:pt x="376" y="58"/>
                      <a:pt x="375" y="58"/>
                      <a:pt x="375" y="58"/>
                    </a:cubicBezTo>
                    <a:cubicBezTo>
                      <a:pt x="374" y="58"/>
                      <a:pt x="374" y="58"/>
                      <a:pt x="374" y="58"/>
                    </a:cubicBezTo>
                    <a:cubicBezTo>
                      <a:pt x="374" y="58"/>
                      <a:pt x="374" y="58"/>
                      <a:pt x="372" y="58"/>
                    </a:cubicBezTo>
                    <a:cubicBezTo>
                      <a:pt x="371" y="57"/>
                      <a:pt x="371" y="57"/>
                      <a:pt x="371" y="57"/>
                    </a:cubicBezTo>
                    <a:cubicBezTo>
                      <a:pt x="371" y="57"/>
                      <a:pt x="370" y="57"/>
                      <a:pt x="370" y="57"/>
                    </a:cubicBezTo>
                    <a:cubicBezTo>
                      <a:pt x="369" y="57"/>
                      <a:pt x="369" y="57"/>
                      <a:pt x="369" y="58"/>
                    </a:cubicBezTo>
                    <a:cubicBezTo>
                      <a:pt x="369" y="58"/>
                      <a:pt x="369" y="58"/>
                      <a:pt x="369" y="58"/>
                    </a:cubicBezTo>
                    <a:cubicBezTo>
                      <a:pt x="369" y="58"/>
                      <a:pt x="368" y="58"/>
                      <a:pt x="368" y="58"/>
                    </a:cubicBezTo>
                    <a:cubicBezTo>
                      <a:pt x="368" y="58"/>
                      <a:pt x="369" y="58"/>
                      <a:pt x="369" y="58"/>
                    </a:cubicBezTo>
                    <a:cubicBezTo>
                      <a:pt x="369" y="59"/>
                      <a:pt x="370" y="59"/>
                      <a:pt x="370" y="59"/>
                    </a:cubicBezTo>
                    <a:cubicBezTo>
                      <a:pt x="370" y="59"/>
                      <a:pt x="370" y="60"/>
                      <a:pt x="371" y="60"/>
                    </a:cubicBezTo>
                    <a:cubicBezTo>
                      <a:pt x="371" y="60"/>
                      <a:pt x="371" y="60"/>
                      <a:pt x="371" y="60"/>
                    </a:cubicBezTo>
                    <a:cubicBezTo>
                      <a:pt x="371" y="60"/>
                      <a:pt x="371" y="60"/>
                      <a:pt x="372" y="60"/>
                    </a:cubicBezTo>
                    <a:cubicBezTo>
                      <a:pt x="372" y="60"/>
                      <a:pt x="372" y="61"/>
                      <a:pt x="373" y="61"/>
                    </a:cubicBezTo>
                    <a:cubicBezTo>
                      <a:pt x="373" y="62"/>
                      <a:pt x="374" y="62"/>
                      <a:pt x="374" y="62"/>
                    </a:cubicBezTo>
                    <a:cubicBezTo>
                      <a:pt x="375" y="63"/>
                      <a:pt x="375" y="63"/>
                      <a:pt x="375" y="63"/>
                    </a:cubicBezTo>
                    <a:cubicBezTo>
                      <a:pt x="375" y="63"/>
                      <a:pt x="375" y="63"/>
                      <a:pt x="375" y="63"/>
                    </a:cubicBezTo>
                    <a:cubicBezTo>
                      <a:pt x="374" y="63"/>
                      <a:pt x="374" y="63"/>
                      <a:pt x="374" y="63"/>
                    </a:cubicBezTo>
                    <a:cubicBezTo>
                      <a:pt x="374" y="63"/>
                      <a:pt x="374" y="62"/>
                      <a:pt x="373" y="62"/>
                    </a:cubicBezTo>
                    <a:cubicBezTo>
                      <a:pt x="373" y="62"/>
                      <a:pt x="373" y="62"/>
                      <a:pt x="373" y="62"/>
                    </a:cubicBezTo>
                    <a:cubicBezTo>
                      <a:pt x="373" y="62"/>
                      <a:pt x="372" y="62"/>
                      <a:pt x="372" y="62"/>
                    </a:cubicBezTo>
                    <a:cubicBezTo>
                      <a:pt x="372" y="63"/>
                      <a:pt x="372" y="63"/>
                      <a:pt x="372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72" y="62"/>
                      <a:pt x="372" y="62"/>
                      <a:pt x="371" y="62"/>
                    </a:cubicBezTo>
                    <a:cubicBezTo>
                      <a:pt x="371" y="62"/>
                      <a:pt x="371" y="62"/>
                      <a:pt x="371" y="62"/>
                    </a:cubicBezTo>
                    <a:cubicBezTo>
                      <a:pt x="371" y="63"/>
                      <a:pt x="371" y="63"/>
                      <a:pt x="371" y="63"/>
                    </a:cubicBezTo>
                    <a:cubicBezTo>
                      <a:pt x="371" y="63"/>
                      <a:pt x="370" y="62"/>
                      <a:pt x="370" y="62"/>
                    </a:cubicBezTo>
                    <a:cubicBezTo>
                      <a:pt x="370" y="62"/>
                      <a:pt x="370" y="62"/>
                      <a:pt x="371" y="62"/>
                    </a:cubicBezTo>
                    <a:cubicBezTo>
                      <a:pt x="371" y="62"/>
                      <a:pt x="371" y="62"/>
                      <a:pt x="371" y="62"/>
                    </a:cubicBezTo>
                    <a:cubicBezTo>
                      <a:pt x="371" y="62"/>
                      <a:pt x="370" y="61"/>
                      <a:pt x="370" y="61"/>
                    </a:cubicBezTo>
                    <a:cubicBezTo>
                      <a:pt x="370" y="61"/>
                      <a:pt x="370" y="61"/>
                      <a:pt x="371" y="61"/>
                    </a:cubicBezTo>
                    <a:cubicBezTo>
                      <a:pt x="371" y="61"/>
                      <a:pt x="371" y="61"/>
                      <a:pt x="371" y="61"/>
                    </a:cubicBezTo>
                    <a:cubicBezTo>
                      <a:pt x="371" y="61"/>
                      <a:pt x="370" y="61"/>
                      <a:pt x="370" y="61"/>
                    </a:cubicBezTo>
                    <a:cubicBezTo>
                      <a:pt x="369" y="61"/>
                      <a:pt x="369" y="60"/>
                      <a:pt x="369" y="60"/>
                    </a:cubicBezTo>
                    <a:cubicBezTo>
                      <a:pt x="369" y="60"/>
                      <a:pt x="369" y="60"/>
                      <a:pt x="369" y="60"/>
                    </a:cubicBezTo>
                    <a:cubicBezTo>
                      <a:pt x="368" y="60"/>
                      <a:pt x="368" y="60"/>
                      <a:pt x="368" y="60"/>
                    </a:cubicBezTo>
                    <a:cubicBezTo>
                      <a:pt x="368" y="60"/>
                      <a:pt x="368" y="60"/>
                      <a:pt x="368" y="60"/>
                    </a:cubicBezTo>
                    <a:cubicBezTo>
                      <a:pt x="367" y="60"/>
                      <a:pt x="367" y="60"/>
                      <a:pt x="367" y="59"/>
                    </a:cubicBezTo>
                    <a:cubicBezTo>
                      <a:pt x="367" y="59"/>
                      <a:pt x="367" y="59"/>
                      <a:pt x="367" y="59"/>
                    </a:cubicBezTo>
                    <a:cubicBezTo>
                      <a:pt x="367" y="59"/>
                      <a:pt x="367" y="59"/>
                      <a:pt x="366" y="59"/>
                    </a:cubicBezTo>
                    <a:cubicBezTo>
                      <a:pt x="366" y="59"/>
                      <a:pt x="366" y="59"/>
                      <a:pt x="366" y="58"/>
                    </a:cubicBezTo>
                    <a:cubicBezTo>
                      <a:pt x="365" y="58"/>
                      <a:pt x="365" y="58"/>
                      <a:pt x="365" y="58"/>
                    </a:cubicBezTo>
                    <a:cubicBezTo>
                      <a:pt x="366" y="58"/>
                      <a:pt x="365" y="58"/>
                      <a:pt x="365" y="57"/>
                    </a:cubicBezTo>
                    <a:cubicBezTo>
                      <a:pt x="364" y="57"/>
                      <a:pt x="364" y="57"/>
                      <a:pt x="363" y="57"/>
                    </a:cubicBezTo>
                    <a:cubicBezTo>
                      <a:pt x="363" y="57"/>
                      <a:pt x="363" y="57"/>
                      <a:pt x="362" y="57"/>
                    </a:cubicBezTo>
                    <a:cubicBezTo>
                      <a:pt x="362" y="57"/>
                      <a:pt x="361" y="57"/>
                      <a:pt x="359" y="57"/>
                    </a:cubicBezTo>
                    <a:cubicBezTo>
                      <a:pt x="359" y="57"/>
                      <a:pt x="358" y="57"/>
                      <a:pt x="358" y="57"/>
                    </a:cubicBezTo>
                    <a:cubicBezTo>
                      <a:pt x="357" y="57"/>
                      <a:pt x="357" y="57"/>
                      <a:pt x="356" y="57"/>
                    </a:cubicBezTo>
                    <a:cubicBezTo>
                      <a:pt x="356" y="57"/>
                      <a:pt x="356" y="57"/>
                      <a:pt x="356" y="57"/>
                    </a:cubicBezTo>
                    <a:cubicBezTo>
                      <a:pt x="357" y="57"/>
                      <a:pt x="357" y="57"/>
                      <a:pt x="357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6" y="57"/>
                      <a:pt x="356" y="57"/>
                      <a:pt x="355" y="57"/>
                    </a:cubicBezTo>
                    <a:cubicBezTo>
                      <a:pt x="355" y="57"/>
                      <a:pt x="355" y="57"/>
                      <a:pt x="355" y="57"/>
                    </a:cubicBezTo>
                    <a:cubicBezTo>
                      <a:pt x="355" y="57"/>
                      <a:pt x="354" y="57"/>
                      <a:pt x="354" y="57"/>
                    </a:cubicBezTo>
                    <a:cubicBezTo>
                      <a:pt x="354" y="57"/>
                      <a:pt x="354" y="57"/>
                      <a:pt x="354" y="57"/>
                    </a:cubicBezTo>
                    <a:cubicBezTo>
                      <a:pt x="354" y="57"/>
                      <a:pt x="354" y="57"/>
                      <a:pt x="354" y="57"/>
                    </a:cubicBezTo>
                    <a:cubicBezTo>
                      <a:pt x="354" y="56"/>
                      <a:pt x="354" y="57"/>
                      <a:pt x="354" y="57"/>
                    </a:cubicBezTo>
                    <a:cubicBezTo>
                      <a:pt x="354" y="57"/>
                      <a:pt x="354" y="57"/>
                      <a:pt x="354" y="57"/>
                    </a:cubicBezTo>
                    <a:cubicBezTo>
                      <a:pt x="353" y="57"/>
                      <a:pt x="353" y="57"/>
                      <a:pt x="353" y="57"/>
                    </a:cubicBezTo>
                    <a:cubicBezTo>
                      <a:pt x="353" y="57"/>
                      <a:pt x="353" y="57"/>
                      <a:pt x="353" y="57"/>
                    </a:cubicBezTo>
                    <a:cubicBezTo>
                      <a:pt x="353" y="56"/>
                      <a:pt x="353" y="56"/>
                      <a:pt x="352" y="56"/>
                    </a:cubicBezTo>
                    <a:cubicBezTo>
                      <a:pt x="351" y="56"/>
                      <a:pt x="351" y="56"/>
                      <a:pt x="351" y="56"/>
                    </a:cubicBezTo>
                    <a:cubicBezTo>
                      <a:pt x="350" y="56"/>
                      <a:pt x="350" y="56"/>
                      <a:pt x="350" y="56"/>
                    </a:cubicBezTo>
                    <a:cubicBezTo>
                      <a:pt x="350" y="56"/>
                      <a:pt x="350" y="57"/>
                      <a:pt x="350" y="57"/>
                    </a:cubicBezTo>
                    <a:cubicBezTo>
                      <a:pt x="350" y="57"/>
                      <a:pt x="350" y="57"/>
                      <a:pt x="350" y="57"/>
                    </a:cubicBezTo>
                    <a:cubicBezTo>
                      <a:pt x="350" y="57"/>
                      <a:pt x="350" y="57"/>
                      <a:pt x="350" y="57"/>
                    </a:cubicBezTo>
                    <a:cubicBezTo>
                      <a:pt x="351" y="58"/>
                      <a:pt x="352" y="59"/>
                      <a:pt x="352" y="59"/>
                    </a:cubicBezTo>
                    <a:cubicBezTo>
                      <a:pt x="352" y="59"/>
                      <a:pt x="352" y="58"/>
                      <a:pt x="352" y="58"/>
                    </a:cubicBezTo>
                    <a:cubicBezTo>
                      <a:pt x="352" y="58"/>
                      <a:pt x="352" y="58"/>
                      <a:pt x="352" y="58"/>
                    </a:cubicBezTo>
                    <a:cubicBezTo>
                      <a:pt x="352" y="58"/>
                      <a:pt x="353" y="58"/>
                      <a:pt x="353" y="58"/>
                    </a:cubicBezTo>
                    <a:cubicBezTo>
                      <a:pt x="353" y="57"/>
                      <a:pt x="353" y="57"/>
                      <a:pt x="353" y="57"/>
                    </a:cubicBezTo>
                    <a:cubicBezTo>
                      <a:pt x="353" y="57"/>
                      <a:pt x="354" y="58"/>
                      <a:pt x="353" y="59"/>
                    </a:cubicBezTo>
                    <a:cubicBezTo>
                      <a:pt x="353" y="59"/>
                      <a:pt x="353" y="59"/>
                      <a:pt x="353" y="60"/>
                    </a:cubicBezTo>
                    <a:cubicBezTo>
                      <a:pt x="353" y="60"/>
                      <a:pt x="353" y="60"/>
                      <a:pt x="353" y="61"/>
                    </a:cubicBezTo>
                    <a:cubicBezTo>
                      <a:pt x="353" y="61"/>
                      <a:pt x="353" y="61"/>
                      <a:pt x="353" y="61"/>
                    </a:cubicBezTo>
                    <a:cubicBezTo>
                      <a:pt x="353" y="62"/>
                      <a:pt x="353" y="62"/>
                      <a:pt x="353" y="62"/>
                    </a:cubicBezTo>
                    <a:cubicBezTo>
                      <a:pt x="352" y="63"/>
                      <a:pt x="352" y="63"/>
                      <a:pt x="352" y="63"/>
                    </a:cubicBezTo>
                    <a:cubicBezTo>
                      <a:pt x="352" y="63"/>
                      <a:pt x="353" y="63"/>
                      <a:pt x="353" y="63"/>
                    </a:cubicBezTo>
                    <a:cubicBezTo>
                      <a:pt x="353" y="63"/>
                      <a:pt x="353" y="63"/>
                      <a:pt x="354" y="63"/>
                    </a:cubicBezTo>
                    <a:cubicBezTo>
                      <a:pt x="354" y="64"/>
                      <a:pt x="354" y="64"/>
                      <a:pt x="354" y="64"/>
                    </a:cubicBezTo>
                    <a:cubicBezTo>
                      <a:pt x="354" y="64"/>
                      <a:pt x="354" y="64"/>
                      <a:pt x="353" y="64"/>
                    </a:cubicBezTo>
                    <a:cubicBezTo>
                      <a:pt x="353" y="64"/>
                      <a:pt x="353" y="64"/>
                      <a:pt x="352" y="64"/>
                    </a:cubicBezTo>
                    <a:cubicBezTo>
                      <a:pt x="352" y="64"/>
                      <a:pt x="352" y="64"/>
                      <a:pt x="352" y="64"/>
                    </a:cubicBezTo>
                    <a:cubicBezTo>
                      <a:pt x="352" y="64"/>
                      <a:pt x="352" y="64"/>
                      <a:pt x="351" y="64"/>
                    </a:cubicBezTo>
                    <a:cubicBezTo>
                      <a:pt x="351" y="64"/>
                      <a:pt x="351" y="64"/>
                      <a:pt x="351" y="64"/>
                    </a:cubicBezTo>
                    <a:cubicBezTo>
                      <a:pt x="351" y="64"/>
                      <a:pt x="351" y="64"/>
                      <a:pt x="351" y="63"/>
                    </a:cubicBezTo>
                    <a:cubicBezTo>
                      <a:pt x="351" y="63"/>
                      <a:pt x="351" y="63"/>
                      <a:pt x="351" y="63"/>
                    </a:cubicBezTo>
                    <a:cubicBezTo>
                      <a:pt x="351" y="63"/>
                      <a:pt x="351" y="63"/>
                      <a:pt x="351" y="63"/>
                    </a:cubicBezTo>
                    <a:cubicBezTo>
                      <a:pt x="351" y="63"/>
                      <a:pt x="351" y="63"/>
                      <a:pt x="350" y="63"/>
                    </a:cubicBezTo>
                    <a:cubicBezTo>
                      <a:pt x="349" y="63"/>
                      <a:pt x="349" y="63"/>
                      <a:pt x="349" y="63"/>
                    </a:cubicBezTo>
                    <a:cubicBezTo>
                      <a:pt x="349" y="62"/>
                      <a:pt x="349" y="62"/>
                      <a:pt x="349" y="62"/>
                    </a:cubicBezTo>
                    <a:cubicBezTo>
                      <a:pt x="349" y="62"/>
                      <a:pt x="349" y="62"/>
                      <a:pt x="349" y="62"/>
                    </a:cubicBezTo>
                    <a:cubicBezTo>
                      <a:pt x="349" y="62"/>
                      <a:pt x="348" y="62"/>
                      <a:pt x="348" y="62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7" y="62"/>
                      <a:pt x="347" y="62"/>
                      <a:pt x="347" y="62"/>
                    </a:cubicBezTo>
                    <a:cubicBezTo>
                      <a:pt x="347" y="62"/>
                      <a:pt x="346" y="62"/>
                      <a:pt x="346" y="62"/>
                    </a:cubicBezTo>
                    <a:cubicBezTo>
                      <a:pt x="346" y="62"/>
                      <a:pt x="346" y="62"/>
                      <a:pt x="346" y="62"/>
                    </a:cubicBezTo>
                    <a:cubicBezTo>
                      <a:pt x="346" y="62"/>
                      <a:pt x="346" y="62"/>
                      <a:pt x="346" y="62"/>
                    </a:cubicBezTo>
                    <a:cubicBezTo>
                      <a:pt x="346" y="63"/>
                      <a:pt x="346" y="63"/>
                      <a:pt x="347" y="63"/>
                    </a:cubicBezTo>
                    <a:cubicBezTo>
                      <a:pt x="347" y="63"/>
                      <a:pt x="347" y="63"/>
                      <a:pt x="347" y="63"/>
                    </a:cubicBezTo>
                    <a:cubicBezTo>
                      <a:pt x="347" y="63"/>
                      <a:pt x="347" y="63"/>
                      <a:pt x="347" y="63"/>
                    </a:cubicBezTo>
                    <a:cubicBezTo>
                      <a:pt x="347" y="63"/>
                      <a:pt x="347" y="64"/>
                      <a:pt x="347" y="64"/>
                    </a:cubicBezTo>
                    <a:cubicBezTo>
                      <a:pt x="347" y="64"/>
                      <a:pt x="347" y="64"/>
                      <a:pt x="348" y="64"/>
                    </a:cubicBezTo>
                    <a:cubicBezTo>
                      <a:pt x="348" y="63"/>
                      <a:pt x="348" y="63"/>
                      <a:pt x="348" y="64"/>
                    </a:cubicBezTo>
                    <a:cubicBezTo>
                      <a:pt x="348" y="64"/>
                      <a:pt x="348" y="64"/>
                      <a:pt x="348" y="64"/>
                    </a:cubicBezTo>
                    <a:cubicBezTo>
                      <a:pt x="348" y="64"/>
                      <a:pt x="347" y="64"/>
                      <a:pt x="347" y="64"/>
                    </a:cubicBezTo>
                    <a:cubicBezTo>
                      <a:pt x="347" y="64"/>
                      <a:pt x="347" y="64"/>
                      <a:pt x="347" y="64"/>
                    </a:cubicBezTo>
                    <a:cubicBezTo>
                      <a:pt x="347" y="64"/>
                      <a:pt x="347" y="64"/>
                      <a:pt x="347" y="65"/>
                    </a:cubicBezTo>
                    <a:cubicBezTo>
                      <a:pt x="347" y="65"/>
                      <a:pt x="347" y="65"/>
                      <a:pt x="347" y="65"/>
                    </a:cubicBezTo>
                    <a:cubicBezTo>
                      <a:pt x="347" y="65"/>
                      <a:pt x="348" y="65"/>
                      <a:pt x="348" y="65"/>
                    </a:cubicBezTo>
                    <a:cubicBezTo>
                      <a:pt x="348" y="65"/>
                      <a:pt x="348" y="65"/>
                      <a:pt x="348" y="65"/>
                    </a:cubicBezTo>
                    <a:cubicBezTo>
                      <a:pt x="349" y="65"/>
                      <a:pt x="349" y="65"/>
                      <a:pt x="349" y="65"/>
                    </a:cubicBezTo>
                    <a:cubicBezTo>
                      <a:pt x="349" y="66"/>
                      <a:pt x="349" y="66"/>
                      <a:pt x="349" y="66"/>
                    </a:cubicBezTo>
                    <a:cubicBezTo>
                      <a:pt x="349" y="66"/>
                      <a:pt x="349" y="66"/>
                      <a:pt x="350" y="66"/>
                    </a:cubicBezTo>
                    <a:cubicBezTo>
                      <a:pt x="350" y="66"/>
                      <a:pt x="350" y="66"/>
                      <a:pt x="350" y="66"/>
                    </a:cubicBezTo>
                    <a:cubicBezTo>
                      <a:pt x="350" y="66"/>
                      <a:pt x="350" y="66"/>
                      <a:pt x="350" y="66"/>
                    </a:cubicBezTo>
                    <a:cubicBezTo>
                      <a:pt x="351" y="66"/>
                      <a:pt x="351" y="66"/>
                      <a:pt x="351" y="66"/>
                    </a:cubicBezTo>
                    <a:cubicBezTo>
                      <a:pt x="351" y="66"/>
                      <a:pt x="351" y="66"/>
                      <a:pt x="351" y="67"/>
                    </a:cubicBezTo>
                    <a:cubicBezTo>
                      <a:pt x="350" y="67"/>
                      <a:pt x="350" y="67"/>
                      <a:pt x="350" y="67"/>
                    </a:cubicBezTo>
                    <a:cubicBezTo>
                      <a:pt x="350" y="67"/>
                      <a:pt x="350" y="67"/>
                      <a:pt x="350" y="67"/>
                    </a:cubicBezTo>
                    <a:cubicBezTo>
                      <a:pt x="349" y="67"/>
                      <a:pt x="349" y="67"/>
                      <a:pt x="349" y="67"/>
                    </a:cubicBezTo>
                    <a:cubicBezTo>
                      <a:pt x="349" y="67"/>
                      <a:pt x="349" y="67"/>
                      <a:pt x="349" y="67"/>
                    </a:cubicBezTo>
                    <a:cubicBezTo>
                      <a:pt x="349" y="67"/>
                      <a:pt x="349" y="68"/>
                      <a:pt x="349" y="68"/>
                    </a:cubicBezTo>
                    <a:cubicBezTo>
                      <a:pt x="349" y="68"/>
                      <a:pt x="349" y="68"/>
                      <a:pt x="350" y="68"/>
                    </a:cubicBezTo>
                    <a:cubicBezTo>
                      <a:pt x="350" y="68"/>
                      <a:pt x="350" y="68"/>
                      <a:pt x="350" y="69"/>
                    </a:cubicBezTo>
                    <a:cubicBezTo>
                      <a:pt x="350" y="69"/>
                      <a:pt x="350" y="69"/>
                      <a:pt x="351" y="69"/>
                    </a:cubicBezTo>
                    <a:cubicBezTo>
                      <a:pt x="351" y="69"/>
                      <a:pt x="351" y="69"/>
                      <a:pt x="351" y="69"/>
                    </a:cubicBezTo>
                    <a:cubicBezTo>
                      <a:pt x="351" y="69"/>
                      <a:pt x="351" y="69"/>
                      <a:pt x="351" y="69"/>
                    </a:cubicBezTo>
                    <a:cubicBezTo>
                      <a:pt x="351" y="69"/>
                      <a:pt x="352" y="70"/>
                      <a:pt x="352" y="70"/>
                    </a:cubicBezTo>
                    <a:cubicBezTo>
                      <a:pt x="352" y="70"/>
                      <a:pt x="352" y="70"/>
                      <a:pt x="353" y="70"/>
                    </a:cubicBezTo>
                    <a:cubicBezTo>
                      <a:pt x="353" y="70"/>
                      <a:pt x="353" y="70"/>
                      <a:pt x="353" y="70"/>
                    </a:cubicBezTo>
                    <a:cubicBezTo>
                      <a:pt x="354" y="70"/>
                      <a:pt x="354" y="70"/>
                      <a:pt x="354" y="70"/>
                    </a:cubicBezTo>
                    <a:cubicBezTo>
                      <a:pt x="354" y="70"/>
                      <a:pt x="354" y="70"/>
                      <a:pt x="354" y="70"/>
                    </a:cubicBezTo>
                    <a:cubicBezTo>
                      <a:pt x="354" y="70"/>
                      <a:pt x="354" y="70"/>
                      <a:pt x="353" y="70"/>
                    </a:cubicBezTo>
                    <a:cubicBezTo>
                      <a:pt x="353" y="70"/>
                      <a:pt x="353" y="70"/>
                      <a:pt x="353" y="70"/>
                    </a:cubicBezTo>
                    <a:cubicBezTo>
                      <a:pt x="352" y="71"/>
                      <a:pt x="352" y="71"/>
                      <a:pt x="352" y="71"/>
                    </a:cubicBezTo>
                    <a:cubicBezTo>
                      <a:pt x="352" y="71"/>
                      <a:pt x="352" y="71"/>
                      <a:pt x="351" y="70"/>
                    </a:cubicBezTo>
                    <a:cubicBezTo>
                      <a:pt x="351" y="70"/>
                      <a:pt x="351" y="70"/>
                      <a:pt x="351" y="70"/>
                    </a:cubicBezTo>
                    <a:cubicBezTo>
                      <a:pt x="351" y="70"/>
                      <a:pt x="350" y="70"/>
                      <a:pt x="350" y="70"/>
                    </a:cubicBezTo>
                    <a:cubicBezTo>
                      <a:pt x="350" y="70"/>
                      <a:pt x="350" y="71"/>
                      <a:pt x="350" y="71"/>
                    </a:cubicBezTo>
                    <a:cubicBezTo>
                      <a:pt x="350" y="71"/>
                      <a:pt x="350" y="71"/>
                      <a:pt x="350" y="71"/>
                    </a:cubicBezTo>
                    <a:cubicBezTo>
                      <a:pt x="349" y="71"/>
                      <a:pt x="348" y="70"/>
                      <a:pt x="348" y="70"/>
                    </a:cubicBezTo>
                    <a:cubicBezTo>
                      <a:pt x="348" y="70"/>
                      <a:pt x="348" y="70"/>
                      <a:pt x="348" y="70"/>
                    </a:cubicBezTo>
                    <a:cubicBezTo>
                      <a:pt x="348" y="69"/>
                      <a:pt x="348" y="69"/>
                      <a:pt x="348" y="69"/>
                    </a:cubicBezTo>
                    <a:cubicBezTo>
                      <a:pt x="348" y="69"/>
                      <a:pt x="347" y="69"/>
                      <a:pt x="347" y="69"/>
                    </a:cubicBezTo>
                    <a:cubicBezTo>
                      <a:pt x="347" y="69"/>
                      <a:pt x="347" y="69"/>
                      <a:pt x="348" y="69"/>
                    </a:cubicBezTo>
                    <a:cubicBezTo>
                      <a:pt x="348" y="69"/>
                      <a:pt x="348" y="69"/>
                      <a:pt x="348" y="69"/>
                    </a:cubicBezTo>
                    <a:cubicBezTo>
                      <a:pt x="348" y="69"/>
                      <a:pt x="348" y="69"/>
                      <a:pt x="347" y="69"/>
                    </a:cubicBezTo>
                    <a:cubicBezTo>
                      <a:pt x="347" y="68"/>
                      <a:pt x="347" y="68"/>
                      <a:pt x="347" y="68"/>
                    </a:cubicBezTo>
                    <a:cubicBezTo>
                      <a:pt x="347" y="68"/>
                      <a:pt x="346" y="68"/>
                      <a:pt x="346" y="68"/>
                    </a:cubicBezTo>
                    <a:cubicBezTo>
                      <a:pt x="346" y="68"/>
                      <a:pt x="346" y="68"/>
                      <a:pt x="346" y="68"/>
                    </a:cubicBezTo>
                    <a:cubicBezTo>
                      <a:pt x="345" y="68"/>
                      <a:pt x="345" y="68"/>
                      <a:pt x="345" y="68"/>
                    </a:cubicBezTo>
                    <a:cubicBezTo>
                      <a:pt x="345" y="68"/>
                      <a:pt x="345" y="68"/>
                      <a:pt x="345" y="68"/>
                    </a:cubicBezTo>
                    <a:cubicBezTo>
                      <a:pt x="345" y="69"/>
                      <a:pt x="345" y="69"/>
                      <a:pt x="345" y="69"/>
                    </a:cubicBezTo>
                    <a:cubicBezTo>
                      <a:pt x="345" y="69"/>
                      <a:pt x="345" y="70"/>
                      <a:pt x="345" y="70"/>
                    </a:cubicBezTo>
                    <a:cubicBezTo>
                      <a:pt x="344" y="70"/>
                      <a:pt x="345" y="71"/>
                      <a:pt x="345" y="71"/>
                    </a:cubicBezTo>
                    <a:cubicBezTo>
                      <a:pt x="345" y="71"/>
                      <a:pt x="345" y="71"/>
                      <a:pt x="345" y="71"/>
                    </a:cubicBezTo>
                    <a:cubicBezTo>
                      <a:pt x="346" y="70"/>
                      <a:pt x="346" y="70"/>
                      <a:pt x="346" y="71"/>
                    </a:cubicBezTo>
                    <a:cubicBezTo>
                      <a:pt x="346" y="71"/>
                      <a:pt x="346" y="71"/>
                      <a:pt x="345" y="71"/>
                    </a:cubicBezTo>
                    <a:cubicBezTo>
                      <a:pt x="345" y="71"/>
                      <a:pt x="346" y="71"/>
                      <a:pt x="346" y="71"/>
                    </a:cubicBezTo>
                    <a:cubicBezTo>
                      <a:pt x="347" y="71"/>
                      <a:pt x="348" y="72"/>
                      <a:pt x="348" y="72"/>
                    </a:cubicBezTo>
                    <a:cubicBezTo>
                      <a:pt x="348" y="72"/>
                      <a:pt x="348" y="72"/>
                      <a:pt x="347" y="72"/>
                    </a:cubicBezTo>
                    <a:cubicBezTo>
                      <a:pt x="347" y="72"/>
                      <a:pt x="347" y="72"/>
                      <a:pt x="346" y="72"/>
                    </a:cubicBezTo>
                    <a:cubicBezTo>
                      <a:pt x="346" y="72"/>
                      <a:pt x="346" y="72"/>
                      <a:pt x="346" y="72"/>
                    </a:cubicBezTo>
                    <a:cubicBezTo>
                      <a:pt x="345" y="72"/>
                      <a:pt x="345" y="72"/>
                      <a:pt x="345" y="72"/>
                    </a:cubicBezTo>
                    <a:cubicBezTo>
                      <a:pt x="345" y="72"/>
                      <a:pt x="345" y="73"/>
                      <a:pt x="345" y="73"/>
                    </a:cubicBezTo>
                    <a:cubicBezTo>
                      <a:pt x="345" y="73"/>
                      <a:pt x="345" y="73"/>
                      <a:pt x="345" y="73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5" y="74"/>
                      <a:pt x="345" y="74"/>
                      <a:pt x="345" y="75"/>
                    </a:cubicBezTo>
                    <a:cubicBezTo>
                      <a:pt x="346" y="75"/>
                      <a:pt x="346" y="75"/>
                      <a:pt x="346" y="75"/>
                    </a:cubicBezTo>
                    <a:cubicBezTo>
                      <a:pt x="346" y="75"/>
                      <a:pt x="347" y="75"/>
                      <a:pt x="347" y="76"/>
                    </a:cubicBezTo>
                    <a:cubicBezTo>
                      <a:pt x="347" y="76"/>
                      <a:pt x="348" y="76"/>
                      <a:pt x="348" y="76"/>
                    </a:cubicBezTo>
                    <a:cubicBezTo>
                      <a:pt x="348" y="76"/>
                      <a:pt x="348" y="76"/>
                      <a:pt x="348" y="76"/>
                    </a:cubicBezTo>
                    <a:cubicBezTo>
                      <a:pt x="348" y="77"/>
                      <a:pt x="349" y="77"/>
                      <a:pt x="350" y="78"/>
                    </a:cubicBezTo>
                    <a:cubicBezTo>
                      <a:pt x="350" y="78"/>
                      <a:pt x="350" y="78"/>
                      <a:pt x="350" y="78"/>
                    </a:cubicBezTo>
                    <a:cubicBezTo>
                      <a:pt x="350" y="78"/>
                      <a:pt x="350" y="78"/>
                      <a:pt x="350" y="78"/>
                    </a:cubicBezTo>
                    <a:cubicBezTo>
                      <a:pt x="350" y="78"/>
                      <a:pt x="350" y="78"/>
                      <a:pt x="350" y="78"/>
                    </a:cubicBezTo>
                    <a:cubicBezTo>
                      <a:pt x="351" y="78"/>
                      <a:pt x="351" y="78"/>
                      <a:pt x="351" y="78"/>
                    </a:cubicBezTo>
                    <a:cubicBezTo>
                      <a:pt x="351" y="78"/>
                      <a:pt x="351" y="78"/>
                      <a:pt x="351" y="78"/>
                    </a:cubicBezTo>
                    <a:cubicBezTo>
                      <a:pt x="351" y="78"/>
                      <a:pt x="351" y="79"/>
                      <a:pt x="351" y="79"/>
                    </a:cubicBezTo>
                    <a:cubicBezTo>
                      <a:pt x="351" y="79"/>
                      <a:pt x="351" y="79"/>
                      <a:pt x="351" y="79"/>
                    </a:cubicBezTo>
                    <a:cubicBezTo>
                      <a:pt x="351" y="80"/>
                      <a:pt x="352" y="80"/>
                      <a:pt x="352" y="81"/>
                    </a:cubicBezTo>
                    <a:cubicBezTo>
                      <a:pt x="353" y="81"/>
                      <a:pt x="353" y="81"/>
                      <a:pt x="353" y="81"/>
                    </a:cubicBezTo>
                    <a:cubicBezTo>
                      <a:pt x="353" y="81"/>
                      <a:pt x="353" y="82"/>
                      <a:pt x="353" y="82"/>
                    </a:cubicBezTo>
                    <a:cubicBezTo>
                      <a:pt x="353" y="82"/>
                      <a:pt x="353" y="82"/>
                      <a:pt x="354" y="82"/>
                    </a:cubicBezTo>
                    <a:cubicBezTo>
                      <a:pt x="354" y="82"/>
                      <a:pt x="354" y="83"/>
                      <a:pt x="354" y="83"/>
                    </a:cubicBezTo>
                    <a:cubicBezTo>
                      <a:pt x="355" y="83"/>
                      <a:pt x="355" y="83"/>
                      <a:pt x="355" y="84"/>
                    </a:cubicBezTo>
                    <a:cubicBezTo>
                      <a:pt x="355" y="85"/>
                      <a:pt x="355" y="85"/>
                      <a:pt x="355" y="85"/>
                    </a:cubicBezTo>
                    <a:cubicBezTo>
                      <a:pt x="355" y="85"/>
                      <a:pt x="354" y="85"/>
                      <a:pt x="354" y="85"/>
                    </a:cubicBezTo>
                    <a:cubicBezTo>
                      <a:pt x="354" y="85"/>
                      <a:pt x="354" y="85"/>
                      <a:pt x="354" y="85"/>
                    </a:cubicBezTo>
                    <a:cubicBezTo>
                      <a:pt x="354" y="86"/>
                      <a:pt x="354" y="86"/>
                      <a:pt x="355" y="86"/>
                    </a:cubicBezTo>
                    <a:cubicBezTo>
                      <a:pt x="355" y="87"/>
                      <a:pt x="355" y="87"/>
                      <a:pt x="356" y="87"/>
                    </a:cubicBezTo>
                    <a:cubicBezTo>
                      <a:pt x="356" y="87"/>
                      <a:pt x="356" y="87"/>
                      <a:pt x="356" y="87"/>
                    </a:cubicBezTo>
                    <a:cubicBezTo>
                      <a:pt x="356" y="87"/>
                      <a:pt x="357" y="88"/>
                      <a:pt x="357" y="88"/>
                    </a:cubicBezTo>
                    <a:cubicBezTo>
                      <a:pt x="357" y="88"/>
                      <a:pt x="357" y="88"/>
                      <a:pt x="356" y="88"/>
                    </a:cubicBezTo>
                    <a:cubicBezTo>
                      <a:pt x="356" y="88"/>
                      <a:pt x="356" y="89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5" y="89"/>
                      <a:pt x="355" y="89"/>
                      <a:pt x="355" y="90"/>
                    </a:cubicBezTo>
                    <a:cubicBezTo>
                      <a:pt x="355" y="90"/>
                      <a:pt x="355" y="90"/>
                      <a:pt x="355" y="90"/>
                    </a:cubicBezTo>
                    <a:cubicBezTo>
                      <a:pt x="355" y="90"/>
                      <a:pt x="354" y="90"/>
                      <a:pt x="354" y="90"/>
                    </a:cubicBezTo>
                    <a:cubicBezTo>
                      <a:pt x="354" y="90"/>
                      <a:pt x="354" y="90"/>
                      <a:pt x="354" y="90"/>
                    </a:cubicBezTo>
                    <a:cubicBezTo>
                      <a:pt x="353" y="90"/>
                      <a:pt x="353" y="90"/>
                      <a:pt x="353" y="90"/>
                    </a:cubicBezTo>
                    <a:cubicBezTo>
                      <a:pt x="353" y="90"/>
                      <a:pt x="352" y="90"/>
                      <a:pt x="352" y="90"/>
                    </a:cubicBezTo>
                    <a:cubicBezTo>
                      <a:pt x="352" y="90"/>
                      <a:pt x="351" y="89"/>
                      <a:pt x="351" y="89"/>
                    </a:cubicBezTo>
                    <a:cubicBezTo>
                      <a:pt x="350" y="89"/>
                      <a:pt x="350" y="89"/>
                      <a:pt x="350" y="89"/>
                    </a:cubicBezTo>
                    <a:cubicBezTo>
                      <a:pt x="350" y="88"/>
                      <a:pt x="350" y="88"/>
                      <a:pt x="350" y="88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49" y="88"/>
                      <a:pt x="349" y="88"/>
                      <a:pt x="349" y="88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7" y="87"/>
                      <a:pt x="347" y="87"/>
                    </a:cubicBezTo>
                    <a:cubicBezTo>
                      <a:pt x="347" y="87"/>
                      <a:pt x="347" y="86"/>
                      <a:pt x="347" y="86"/>
                    </a:cubicBezTo>
                    <a:cubicBezTo>
                      <a:pt x="347" y="86"/>
                      <a:pt x="346" y="86"/>
                      <a:pt x="346" y="86"/>
                    </a:cubicBezTo>
                    <a:cubicBezTo>
                      <a:pt x="346" y="86"/>
                      <a:pt x="346" y="86"/>
                      <a:pt x="346" y="86"/>
                    </a:cubicBezTo>
                    <a:cubicBezTo>
                      <a:pt x="346" y="86"/>
                      <a:pt x="345" y="86"/>
                      <a:pt x="345" y="86"/>
                    </a:cubicBezTo>
                    <a:cubicBezTo>
                      <a:pt x="345" y="87"/>
                      <a:pt x="345" y="87"/>
                      <a:pt x="345" y="87"/>
                    </a:cubicBezTo>
                    <a:cubicBezTo>
                      <a:pt x="345" y="87"/>
                      <a:pt x="345" y="87"/>
                      <a:pt x="345" y="87"/>
                    </a:cubicBezTo>
                    <a:cubicBezTo>
                      <a:pt x="345" y="87"/>
                      <a:pt x="345" y="87"/>
                      <a:pt x="345" y="87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5" y="86"/>
                      <a:pt x="345" y="86"/>
                      <a:pt x="345" y="86"/>
                    </a:cubicBezTo>
                    <a:cubicBezTo>
                      <a:pt x="344" y="85"/>
                      <a:pt x="344" y="85"/>
                      <a:pt x="344" y="86"/>
                    </a:cubicBezTo>
                    <a:cubicBezTo>
                      <a:pt x="344" y="86"/>
                      <a:pt x="344" y="86"/>
                      <a:pt x="343" y="85"/>
                    </a:cubicBezTo>
                    <a:cubicBezTo>
                      <a:pt x="343" y="85"/>
                      <a:pt x="343" y="85"/>
                      <a:pt x="343" y="85"/>
                    </a:cubicBezTo>
                    <a:cubicBezTo>
                      <a:pt x="343" y="85"/>
                      <a:pt x="343" y="85"/>
                      <a:pt x="342" y="85"/>
                    </a:cubicBezTo>
                    <a:cubicBezTo>
                      <a:pt x="342" y="85"/>
                      <a:pt x="342" y="85"/>
                      <a:pt x="342" y="84"/>
                    </a:cubicBezTo>
                    <a:cubicBezTo>
                      <a:pt x="341" y="84"/>
                      <a:pt x="341" y="84"/>
                      <a:pt x="341" y="84"/>
                    </a:cubicBezTo>
                    <a:cubicBezTo>
                      <a:pt x="341" y="84"/>
                      <a:pt x="340" y="84"/>
                      <a:pt x="340" y="83"/>
                    </a:cubicBezTo>
                    <a:cubicBezTo>
                      <a:pt x="340" y="83"/>
                      <a:pt x="340" y="83"/>
                      <a:pt x="340" y="83"/>
                    </a:cubicBezTo>
                    <a:cubicBezTo>
                      <a:pt x="340" y="83"/>
                      <a:pt x="340" y="83"/>
                      <a:pt x="340" y="83"/>
                    </a:cubicBezTo>
                    <a:cubicBezTo>
                      <a:pt x="340" y="83"/>
                      <a:pt x="339" y="83"/>
                      <a:pt x="339" y="82"/>
                    </a:cubicBezTo>
                    <a:cubicBezTo>
                      <a:pt x="339" y="82"/>
                      <a:pt x="339" y="82"/>
                      <a:pt x="339" y="82"/>
                    </a:cubicBezTo>
                    <a:cubicBezTo>
                      <a:pt x="339" y="82"/>
                      <a:pt x="339" y="82"/>
                      <a:pt x="339" y="82"/>
                    </a:cubicBezTo>
                    <a:cubicBezTo>
                      <a:pt x="339" y="82"/>
                      <a:pt x="339" y="82"/>
                      <a:pt x="339" y="82"/>
                    </a:cubicBezTo>
                    <a:cubicBezTo>
                      <a:pt x="339" y="82"/>
                      <a:pt x="339" y="82"/>
                      <a:pt x="338" y="81"/>
                    </a:cubicBezTo>
                    <a:cubicBezTo>
                      <a:pt x="338" y="81"/>
                      <a:pt x="338" y="81"/>
                      <a:pt x="338" y="81"/>
                    </a:cubicBezTo>
                    <a:cubicBezTo>
                      <a:pt x="337" y="81"/>
                      <a:pt x="336" y="81"/>
                      <a:pt x="336" y="81"/>
                    </a:cubicBezTo>
                    <a:cubicBezTo>
                      <a:pt x="335" y="80"/>
                      <a:pt x="335" y="80"/>
                      <a:pt x="335" y="80"/>
                    </a:cubicBezTo>
                    <a:cubicBezTo>
                      <a:pt x="334" y="80"/>
                      <a:pt x="334" y="80"/>
                      <a:pt x="334" y="80"/>
                    </a:cubicBezTo>
                    <a:cubicBezTo>
                      <a:pt x="334" y="80"/>
                      <a:pt x="334" y="80"/>
                      <a:pt x="334" y="80"/>
                    </a:cubicBezTo>
                    <a:cubicBezTo>
                      <a:pt x="334" y="80"/>
                      <a:pt x="334" y="81"/>
                      <a:pt x="334" y="81"/>
                    </a:cubicBezTo>
                    <a:cubicBezTo>
                      <a:pt x="334" y="81"/>
                      <a:pt x="333" y="81"/>
                      <a:pt x="333" y="81"/>
                    </a:cubicBezTo>
                    <a:cubicBezTo>
                      <a:pt x="333" y="81"/>
                      <a:pt x="333" y="81"/>
                      <a:pt x="333" y="81"/>
                    </a:cubicBezTo>
                    <a:cubicBezTo>
                      <a:pt x="333" y="81"/>
                      <a:pt x="333" y="80"/>
                      <a:pt x="333" y="80"/>
                    </a:cubicBezTo>
                    <a:cubicBezTo>
                      <a:pt x="333" y="80"/>
                      <a:pt x="333" y="80"/>
                      <a:pt x="333" y="80"/>
                    </a:cubicBezTo>
                    <a:cubicBezTo>
                      <a:pt x="333" y="80"/>
                      <a:pt x="332" y="80"/>
                      <a:pt x="332" y="80"/>
                    </a:cubicBezTo>
                    <a:cubicBezTo>
                      <a:pt x="332" y="80"/>
                      <a:pt x="332" y="80"/>
                      <a:pt x="332" y="80"/>
                    </a:cubicBezTo>
                    <a:cubicBezTo>
                      <a:pt x="331" y="80"/>
                      <a:pt x="331" y="80"/>
                      <a:pt x="331" y="80"/>
                    </a:cubicBezTo>
                    <a:cubicBezTo>
                      <a:pt x="331" y="80"/>
                      <a:pt x="331" y="80"/>
                      <a:pt x="331" y="80"/>
                    </a:cubicBezTo>
                    <a:cubicBezTo>
                      <a:pt x="331" y="80"/>
                      <a:pt x="331" y="81"/>
                      <a:pt x="331" y="81"/>
                    </a:cubicBezTo>
                    <a:cubicBezTo>
                      <a:pt x="330" y="81"/>
                      <a:pt x="330" y="81"/>
                      <a:pt x="330" y="81"/>
                    </a:cubicBezTo>
                    <a:cubicBezTo>
                      <a:pt x="330" y="81"/>
                      <a:pt x="330" y="82"/>
                      <a:pt x="330" y="82"/>
                    </a:cubicBezTo>
                    <a:cubicBezTo>
                      <a:pt x="330" y="82"/>
                      <a:pt x="331" y="82"/>
                      <a:pt x="331" y="82"/>
                    </a:cubicBezTo>
                    <a:cubicBezTo>
                      <a:pt x="331" y="82"/>
                      <a:pt x="331" y="82"/>
                      <a:pt x="331" y="82"/>
                    </a:cubicBezTo>
                    <a:cubicBezTo>
                      <a:pt x="331" y="82"/>
                      <a:pt x="331" y="82"/>
                      <a:pt x="331" y="82"/>
                    </a:cubicBezTo>
                    <a:cubicBezTo>
                      <a:pt x="332" y="82"/>
                      <a:pt x="332" y="81"/>
                      <a:pt x="332" y="81"/>
                    </a:cubicBezTo>
                    <a:cubicBezTo>
                      <a:pt x="332" y="81"/>
                      <a:pt x="332" y="81"/>
                      <a:pt x="332" y="81"/>
                    </a:cubicBezTo>
                    <a:cubicBezTo>
                      <a:pt x="333" y="81"/>
                      <a:pt x="333" y="81"/>
                      <a:pt x="333" y="81"/>
                    </a:cubicBezTo>
                    <a:cubicBezTo>
                      <a:pt x="333" y="81"/>
                      <a:pt x="333" y="81"/>
                      <a:pt x="333" y="81"/>
                    </a:cubicBezTo>
                    <a:cubicBezTo>
                      <a:pt x="333" y="81"/>
                      <a:pt x="333" y="81"/>
                      <a:pt x="333" y="81"/>
                    </a:cubicBezTo>
                    <a:cubicBezTo>
                      <a:pt x="333" y="81"/>
                      <a:pt x="333" y="81"/>
                      <a:pt x="333" y="82"/>
                    </a:cubicBezTo>
                    <a:cubicBezTo>
                      <a:pt x="333" y="82"/>
                      <a:pt x="333" y="82"/>
                      <a:pt x="333" y="82"/>
                    </a:cubicBezTo>
                    <a:cubicBezTo>
                      <a:pt x="334" y="82"/>
                      <a:pt x="334" y="82"/>
                      <a:pt x="334" y="82"/>
                    </a:cubicBezTo>
                    <a:cubicBezTo>
                      <a:pt x="335" y="82"/>
                      <a:pt x="335" y="82"/>
                      <a:pt x="335" y="82"/>
                    </a:cubicBezTo>
                    <a:cubicBezTo>
                      <a:pt x="335" y="82"/>
                      <a:pt x="335" y="82"/>
                      <a:pt x="335" y="82"/>
                    </a:cubicBezTo>
                    <a:cubicBezTo>
                      <a:pt x="335" y="82"/>
                      <a:pt x="335" y="82"/>
                      <a:pt x="335" y="82"/>
                    </a:cubicBezTo>
                    <a:cubicBezTo>
                      <a:pt x="335" y="83"/>
                      <a:pt x="335" y="83"/>
                      <a:pt x="335" y="83"/>
                    </a:cubicBezTo>
                    <a:cubicBezTo>
                      <a:pt x="335" y="83"/>
                      <a:pt x="335" y="83"/>
                      <a:pt x="335" y="83"/>
                    </a:cubicBezTo>
                    <a:cubicBezTo>
                      <a:pt x="335" y="83"/>
                      <a:pt x="335" y="83"/>
                      <a:pt x="335" y="84"/>
                    </a:cubicBezTo>
                    <a:cubicBezTo>
                      <a:pt x="335" y="84"/>
                      <a:pt x="335" y="84"/>
                      <a:pt x="335" y="84"/>
                    </a:cubicBezTo>
                    <a:cubicBezTo>
                      <a:pt x="335" y="84"/>
                      <a:pt x="335" y="84"/>
                      <a:pt x="334" y="84"/>
                    </a:cubicBezTo>
                    <a:cubicBezTo>
                      <a:pt x="334" y="84"/>
                      <a:pt x="334" y="84"/>
                      <a:pt x="334" y="84"/>
                    </a:cubicBezTo>
                    <a:cubicBezTo>
                      <a:pt x="334" y="84"/>
                      <a:pt x="334" y="84"/>
                      <a:pt x="333" y="84"/>
                    </a:cubicBezTo>
                    <a:cubicBezTo>
                      <a:pt x="333" y="84"/>
                      <a:pt x="333" y="84"/>
                      <a:pt x="332" y="84"/>
                    </a:cubicBezTo>
                    <a:cubicBezTo>
                      <a:pt x="332" y="84"/>
                      <a:pt x="332" y="84"/>
                      <a:pt x="333" y="84"/>
                    </a:cubicBezTo>
                    <a:cubicBezTo>
                      <a:pt x="333" y="85"/>
                      <a:pt x="333" y="85"/>
                      <a:pt x="333" y="84"/>
                    </a:cubicBezTo>
                    <a:cubicBezTo>
                      <a:pt x="334" y="84"/>
                      <a:pt x="335" y="84"/>
                      <a:pt x="335" y="84"/>
                    </a:cubicBezTo>
                    <a:cubicBezTo>
                      <a:pt x="335" y="84"/>
                      <a:pt x="335" y="84"/>
                      <a:pt x="335" y="84"/>
                    </a:cubicBezTo>
                    <a:cubicBezTo>
                      <a:pt x="335" y="84"/>
                      <a:pt x="335" y="84"/>
                      <a:pt x="335" y="84"/>
                    </a:cubicBezTo>
                    <a:cubicBezTo>
                      <a:pt x="335" y="83"/>
                      <a:pt x="335" y="83"/>
                      <a:pt x="336" y="83"/>
                    </a:cubicBezTo>
                    <a:cubicBezTo>
                      <a:pt x="336" y="84"/>
                      <a:pt x="336" y="84"/>
                      <a:pt x="336" y="84"/>
                    </a:cubicBezTo>
                    <a:cubicBezTo>
                      <a:pt x="336" y="84"/>
                      <a:pt x="336" y="84"/>
                      <a:pt x="336" y="84"/>
                    </a:cubicBezTo>
                    <a:cubicBezTo>
                      <a:pt x="336" y="84"/>
                      <a:pt x="336" y="84"/>
                      <a:pt x="336" y="84"/>
                    </a:cubicBezTo>
                    <a:cubicBezTo>
                      <a:pt x="336" y="84"/>
                      <a:pt x="336" y="84"/>
                      <a:pt x="336" y="84"/>
                    </a:cubicBezTo>
                    <a:cubicBezTo>
                      <a:pt x="336" y="84"/>
                      <a:pt x="337" y="84"/>
                      <a:pt x="337" y="84"/>
                    </a:cubicBezTo>
                    <a:cubicBezTo>
                      <a:pt x="337" y="84"/>
                      <a:pt x="337" y="84"/>
                      <a:pt x="337" y="84"/>
                    </a:cubicBezTo>
                    <a:cubicBezTo>
                      <a:pt x="337" y="84"/>
                      <a:pt x="337" y="85"/>
                      <a:pt x="337" y="85"/>
                    </a:cubicBezTo>
                    <a:cubicBezTo>
                      <a:pt x="337" y="85"/>
                      <a:pt x="337" y="85"/>
                      <a:pt x="338" y="85"/>
                    </a:cubicBezTo>
                    <a:cubicBezTo>
                      <a:pt x="338" y="85"/>
                      <a:pt x="338" y="85"/>
                      <a:pt x="338" y="85"/>
                    </a:cubicBezTo>
                    <a:cubicBezTo>
                      <a:pt x="338" y="85"/>
                      <a:pt x="338" y="85"/>
                      <a:pt x="338" y="85"/>
                    </a:cubicBezTo>
                    <a:cubicBezTo>
                      <a:pt x="339" y="86"/>
                      <a:pt x="338" y="86"/>
                      <a:pt x="338" y="86"/>
                    </a:cubicBezTo>
                    <a:cubicBezTo>
                      <a:pt x="337" y="86"/>
                      <a:pt x="337" y="86"/>
                      <a:pt x="337" y="86"/>
                    </a:cubicBezTo>
                    <a:cubicBezTo>
                      <a:pt x="337" y="86"/>
                      <a:pt x="337" y="86"/>
                      <a:pt x="337" y="86"/>
                    </a:cubicBezTo>
                    <a:cubicBezTo>
                      <a:pt x="338" y="86"/>
                      <a:pt x="338" y="86"/>
                      <a:pt x="338" y="86"/>
                    </a:cubicBezTo>
                    <a:cubicBezTo>
                      <a:pt x="338" y="86"/>
                      <a:pt x="338" y="86"/>
                      <a:pt x="339" y="86"/>
                    </a:cubicBezTo>
                    <a:cubicBezTo>
                      <a:pt x="339" y="86"/>
                      <a:pt x="340" y="87"/>
                      <a:pt x="340" y="87"/>
                    </a:cubicBezTo>
                    <a:cubicBezTo>
                      <a:pt x="340" y="87"/>
                      <a:pt x="340" y="87"/>
                      <a:pt x="340" y="87"/>
                    </a:cubicBezTo>
                    <a:cubicBezTo>
                      <a:pt x="341" y="88"/>
                      <a:pt x="341" y="88"/>
                      <a:pt x="342" y="88"/>
                    </a:cubicBezTo>
                    <a:cubicBezTo>
                      <a:pt x="342" y="88"/>
                      <a:pt x="342" y="88"/>
                      <a:pt x="342" y="88"/>
                    </a:cubicBezTo>
                    <a:cubicBezTo>
                      <a:pt x="342" y="87"/>
                      <a:pt x="342" y="87"/>
                      <a:pt x="342" y="87"/>
                    </a:cubicBezTo>
                    <a:cubicBezTo>
                      <a:pt x="342" y="87"/>
                      <a:pt x="342" y="87"/>
                      <a:pt x="342" y="87"/>
                    </a:cubicBezTo>
                    <a:cubicBezTo>
                      <a:pt x="343" y="87"/>
                      <a:pt x="343" y="87"/>
                      <a:pt x="343" y="87"/>
                    </a:cubicBezTo>
                    <a:cubicBezTo>
                      <a:pt x="343" y="87"/>
                      <a:pt x="343" y="87"/>
                      <a:pt x="343" y="87"/>
                    </a:cubicBezTo>
                    <a:cubicBezTo>
                      <a:pt x="343" y="87"/>
                      <a:pt x="343" y="87"/>
                      <a:pt x="343" y="87"/>
                    </a:cubicBezTo>
                    <a:cubicBezTo>
                      <a:pt x="343" y="87"/>
                      <a:pt x="344" y="88"/>
                      <a:pt x="344" y="88"/>
                    </a:cubicBezTo>
                    <a:cubicBezTo>
                      <a:pt x="344" y="88"/>
                      <a:pt x="344" y="88"/>
                      <a:pt x="344" y="88"/>
                    </a:cubicBezTo>
                    <a:cubicBezTo>
                      <a:pt x="344" y="88"/>
                      <a:pt x="344" y="88"/>
                      <a:pt x="344" y="88"/>
                    </a:cubicBezTo>
                    <a:cubicBezTo>
                      <a:pt x="344" y="88"/>
                      <a:pt x="344" y="88"/>
                      <a:pt x="344" y="88"/>
                    </a:cubicBezTo>
                    <a:cubicBezTo>
                      <a:pt x="344" y="88"/>
                      <a:pt x="344" y="88"/>
                      <a:pt x="344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43" y="88"/>
                      <a:pt x="344" y="88"/>
                      <a:pt x="344" y="88"/>
                    </a:cubicBezTo>
                    <a:cubicBezTo>
                      <a:pt x="344" y="88"/>
                      <a:pt x="344" y="88"/>
                      <a:pt x="344" y="88"/>
                    </a:cubicBezTo>
                    <a:cubicBezTo>
                      <a:pt x="344" y="89"/>
                      <a:pt x="344" y="89"/>
                      <a:pt x="344" y="89"/>
                    </a:cubicBezTo>
                    <a:cubicBezTo>
                      <a:pt x="344" y="89"/>
                      <a:pt x="345" y="89"/>
                      <a:pt x="345" y="88"/>
                    </a:cubicBezTo>
                    <a:cubicBezTo>
                      <a:pt x="345" y="88"/>
                      <a:pt x="345" y="88"/>
                      <a:pt x="345" y="88"/>
                    </a:cubicBezTo>
                    <a:cubicBezTo>
                      <a:pt x="345" y="89"/>
                      <a:pt x="345" y="89"/>
                      <a:pt x="345" y="89"/>
                    </a:cubicBezTo>
                    <a:cubicBezTo>
                      <a:pt x="345" y="89"/>
                      <a:pt x="346" y="89"/>
                      <a:pt x="346" y="89"/>
                    </a:cubicBezTo>
                    <a:cubicBezTo>
                      <a:pt x="346" y="89"/>
                      <a:pt x="346" y="89"/>
                      <a:pt x="346" y="89"/>
                    </a:cubicBezTo>
                    <a:cubicBezTo>
                      <a:pt x="346" y="89"/>
                      <a:pt x="346" y="89"/>
                      <a:pt x="347" y="89"/>
                    </a:cubicBezTo>
                    <a:cubicBezTo>
                      <a:pt x="347" y="89"/>
                      <a:pt x="347" y="88"/>
                      <a:pt x="347" y="88"/>
                    </a:cubicBezTo>
                    <a:cubicBezTo>
                      <a:pt x="347" y="88"/>
                      <a:pt x="347" y="88"/>
                      <a:pt x="347" y="88"/>
                    </a:cubicBezTo>
                    <a:cubicBezTo>
                      <a:pt x="347" y="89"/>
                      <a:pt x="347" y="89"/>
                      <a:pt x="347" y="89"/>
                    </a:cubicBezTo>
                    <a:cubicBezTo>
                      <a:pt x="347" y="89"/>
                      <a:pt x="347" y="89"/>
                      <a:pt x="347" y="89"/>
                    </a:cubicBezTo>
                    <a:cubicBezTo>
                      <a:pt x="347" y="89"/>
                      <a:pt x="347" y="89"/>
                      <a:pt x="347" y="89"/>
                    </a:cubicBezTo>
                    <a:cubicBezTo>
                      <a:pt x="346" y="90"/>
                      <a:pt x="346" y="90"/>
                      <a:pt x="347" y="90"/>
                    </a:cubicBezTo>
                    <a:cubicBezTo>
                      <a:pt x="347" y="90"/>
                      <a:pt x="347" y="90"/>
                      <a:pt x="347" y="90"/>
                    </a:cubicBezTo>
                    <a:cubicBezTo>
                      <a:pt x="347" y="90"/>
                      <a:pt x="347" y="90"/>
                      <a:pt x="348" y="90"/>
                    </a:cubicBezTo>
                    <a:cubicBezTo>
                      <a:pt x="348" y="90"/>
                      <a:pt x="348" y="90"/>
                      <a:pt x="349" y="90"/>
                    </a:cubicBezTo>
                    <a:cubicBezTo>
                      <a:pt x="349" y="91"/>
                      <a:pt x="349" y="91"/>
                      <a:pt x="349" y="91"/>
                    </a:cubicBezTo>
                    <a:cubicBezTo>
                      <a:pt x="349" y="91"/>
                      <a:pt x="349" y="91"/>
                      <a:pt x="349" y="91"/>
                    </a:cubicBezTo>
                    <a:cubicBezTo>
                      <a:pt x="350" y="91"/>
                      <a:pt x="350" y="91"/>
                      <a:pt x="350" y="91"/>
                    </a:cubicBezTo>
                    <a:cubicBezTo>
                      <a:pt x="350" y="91"/>
                      <a:pt x="350" y="92"/>
                      <a:pt x="350" y="92"/>
                    </a:cubicBezTo>
                    <a:cubicBezTo>
                      <a:pt x="350" y="92"/>
                      <a:pt x="350" y="92"/>
                      <a:pt x="350" y="92"/>
                    </a:cubicBezTo>
                    <a:cubicBezTo>
                      <a:pt x="350" y="92"/>
                      <a:pt x="351" y="92"/>
                      <a:pt x="351" y="92"/>
                    </a:cubicBezTo>
                    <a:cubicBezTo>
                      <a:pt x="351" y="92"/>
                      <a:pt x="351" y="92"/>
                      <a:pt x="351" y="92"/>
                    </a:cubicBezTo>
                    <a:cubicBezTo>
                      <a:pt x="351" y="92"/>
                      <a:pt x="351" y="93"/>
                      <a:pt x="351" y="93"/>
                    </a:cubicBezTo>
                    <a:cubicBezTo>
                      <a:pt x="351" y="93"/>
                      <a:pt x="352" y="93"/>
                      <a:pt x="352" y="93"/>
                    </a:cubicBezTo>
                    <a:cubicBezTo>
                      <a:pt x="352" y="93"/>
                      <a:pt x="352" y="94"/>
                      <a:pt x="353" y="94"/>
                    </a:cubicBezTo>
                    <a:cubicBezTo>
                      <a:pt x="353" y="94"/>
                      <a:pt x="353" y="94"/>
                      <a:pt x="353" y="94"/>
                    </a:cubicBezTo>
                    <a:cubicBezTo>
                      <a:pt x="353" y="94"/>
                      <a:pt x="353" y="94"/>
                      <a:pt x="353" y="95"/>
                    </a:cubicBezTo>
                    <a:cubicBezTo>
                      <a:pt x="353" y="95"/>
                      <a:pt x="353" y="95"/>
                      <a:pt x="353" y="95"/>
                    </a:cubicBezTo>
                    <a:cubicBezTo>
                      <a:pt x="353" y="95"/>
                      <a:pt x="353" y="95"/>
                      <a:pt x="353" y="95"/>
                    </a:cubicBezTo>
                    <a:cubicBezTo>
                      <a:pt x="353" y="95"/>
                      <a:pt x="353" y="95"/>
                      <a:pt x="353" y="95"/>
                    </a:cubicBezTo>
                    <a:cubicBezTo>
                      <a:pt x="353" y="95"/>
                      <a:pt x="353" y="96"/>
                      <a:pt x="353" y="96"/>
                    </a:cubicBezTo>
                    <a:cubicBezTo>
                      <a:pt x="353" y="96"/>
                      <a:pt x="353" y="96"/>
                      <a:pt x="352" y="96"/>
                    </a:cubicBezTo>
                    <a:cubicBezTo>
                      <a:pt x="352" y="97"/>
                      <a:pt x="352" y="97"/>
                      <a:pt x="352" y="97"/>
                    </a:cubicBezTo>
                    <a:cubicBezTo>
                      <a:pt x="352" y="97"/>
                      <a:pt x="352" y="97"/>
                      <a:pt x="352" y="97"/>
                    </a:cubicBezTo>
                    <a:cubicBezTo>
                      <a:pt x="352" y="97"/>
                      <a:pt x="353" y="97"/>
                      <a:pt x="353" y="97"/>
                    </a:cubicBezTo>
                    <a:cubicBezTo>
                      <a:pt x="353" y="98"/>
                      <a:pt x="354" y="98"/>
                      <a:pt x="354" y="98"/>
                    </a:cubicBezTo>
                    <a:cubicBezTo>
                      <a:pt x="354" y="98"/>
                      <a:pt x="354" y="98"/>
                      <a:pt x="354" y="98"/>
                    </a:cubicBezTo>
                    <a:cubicBezTo>
                      <a:pt x="355" y="98"/>
                      <a:pt x="355" y="98"/>
                      <a:pt x="355" y="98"/>
                    </a:cubicBezTo>
                    <a:cubicBezTo>
                      <a:pt x="355" y="98"/>
                      <a:pt x="355" y="98"/>
                      <a:pt x="356" y="98"/>
                    </a:cubicBezTo>
                    <a:cubicBezTo>
                      <a:pt x="356" y="99"/>
                      <a:pt x="356" y="99"/>
                      <a:pt x="357" y="99"/>
                    </a:cubicBezTo>
                    <a:cubicBezTo>
                      <a:pt x="357" y="99"/>
                      <a:pt x="357" y="99"/>
                      <a:pt x="357" y="99"/>
                    </a:cubicBezTo>
                    <a:cubicBezTo>
                      <a:pt x="357" y="99"/>
                      <a:pt x="358" y="99"/>
                      <a:pt x="358" y="99"/>
                    </a:cubicBezTo>
                    <a:cubicBezTo>
                      <a:pt x="358" y="99"/>
                      <a:pt x="358" y="99"/>
                      <a:pt x="358" y="99"/>
                    </a:cubicBezTo>
                    <a:cubicBezTo>
                      <a:pt x="358" y="99"/>
                      <a:pt x="358" y="99"/>
                      <a:pt x="358" y="99"/>
                    </a:cubicBezTo>
                    <a:cubicBezTo>
                      <a:pt x="359" y="99"/>
                      <a:pt x="359" y="99"/>
                      <a:pt x="359" y="99"/>
                    </a:cubicBezTo>
                    <a:cubicBezTo>
                      <a:pt x="359" y="99"/>
                      <a:pt x="359" y="99"/>
                      <a:pt x="360" y="99"/>
                    </a:cubicBezTo>
                    <a:cubicBezTo>
                      <a:pt x="360" y="99"/>
                      <a:pt x="361" y="100"/>
                      <a:pt x="362" y="100"/>
                    </a:cubicBezTo>
                    <a:cubicBezTo>
                      <a:pt x="362" y="100"/>
                      <a:pt x="362" y="100"/>
                      <a:pt x="362" y="100"/>
                    </a:cubicBezTo>
                    <a:cubicBezTo>
                      <a:pt x="362" y="100"/>
                      <a:pt x="363" y="100"/>
                      <a:pt x="363" y="100"/>
                    </a:cubicBezTo>
                    <a:cubicBezTo>
                      <a:pt x="363" y="100"/>
                      <a:pt x="363" y="100"/>
                      <a:pt x="362" y="100"/>
                    </a:cubicBezTo>
                    <a:cubicBezTo>
                      <a:pt x="362" y="100"/>
                      <a:pt x="362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1" y="101"/>
                      <a:pt x="361" y="101"/>
                      <a:pt x="361" y="101"/>
                    </a:cubicBezTo>
                    <a:cubicBezTo>
                      <a:pt x="361" y="100"/>
                      <a:pt x="361" y="100"/>
                      <a:pt x="360" y="100"/>
                    </a:cubicBezTo>
                    <a:cubicBezTo>
                      <a:pt x="359" y="100"/>
                      <a:pt x="359" y="100"/>
                      <a:pt x="358" y="100"/>
                    </a:cubicBezTo>
                    <a:cubicBezTo>
                      <a:pt x="357" y="100"/>
                      <a:pt x="357" y="100"/>
                      <a:pt x="357" y="100"/>
                    </a:cubicBezTo>
                    <a:cubicBezTo>
                      <a:pt x="357" y="100"/>
                      <a:pt x="357" y="100"/>
                      <a:pt x="356" y="100"/>
                    </a:cubicBezTo>
                    <a:cubicBezTo>
                      <a:pt x="356" y="100"/>
                      <a:pt x="356" y="100"/>
                      <a:pt x="356" y="100"/>
                    </a:cubicBezTo>
                    <a:cubicBezTo>
                      <a:pt x="356" y="100"/>
                      <a:pt x="355" y="100"/>
                      <a:pt x="355" y="100"/>
                    </a:cubicBezTo>
                    <a:cubicBezTo>
                      <a:pt x="354" y="99"/>
                      <a:pt x="354" y="99"/>
                      <a:pt x="354" y="100"/>
                    </a:cubicBezTo>
                    <a:cubicBezTo>
                      <a:pt x="354" y="100"/>
                      <a:pt x="354" y="100"/>
                      <a:pt x="353" y="99"/>
                    </a:cubicBezTo>
                    <a:cubicBezTo>
                      <a:pt x="353" y="99"/>
                      <a:pt x="352" y="99"/>
                      <a:pt x="352" y="99"/>
                    </a:cubicBezTo>
                    <a:cubicBezTo>
                      <a:pt x="352" y="99"/>
                      <a:pt x="352" y="99"/>
                      <a:pt x="352" y="99"/>
                    </a:cubicBezTo>
                    <a:cubicBezTo>
                      <a:pt x="352" y="100"/>
                      <a:pt x="352" y="100"/>
                      <a:pt x="352" y="100"/>
                    </a:cubicBezTo>
                    <a:cubicBezTo>
                      <a:pt x="352" y="100"/>
                      <a:pt x="353" y="100"/>
                      <a:pt x="353" y="100"/>
                    </a:cubicBezTo>
                    <a:cubicBezTo>
                      <a:pt x="353" y="101"/>
                      <a:pt x="353" y="101"/>
                      <a:pt x="353" y="101"/>
                    </a:cubicBezTo>
                    <a:cubicBezTo>
                      <a:pt x="354" y="101"/>
                      <a:pt x="354" y="101"/>
                      <a:pt x="354" y="101"/>
                    </a:cubicBezTo>
                    <a:cubicBezTo>
                      <a:pt x="355" y="101"/>
                      <a:pt x="355" y="102"/>
                      <a:pt x="355" y="102"/>
                    </a:cubicBezTo>
                    <a:cubicBezTo>
                      <a:pt x="355" y="102"/>
                      <a:pt x="355" y="102"/>
                      <a:pt x="355" y="102"/>
                    </a:cubicBezTo>
                    <a:cubicBezTo>
                      <a:pt x="355" y="103"/>
                      <a:pt x="356" y="103"/>
                      <a:pt x="356" y="103"/>
                    </a:cubicBezTo>
                    <a:cubicBezTo>
                      <a:pt x="356" y="103"/>
                      <a:pt x="356" y="104"/>
                      <a:pt x="356" y="104"/>
                    </a:cubicBezTo>
                    <a:cubicBezTo>
                      <a:pt x="357" y="104"/>
                      <a:pt x="357" y="104"/>
                      <a:pt x="357" y="104"/>
                    </a:cubicBezTo>
                    <a:cubicBezTo>
                      <a:pt x="358" y="104"/>
                      <a:pt x="358" y="104"/>
                      <a:pt x="358" y="104"/>
                    </a:cubicBezTo>
                    <a:cubicBezTo>
                      <a:pt x="358" y="105"/>
                      <a:pt x="358" y="105"/>
                      <a:pt x="358" y="105"/>
                    </a:cubicBezTo>
                    <a:cubicBezTo>
                      <a:pt x="358" y="105"/>
                      <a:pt x="357" y="105"/>
                      <a:pt x="357" y="105"/>
                    </a:cubicBezTo>
                    <a:cubicBezTo>
                      <a:pt x="357" y="105"/>
                      <a:pt x="357" y="105"/>
                      <a:pt x="356" y="105"/>
                    </a:cubicBezTo>
                    <a:cubicBezTo>
                      <a:pt x="356" y="105"/>
                      <a:pt x="356" y="105"/>
                      <a:pt x="356" y="105"/>
                    </a:cubicBezTo>
                    <a:cubicBezTo>
                      <a:pt x="355" y="105"/>
                      <a:pt x="355" y="104"/>
                      <a:pt x="355" y="104"/>
                    </a:cubicBezTo>
                    <a:cubicBezTo>
                      <a:pt x="354" y="104"/>
                      <a:pt x="354" y="104"/>
                      <a:pt x="354" y="104"/>
                    </a:cubicBezTo>
                    <a:cubicBezTo>
                      <a:pt x="354" y="104"/>
                      <a:pt x="353" y="104"/>
                      <a:pt x="353" y="104"/>
                    </a:cubicBezTo>
                    <a:cubicBezTo>
                      <a:pt x="353" y="104"/>
                      <a:pt x="352" y="103"/>
                      <a:pt x="352" y="103"/>
                    </a:cubicBezTo>
                    <a:cubicBezTo>
                      <a:pt x="352" y="103"/>
                      <a:pt x="351" y="103"/>
                      <a:pt x="351" y="103"/>
                    </a:cubicBezTo>
                    <a:cubicBezTo>
                      <a:pt x="350" y="103"/>
                      <a:pt x="350" y="102"/>
                      <a:pt x="350" y="102"/>
                    </a:cubicBezTo>
                    <a:cubicBezTo>
                      <a:pt x="350" y="102"/>
                      <a:pt x="350" y="102"/>
                      <a:pt x="350" y="102"/>
                    </a:cubicBezTo>
                    <a:cubicBezTo>
                      <a:pt x="350" y="102"/>
                      <a:pt x="350" y="102"/>
                      <a:pt x="349" y="101"/>
                    </a:cubicBezTo>
                    <a:cubicBezTo>
                      <a:pt x="349" y="101"/>
                      <a:pt x="349" y="101"/>
                      <a:pt x="349" y="101"/>
                    </a:cubicBezTo>
                    <a:cubicBezTo>
                      <a:pt x="348" y="101"/>
                      <a:pt x="348" y="101"/>
                      <a:pt x="348" y="101"/>
                    </a:cubicBezTo>
                    <a:cubicBezTo>
                      <a:pt x="347" y="101"/>
                      <a:pt x="347" y="101"/>
                      <a:pt x="347" y="101"/>
                    </a:cubicBezTo>
                    <a:cubicBezTo>
                      <a:pt x="347" y="101"/>
                      <a:pt x="347" y="101"/>
                      <a:pt x="347" y="101"/>
                    </a:cubicBezTo>
                    <a:cubicBezTo>
                      <a:pt x="348" y="101"/>
                      <a:pt x="348" y="101"/>
                      <a:pt x="348" y="101"/>
                    </a:cubicBezTo>
                    <a:cubicBezTo>
                      <a:pt x="348" y="101"/>
                      <a:pt x="348" y="101"/>
                      <a:pt x="348" y="100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100"/>
                      <a:pt x="347" y="100"/>
                      <a:pt x="348" y="100"/>
                    </a:cubicBezTo>
                    <a:cubicBezTo>
                      <a:pt x="348" y="100"/>
                      <a:pt x="348" y="100"/>
                      <a:pt x="348" y="100"/>
                    </a:cubicBezTo>
                    <a:cubicBezTo>
                      <a:pt x="348" y="100"/>
                      <a:pt x="348" y="100"/>
                      <a:pt x="348" y="101"/>
                    </a:cubicBezTo>
                    <a:cubicBezTo>
                      <a:pt x="348" y="101"/>
                      <a:pt x="349" y="101"/>
                      <a:pt x="349" y="101"/>
                    </a:cubicBezTo>
                    <a:cubicBezTo>
                      <a:pt x="349" y="101"/>
                      <a:pt x="350" y="101"/>
                      <a:pt x="350" y="101"/>
                    </a:cubicBezTo>
                    <a:cubicBezTo>
                      <a:pt x="350" y="101"/>
                      <a:pt x="350" y="101"/>
                      <a:pt x="350" y="101"/>
                    </a:cubicBezTo>
                    <a:cubicBezTo>
                      <a:pt x="351" y="101"/>
                      <a:pt x="351" y="101"/>
                      <a:pt x="351" y="101"/>
                    </a:cubicBezTo>
                    <a:cubicBezTo>
                      <a:pt x="351" y="101"/>
                      <a:pt x="351" y="101"/>
                      <a:pt x="350" y="101"/>
                    </a:cubicBezTo>
                    <a:cubicBezTo>
                      <a:pt x="350" y="101"/>
                      <a:pt x="350" y="100"/>
                      <a:pt x="349" y="100"/>
                    </a:cubicBezTo>
                    <a:cubicBezTo>
                      <a:pt x="349" y="100"/>
                      <a:pt x="349" y="100"/>
                      <a:pt x="349" y="100"/>
                    </a:cubicBezTo>
                    <a:cubicBezTo>
                      <a:pt x="349" y="100"/>
                      <a:pt x="349" y="100"/>
                      <a:pt x="349" y="99"/>
                    </a:cubicBezTo>
                    <a:cubicBezTo>
                      <a:pt x="349" y="99"/>
                      <a:pt x="348" y="99"/>
                      <a:pt x="348" y="99"/>
                    </a:cubicBezTo>
                    <a:cubicBezTo>
                      <a:pt x="348" y="99"/>
                      <a:pt x="348" y="99"/>
                      <a:pt x="348" y="99"/>
                    </a:cubicBezTo>
                    <a:cubicBezTo>
                      <a:pt x="347" y="99"/>
                      <a:pt x="347" y="99"/>
                      <a:pt x="347" y="98"/>
                    </a:cubicBezTo>
                    <a:cubicBezTo>
                      <a:pt x="347" y="98"/>
                      <a:pt x="347" y="98"/>
                      <a:pt x="346" y="98"/>
                    </a:cubicBezTo>
                    <a:cubicBezTo>
                      <a:pt x="346" y="98"/>
                      <a:pt x="346" y="98"/>
                      <a:pt x="346" y="97"/>
                    </a:cubicBezTo>
                    <a:cubicBezTo>
                      <a:pt x="346" y="97"/>
                      <a:pt x="346" y="97"/>
                      <a:pt x="346" y="97"/>
                    </a:cubicBezTo>
                    <a:cubicBezTo>
                      <a:pt x="346" y="97"/>
                      <a:pt x="346" y="97"/>
                      <a:pt x="346" y="97"/>
                    </a:cubicBezTo>
                    <a:cubicBezTo>
                      <a:pt x="346" y="97"/>
                      <a:pt x="346" y="97"/>
                      <a:pt x="346" y="97"/>
                    </a:cubicBezTo>
                    <a:cubicBezTo>
                      <a:pt x="346" y="96"/>
                      <a:pt x="346" y="96"/>
                      <a:pt x="345" y="96"/>
                    </a:cubicBezTo>
                    <a:cubicBezTo>
                      <a:pt x="345" y="96"/>
                      <a:pt x="344" y="96"/>
                      <a:pt x="344" y="96"/>
                    </a:cubicBezTo>
                    <a:cubicBezTo>
                      <a:pt x="344" y="96"/>
                      <a:pt x="344" y="96"/>
                      <a:pt x="344" y="96"/>
                    </a:cubicBezTo>
                    <a:cubicBezTo>
                      <a:pt x="343" y="96"/>
                      <a:pt x="343" y="96"/>
                      <a:pt x="343" y="95"/>
                    </a:cubicBezTo>
                    <a:cubicBezTo>
                      <a:pt x="343" y="95"/>
                      <a:pt x="343" y="95"/>
                      <a:pt x="344" y="96"/>
                    </a:cubicBezTo>
                    <a:cubicBezTo>
                      <a:pt x="344" y="96"/>
                      <a:pt x="345" y="96"/>
                      <a:pt x="345" y="96"/>
                    </a:cubicBezTo>
                    <a:cubicBezTo>
                      <a:pt x="345" y="96"/>
                      <a:pt x="344" y="95"/>
                      <a:pt x="344" y="95"/>
                    </a:cubicBezTo>
                    <a:cubicBezTo>
                      <a:pt x="344" y="95"/>
                      <a:pt x="344" y="95"/>
                      <a:pt x="344" y="95"/>
                    </a:cubicBezTo>
                    <a:cubicBezTo>
                      <a:pt x="343" y="95"/>
                      <a:pt x="343" y="95"/>
                      <a:pt x="343" y="95"/>
                    </a:cubicBezTo>
                    <a:cubicBezTo>
                      <a:pt x="343" y="95"/>
                      <a:pt x="343" y="95"/>
                      <a:pt x="343" y="94"/>
                    </a:cubicBezTo>
                    <a:cubicBezTo>
                      <a:pt x="343" y="94"/>
                      <a:pt x="343" y="94"/>
                      <a:pt x="342" y="94"/>
                    </a:cubicBezTo>
                    <a:cubicBezTo>
                      <a:pt x="342" y="95"/>
                      <a:pt x="342" y="95"/>
                      <a:pt x="342" y="95"/>
                    </a:cubicBezTo>
                    <a:cubicBezTo>
                      <a:pt x="342" y="94"/>
                      <a:pt x="342" y="94"/>
                      <a:pt x="342" y="94"/>
                    </a:cubicBezTo>
                    <a:cubicBezTo>
                      <a:pt x="342" y="94"/>
                      <a:pt x="341" y="94"/>
                      <a:pt x="341" y="94"/>
                    </a:cubicBezTo>
                    <a:cubicBezTo>
                      <a:pt x="341" y="94"/>
                      <a:pt x="341" y="94"/>
                      <a:pt x="341" y="94"/>
                    </a:cubicBezTo>
                    <a:cubicBezTo>
                      <a:pt x="341" y="94"/>
                      <a:pt x="340" y="94"/>
                      <a:pt x="340" y="94"/>
                    </a:cubicBezTo>
                    <a:cubicBezTo>
                      <a:pt x="340" y="94"/>
                      <a:pt x="340" y="94"/>
                      <a:pt x="340" y="93"/>
                    </a:cubicBezTo>
                    <a:cubicBezTo>
                      <a:pt x="339" y="93"/>
                      <a:pt x="339" y="93"/>
                      <a:pt x="339" y="94"/>
                    </a:cubicBezTo>
                    <a:cubicBezTo>
                      <a:pt x="339" y="94"/>
                      <a:pt x="339" y="94"/>
                      <a:pt x="339" y="94"/>
                    </a:cubicBezTo>
                    <a:cubicBezTo>
                      <a:pt x="339" y="94"/>
                      <a:pt x="339" y="94"/>
                      <a:pt x="339" y="95"/>
                    </a:cubicBezTo>
                    <a:cubicBezTo>
                      <a:pt x="339" y="95"/>
                      <a:pt x="339" y="95"/>
                      <a:pt x="339" y="95"/>
                    </a:cubicBezTo>
                    <a:cubicBezTo>
                      <a:pt x="339" y="95"/>
                      <a:pt x="339" y="95"/>
                      <a:pt x="340" y="95"/>
                    </a:cubicBezTo>
                    <a:cubicBezTo>
                      <a:pt x="340" y="95"/>
                      <a:pt x="340" y="95"/>
                      <a:pt x="340" y="95"/>
                    </a:cubicBezTo>
                    <a:cubicBezTo>
                      <a:pt x="340" y="96"/>
                      <a:pt x="340" y="96"/>
                      <a:pt x="341" y="96"/>
                    </a:cubicBezTo>
                    <a:cubicBezTo>
                      <a:pt x="341" y="96"/>
                      <a:pt x="341" y="96"/>
                      <a:pt x="341" y="96"/>
                    </a:cubicBezTo>
                    <a:cubicBezTo>
                      <a:pt x="341" y="96"/>
                      <a:pt x="341" y="96"/>
                      <a:pt x="341" y="96"/>
                    </a:cubicBezTo>
                    <a:cubicBezTo>
                      <a:pt x="341" y="97"/>
                      <a:pt x="341" y="97"/>
                      <a:pt x="341" y="97"/>
                    </a:cubicBezTo>
                    <a:cubicBezTo>
                      <a:pt x="341" y="97"/>
                      <a:pt x="341" y="97"/>
                      <a:pt x="341" y="97"/>
                    </a:cubicBezTo>
                    <a:cubicBezTo>
                      <a:pt x="341" y="97"/>
                      <a:pt x="341" y="97"/>
                      <a:pt x="341" y="97"/>
                    </a:cubicBezTo>
                    <a:cubicBezTo>
                      <a:pt x="341" y="98"/>
                      <a:pt x="341" y="98"/>
                      <a:pt x="342" y="98"/>
                    </a:cubicBezTo>
                    <a:cubicBezTo>
                      <a:pt x="342" y="98"/>
                      <a:pt x="342" y="98"/>
                      <a:pt x="342" y="98"/>
                    </a:cubicBezTo>
                    <a:cubicBezTo>
                      <a:pt x="342" y="98"/>
                      <a:pt x="342" y="98"/>
                      <a:pt x="342" y="98"/>
                    </a:cubicBezTo>
                    <a:cubicBezTo>
                      <a:pt x="342" y="98"/>
                      <a:pt x="343" y="99"/>
                      <a:pt x="343" y="99"/>
                    </a:cubicBezTo>
                    <a:cubicBezTo>
                      <a:pt x="343" y="99"/>
                      <a:pt x="343" y="99"/>
                      <a:pt x="343" y="99"/>
                    </a:cubicBezTo>
                    <a:cubicBezTo>
                      <a:pt x="343" y="99"/>
                      <a:pt x="343" y="99"/>
                      <a:pt x="343" y="99"/>
                    </a:cubicBezTo>
                    <a:cubicBezTo>
                      <a:pt x="343" y="99"/>
                      <a:pt x="344" y="100"/>
                      <a:pt x="344" y="100"/>
                    </a:cubicBezTo>
                    <a:cubicBezTo>
                      <a:pt x="344" y="100"/>
                      <a:pt x="344" y="100"/>
                      <a:pt x="344" y="100"/>
                    </a:cubicBezTo>
                    <a:cubicBezTo>
                      <a:pt x="344" y="100"/>
                      <a:pt x="344" y="101"/>
                      <a:pt x="344" y="101"/>
                    </a:cubicBezTo>
                    <a:cubicBezTo>
                      <a:pt x="344" y="101"/>
                      <a:pt x="345" y="101"/>
                      <a:pt x="345" y="101"/>
                    </a:cubicBezTo>
                    <a:cubicBezTo>
                      <a:pt x="345" y="101"/>
                      <a:pt x="345" y="101"/>
                      <a:pt x="345" y="101"/>
                    </a:cubicBezTo>
                    <a:cubicBezTo>
                      <a:pt x="345" y="101"/>
                      <a:pt x="345" y="101"/>
                      <a:pt x="345" y="101"/>
                    </a:cubicBezTo>
                    <a:cubicBezTo>
                      <a:pt x="345" y="102"/>
                      <a:pt x="346" y="102"/>
                      <a:pt x="346" y="102"/>
                    </a:cubicBezTo>
                    <a:cubicBezTo>
                      <a:pt x="346" y="103"/>
                      <a:pt x="346" y="103"/>
                      <a:pt x="346" y="103"/>
                    </a:cubicBezTo>
                    <a:cubicBezTo>
                      <a:pt x="346" y="103"/>
                      <a:pt x="346" y="103"/>
                      <a:pt x="346" y="103"/>
                    </a:cubicBezTo>
                    <a:cubicBezTo>
                      <a:pt x="346" y="103"/>
                      <a:pt x="347" y="103"/>
                      <a:pt x="347" y="103"/>
                    </a:cubicBezTo>
                    <a:cubicBezTo>
                      <a:pt x="347" y="103"/>
                      <a:pt x="347" y="104"/>
                      <a:pt x="347" y="104"/>
                    </a:cubicBezTo>
                    <a:cubicBezTo>
                      <a:pt x="347" y="104"/>
                      <a:pt x="348" y="104"/>
                      <a:pt x="348" y="104"/>
                    </a:cubicBezTo>
                    <a:cubicBezTo>
                      <a:pt x="348" y="104"/>
                      <a:pt x="348" y="104"/>
                      <a:pt x="348" y="104"/>
                    </a:cubicBezTo>
                    <a:cubicBezTo>
                      <a:pt x="348" y="104"/>
                      <a:pt x="348" y="105"/>
                      <a:pt x="348" y="105"/>
                    </a:cubicBezTo>
                    <a:cubicBezTo>
                      <a:pt x="349" y="105"/>
                      <a:pt x="349" y="105"/>
                      <a:pt x="349" y="105"/>
                    </a:cubicBezTo>
                    <a:cubicBezTo>
                      <a:pt x="349" y="105"/>
                      <a:pt x="349" y="105"/>
                      <a:pt x="349" y="105"/>
                    </a:cubicBezTo>
                    <a:cubicBezTo>
                      <a:pt x="350" y="106"/>
                      <a:pt x="350" y="106"/>
                      <a:pt x="350" y="106"/>
                    </a:cubicBezTo>
                    <a:cubicBezTo>
                      <a:pt x="350" y="106"/>
                      <a:pt x="351" y="106"/>
                      <a:pt x="351" y="106"/>
                    </a:cubicBezTo>
                    <a:cubicBezTo>
                      <a:pt x="351" y="106"/>
                      <a:pt x="351" y="106"/>
                      <a:pt x="351" y="106"/>
                    </a:cubicBezTo>
                    <a:cubicBezTo>
                      <a:pt x="351" y="106"/>
                      <a:pt x="351" y="106"/>
                      <a:pt x="351" y="107"/>
                    </a:cubicBezTo>
                    <a:cubicBezTo>
                      <a:pt x="351" y="107"/>
                      <a:pt x="352" y="107"/>
                      <a:pt x="352" y="107"/>
                    </a:cubicBezTo>
                    <a:cubicBezTo>
                      <a:pt x="352" y="107"/>
                      <a:pt x="352" y="107"/>
                      <a:pt x="352" y="107"/>
                    </a:cubicBezTo>
                    <a:cubicBezTo>
                      <a:pt x="352" y="107"/>
                      <a:pt x="352" y="107"/>
                      <a:pt x="352" y="107"/>
                    </a:cubicBezTo>
                    <a:cubicBezTo>
                      <a:pt x="352" y="108"/>
                      <a:pt x="352" y="108"/>
                      <a:pt x="352" y="108"/>
                    </a:cubicBezTo>
                    <a:cubicBezTo>
                      <a:pt x="353" y="108"/>
                      <a:pt x="353" y="108"/>
                      <a:pt x="353" y="108"/>
                    </a:cubicBezTo>
                    <a:cubicBezTo>
                      <a:pt x="353" y="108"/>
                      <a:pt x="353" y="108"/>
                      <a:pt x="353" y="108"/>
                    </a:cubicBezTo>
                    <a:cubicBezTo>
                      <a:pt x="352" y="108"/>
                      <a:pt x="352" y="108"/>
                      <a:pt x="352" y="109"/>
                    </a:cubicBezTo>
                    <a:cubicBezTo>
                      <a:pt x="351" y="109"/>
                      <a:pt x="351" y="109"/>
                      <a:pt x="351" y="109"/>
                    </a:cubicBezTo>
                    <a:cubicBezTo>
                      <a:pt x="351" y="109"/>
                      <a:pt x="351" y="109"/>
                      <a:pt x="351" y="109"/>
                    </a:cubicBezTo>
                    <a:cubicBezTo>
                      <a:pt x="351" y="109"/>
                      <a:pt x="351" y="109"/>
                      <a:pt x="350" y="109"/>
                    </a:cubicBezTo>
                    <a:cubicBezTo>
                      <a:pt x="350" y="109"/>
                      <a:pt x="350" y="109"/>
                      <a:pt x="350" y="108"/>
                    </a:cubicBezTo>
                    <a:cubicBezTo>
                      <a:pt x="349" y="108"/>
                      <a:pt x="349" y="108"/>
                      <a:pt x="348" y="108"/>
                    </a:cubicBezTo>
                    <a:cubicBezTo>
                      <a:pt x="348" y="108"/>
                      <a:pt x="347" y="108"/>
                      <a:pt x="347" y="108"/>
                    </a:cubicBezTo>
                    <a:cubicBezTo>
                      <a:pt x="347" y="108"/>
                      <a:pt x="347" y="108"/>
                      <a:pt x="347" y="108"/>
                    </a:cubicBezTo>
                    <a:cubicBezTo>
                      <a:pt x="347" y="108"/>
                      <a:pt x="347" y="109"/>
                      <a:pt x="347" y="109"/>
                    </a:cubicBezTo>
                    <a:cubicBezTo>
                      <a:pt x="347" y="109"/>
                      <a:pt x="348" y="109"/>
                      <a:pt x="348" y="110"/>
                    </a:cubicBezTo>
                    <a:cubicBezTo>
                      <a:pt x="348" y="110"/>
                      <a:pt x="348" y="110"/>
                      <a:pt x="348" y="110"/>
                    </a:cubicBezTo>
                    <a:cubicBezTo>
                      <a:pt x="348" y="110"/>
                      <a:pt x="348" y="111"/>
                      <a:pt x="349" y="111"/>
                    </a:cubicBezTo>
                    <a:cubicBezTo>
                      <a:pt x="349" y="111"/>
                      <a:pt x="349" y="111"/>
                      <a:pt x="349" y="111"/>
                    </a:cubicBezTo>
                    <a:cubicBezTo>
                      <a:pt x="349" y="112"/>
                      <a:pt x="349" y="112"/>
                      <a:pt x="349" y="112"/>
                    </a:cubicBezTo>
                    <a:cubicBezTo>
                      <a:pt x="349" y="112"/>
                      <a:pt x="350" y="112"/>
                      <a:pt x="350" y="112"/>
                    </a:cubicBezTo>
                    <a:cubicBezTo>
                      <a:pt x="351" y="112"/>
                      <a:pt x="351" y="113"/>
                      <a:pt x="351" y="113"/>
                    </a:cubicBezTo>
                    <a:cubicBezTo>
                      <a:pt x="351" y="113"/>
                      <a:pt x="351" y="113"/>
                      <a:pt x="351" y="113"/>
                    </a:cubicBezTo>
                    <a:close/>
                    <a:moveTo>
                      <a:pt x="348" y="108"/>
                    </a:moveTo>
                    <a:cubicBezTo>
                      <a:pt x="348" y="108"/>
                      <a:pt x="348" y="107"/>
                      <a:pt x="348" y="107"/>
                    </a:cubicBezTo>
                    <a:cubicBezTo>
                      <a:pt x="348" y="107"/>
                      <a:pt x="348" y="107"/>
                      <a:pt x="348" y="107"/>
                    </a:cubicBezTo>
                    <a:cubicBezTo>
                      <a:pt x="347" y="107"/>
                      <a:pt x="347" y="107"/>
                      <a:pt x="347" y="107"/>
                    </a:cubicBezTo>
                    <a:cubicBezTo>
                      <a:pt x="347" y="107"/>
                      <a:pt x="347" y="107"/>
                      <a:pt x="347" y="107"/>
                    </a:cubicBezTo>
                    <a:cubicBezTo>
                      <a:pt x="347" y="107"/>
                      <a:pt x="347" y="107"/>
                      <a:pt x="347" y="107"/>
                    </a:cubicBezTo>
                    <a:cubicBezTo>
                      <a:pt x="347" y="107"/>
                      <a:pt x="347" y="107"/>
                      <a:pt x="347" y="106"/>
                    </a:cubicBezTo>
                    <a:cubicBezTo>
                      <a:pt x="347" y="106"/>
                      <a:pt x="347" y="106"/>
                      <a:pt x="347" y="106"/>
                    </a:cubicBezTo>
                    <a:cubicBezTo>
                      <a:pt x="347" y="106"/>
                      <a:pt x="346" y="106"/>
                      <a:pt x="346" y="106"/>
                    </a:cubicBezTo>
                    <a:cubicBezTo>
                      <a:pt x="346" y="105"/>
                      <a:pt x="346" y="105"/>
                      <a:pt x="346" y="105"/>
                    </a:cubicBezTo>
                    <a:cubicBezTo>
                      <a:pt x="345" y="105"/>
                      <a:pt x="345" y="105"/>
                      <a:pt x="346" y="106"/>
                    </a:cubicBezTo>
                    <a:cubicBezTo>
                      <a:pt x="346" y="107"/>
                      <a:pt x="346" y="107"/>
                      <a:pt x="346" y="107"/>
                    </a:cubicBezTo>
                    <a:cubicBezTo>
                      <a:pt x="347" y="107"/>
                      <a:pt x="347" y="107"/>
                      <a:pt x="347" y="107"/>
                    </a:cubicBezTo>
                    <a:cubicBezTo>
                      <a:pt x="346" y="107"/>
                      <a:pt x="346" y="107"/>
                      <a:pt x="346" y="107"/>
                    </a:cubicBezTo>
                    <a:cubicBezTo>
                      <a:pt x="346" y="107"/>
                      <a:pt x="346" y="107"/>
                      <a:pt x="346" y="107"/>
                    </a:cubicBezTo>
                    <a:cubicBezTo>
                      <a:pt x="347" y="108"/>
                      <a:pt x="347" y="108"/>
                      <a:pt x="347" y="108"/>
                    </a:cubicBezTo>
                    <a:cubicBezTo>
                      <a:pt x="347" y="108"/>
                      <a:pt x="347" y="108"/>
                      <a:pt x="347" y="108"/>
                    </a:cubicBezTo>
                    <a:cubicBezTo>
                      <a:pt x="348" y="108"/>
                      <a:pt x="348" y="108"/>
                      <a:pt x="348" y="108"/>
                    </a:cubicBezTo>
                    <a:close/>
                    <a:moveTo>
                      <a:pt x="352" y="102"/>
                    </a:moveTo>
                    <a:cubicBezTo>
                      <a:pt x="352" y="102"/>
                      <a:pt x="352" y="102"/>
                      <a:pt x="352" y="102"/>
                    </a:cubicBezTo>
                    <a:cubicBezTo>
                      <a:pt x="352" y="102"/>
                      <a:pt x="351" y="101"/>
                      <a:pt x="351" y="101"/>
                    </a:cubicBezTo>
                    <a:cubicBezTo>
                      <a:pt x="350" y="101"/>
                      <a:pt x="350" y="102"/>
                      <a:pt x="350" y="102"/>
                    </a:cubicBezTo>
                    <a:cubicBezTo>
                      <a:pt x="351" y="102"/>
                      <a:pt x="351" y="102"/>
                      <a:pt x="351" y="102"/>
                    </a:cubicBezTo>
                    <a:cubicBezTo>
                      <a:pt x="352" y="103"/>
                      <a:pt x="352" y="103"/>
                      <a:pt x="352" y="102"/>
                    </a:cubicBezTo>
                    <a:close/>
                    <a:moveTo>
                      <a:pt x="336" y="95"/>
                    </a:moveTo>
                    <a:cubicBezTo>
                      <a:pt x="337" y="95"/>
                      <a:pt x="337" y="95"/>
                      <a:pt x="336" y="95"/>
                    </a:cubicBezTo>
                    <a:cubicBezTo>
                      <a:pt x="336" y="95"/>
                      <a:pt x="336" y="95"/>
                      <a:pt x="336" y="95"/>
                    </a:cubicBezTo>
                    <a:cubicBezTo>
                      <a:pt x="336" y="95"/>
                      <a:pt x="336" y="95"/>
                      <a:pt x="336" y="95"/>
                    </a:cubicBezTo>
                    <a:cubicBezTo>
                      <a:pt x="336" y="95"/>
                      <a:pt x="336" y="95"/>
                      <a:pt x="336" y="95"/>
                    </a:cubicBezTo>
                    <a:close/>
                    <a:moveTo>
                      <a:pt x="346" y="93"/>
                    </a:moveTo>
                    <a:cubicBezTo>
                      <a:pt x="346" y="92"/>
                      <a:pt x="346" y="92"/>
                      <a:pt x="346" y="92"/>
                    </a:cubicBezTo>
                    <a:cubicBezTo>
                      <a:pt x="346" y="92"/>
                      <a:pt x="346" y="92"/>
                      <a:pt x="345" y="92"/>
                    </a:cubicBezTo>
                    <a:cubicBezTo>
                      <a:pt x="345" y="92"/>
                      <a:pt x="345" y="92"/>
                      <a:pt x="345" y="93"/>
                    </a:cubicBezTo>
                    <a:cubicBezTo>
                      <a:pt x="346" y="93"/>
                      <a:pt x="346" y="93"/>
                      <a:pt x="346" y="93"/>
                    </a:cubicBezTo>
                    <a:close/>
                    <a:moveTo>
                      <a:pt x="347" y="92"/>
                    </a:moveTo>
                    <a:cubicBezTo>
                      <a:pt x="347" y="91"/>
                      <a:pt x="347" y="91"/>
                      <a:pt x="346" y="91"/>
                    </a:cubicBezTo>
                    <a:cubicBezTo>
                      <a:pt x="346" y="91"/>
                      <a:pt x="346" y="91"/>
                      <a:pt x="346" y="92"/>
                    </a:cubicBezTo>
                    <a:cubicBezTo>
                      <a:pt x="346" y="92"/>
                      <a:pt x="347" y="92"/>
                      <a:pt x="347" y="92"/>
                    </a:cubicBezTo>
                    <a:close/>
                    <a:moveTo>
                      <a:pt x="346" y="91"/>
                    </a:moveTo>
                    <a:cubicBezTo>
                      <a:pt x="346" y="91"/>
                      <a:pt x="346" y="91"/>
                      <a:pt x="346" y="91"/>
                    </a:cubicBezTo>
                    <a:cubicBezTo>
                      <a:pt x="346" y="91"/>
                      <a:pt x="345" y="91"/>
                      <a:pt x="345" y="91"/>
                    </a:cubicBezTo>
                    <a:cubicBezTo>
                      <a:pt x="345" y="91"/>
                      <a:pt x="345" y="91"/>
                      <a:pt x="346" y="91"/>
                    </a:cubicBezTo>
                    <a:cubicBezTo>
                      <a:pt x="346" y="91"/>
                      <a:pt x="346" y="91"/>
                      <a:pt x="346" y="91"/>
                    </a:cubicBezTo>
                    <a:close/>
                    <a:moveTo>
                      <a:pt x="346" y="91"/>
                    </a:moveTo>
                    <a:cubicBezTo>
                      <a:pt x="346" y="91"/>
                      <a:pt x="346" y="91"/>
                      <a:pt x="346" y="91"/>
                    </a:cubicBezTo>
                    <a:cubicBezTo>
                      <a:pt x="346" y="91"/>
                      <a:pt x="346" y="91"/>
                      <a:pt x="346" y="91"/>
                    </a:cubicBezTo>
                    <a:cubicBezTo>
                      <a:pt x="346" y="91"/>
                      <a:pt x="346" y="91"/>
                      <a:pt x="346" y="91"/>
                    </a:cubicBezTo>
                    <a:cubicBezTo>
                      <a:pt x="346" y="91"/>
                      <a:pt x="346" y="91"/>
                      <a:pt x="346" y="91"/>
                    </a:cubicBezTo>
                    <a:close/>
                    <a:moveTo>
                      <a:pt x="271" y="90"/>
                    </a:moveTo>
                    <a:cubicBezTo>
                      <a:pt x="271" y="90"/>
                      <a:pt x="272" y="90"/>
                      <a:pt x="272" y="90"/>
                    </a:cubicBezTo>
                    <a:cubicBezTo>
                      <a:pt x="272" y="90"/>
                      <a:pt x="273" y="90"/>
                      <a:pt x="273" y="90"/>
                    </a:cubicBezTo>
                    <a:cubicBezTo>
                      <a:pt x="273" y="90"/>
                      <a:pt x="273" y="90"/>
                      <a:pt x="273" y="90"/>
                    </a:cubicBezTo>
                    <a:cubicBezTo>
                      <a:pt x="274" y="90"/>
                      <a:pt x="275" y="90"/>
                      <a:pt x="275" y="89"/>
                    </a:cubicBezTo>
                    <a:cubicBezTo>
                      <a:pt x="275" y="89"/>
                      <a:pt x="275" y="89"/>
                      <a:pt x="276" y="89"/>
                    </a:cubicBezTo>
                    <a:cubicBezTo>
                      <a:pt x="276" y="89"/>
                      <a:pt x="276" y="89"/>
                      <a:pt x="276" y="89"/>
                    </a:cubicBezTo>
                    <a:cubicBezTo>
                      <a:pt x="276" y="89"/>
                      <a:pt x="277" y="89"/>
                      <a:pt x="277" y="89"/>
                    </a:cubicBezTo>
                    <a:cubicBezTo>
                      <a:pt x="277" y="89"/>
                      <a:pt x="277" y="89"/>
                      <a:pt x="277" y="89"/>
                    </a:cubicBezTo>
                    <a:cubicBezTo>
                      <a:pt x="278" y="89"/>
                      <a:pt x="278" y="89"/>
                      <a:pt x="277" y="89"/>
                    </a:cubicBezTo>
                    <a:cubicBezTo>
                      <a:pt x="277" y="89"/>
                      <a:pt x="277" y="89"/>
                      <a:pt x="277" y="89"/>
                    </a:cubicBezTo>
                    <a:cubicBezTo>
                      <a:pt x="277" y="89"/>
                      <a:pt x="276" y="89"/>
                      <a:pt x="276" y="89"/>
                    </a:cubicBezTo>
                    <a:cubicBezTo>
                      <a:pt x="275" y="88"/>
                      <a:pt x="275" y="89"/>
                      <a:pt x="274" y="89"/>
                    </a:cubicBezTo>
                    <a:cubicBezTo>
                      <a:pt x="274" y="89"/>
                      <a:pt x="274" y="89"/>
                      <a:pt x="273" y="89"/>
                    </a:cubicBezTo>
                    <a:cubicBezTo>
                      <a:pt x="273" y="89"/>
                      <a:pt x="273" y="89"/>
                      <a:pt x="273" y="89"/>
                    </a:cubicBezTo>
                    <a:cubicBezTo>
                      <a:pt x="273" y="89"/>
                      <a:pt x="273" y="89"/>
                      <a:pt x="273" y="89"/>
                    </a:cubicBezTo>
                    <a:cubicBezTo>
                      <a:pt x="272" y="89"/>
                      <a:pt x="271" y="90"/>
                      <a:pt x="271" y="90"/>
                    </a:cubicBezTo>
                    <a:cubicBezTo>
                      <a:pt x="271" y="90"/>
                      <a:pt x="271" y="90"/>
                      <a:pt x="271" y="90"/>
                    </a:cubicBezTo>
                    <a:cubicBezTo>
                      <a:pt x="271" y="90"/>
                      <a:pt x="271" y="90"/>
                      <a:pt x="271" y="90"/>
                    </a:cubicBezTo>
                    <a:cubicBezTo>
                      <a:pt x="271" y="90"/>
                      <a:pt x="271" y="90"/>
                      <a:pt x="271" y="90"/>
                    </a:cubicBezTo>
                    <a:close/>
                    <a:moveTo>
                      <a:pt x="185" y="89"/>
                    </a:moveTo>
                    <a:cubicBezTo>
                      <a:pt x="186" y="89"/>
                      <a:pt x="185" y="89"/>
                      <a:pt x="185" y="89"/>
                    </a:cubicBezTo>
                    <a:cubicBezTo>
                      <a:pt x="185" y="89"/>
                      <a:pt x="185" y="89"/>
                      <a:pt x="185" y="89"/>
                    </a:cubicBezTo>
                    <a:cubicBezTo>
                      <a:pt x="185" y="89"/>
                      <a:pt x="185" y="89"/>
                      <a:pt x="185" y="89"/>
                    </a:cubicBezTo>
                    <a:cubicBezTo>
                      <a:pt x="185" y="89"/>
                      <a:pt x="185" y="89"/>
                      <a:pt x="185" y="89"/>
                    </a:cubicBezTo>
                    <a:close/>
                    <a:moveTo>
                      <a:pt x="214" y="89"/>
                    </a:moveTo>
                    <a:cubicBezTo>
                      <a:pt x="214" y="89"/>
                      <a:pt x="214" y="89"/>
                      <a:pt x="213" y="89"/>
                    </a:cubicBezTo>
                    <a:cubicBezTo>
                      <a:pt x="213" y="89"/>
                      <a:pt x="213" y="89"/>
                      <a:pt x="213" y="89"/>
                    </a:cubicBezTo>
                    <a:cubicBezTo>
                      <a:pt x="213" y="89"/>
                      <a:pt x="214" y="89"/>
                      <a:pt x="214" y="89"/>
                    </a:cubicBezTo>
                    <a:close/>
                    <a:moveTo>
                      <a:pt x="280" y="89"/>
                    </a:moveTo>
                    <a:cubicBezTo>
                      <a:pt x="280" y="89"/>
                      <a:pt x="280" y="89"/>
                      <a:pt x="280" y="88"/>
                    </a:cubicBezTo>
                    <a:cubicBezTo>
                      <a:pt x="280" y="88"/>
                      <a:pt x="280" y="88"/>
                      <a:pt x="279" y="88"/>
                    </a:cubicBezTo>
                    <a:cubicBezTo>
                      <a:pt x="279" y="88"/>
                      <a:pt x="279" y="88"/>
                      <a:pt x="279" y="88"/>
                    </a:cubicBezTo>
                    <a:cubicBezTo>
                      <a:pt x="279" y="88"/>
                      <a:pt x="279" y="89"/>
                      <a:pt x="279" y="89"/>
                    </a:cubicBezTo>
                    <a:cubicBezTo>
                      <a:pt x="279" y="89"/>
                      <a:pt x="280" y="89"/>
                      <a:pt x="280" y="89"/>
                    </a:cubicBezTo>
                    <a:close/>
                    <a:moveTo>
                      <a:pt x="219" y="86"/>
                    </a:moveTo>
                    <a:cubicBezTo>
                      <a:pt x="219" y="86"/>
                      <a:pt x="219" y="86"/>
                      <a:pt x="220" y="86"/>
                    </a:cubicBezTo>
                    <a:cubicBezTo>
                      <a:pt x="220" y="86"/>
                      <a:pt x="220" y="86"/>
                      <a:pt x="221" y="86"/>
                    </a:cubicBezTo>
                    <a:cubicBezTo>
                      <a:pt x="221" y="86"/>
                      <a:pt x="221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3" y="86"/>
                      <a:pt x="223" y="86"/>
                      <a:pt x="223" y="86"/>
                    </a:cubicBezTo>
                    <a:cubicBezTo>
                      <a:pt x="223" y="86"/>
                      <a:pt x="223" y="86"/>
                      <a:pt x="223" y="86"/>
                    </a:cubicBezTo>
                    <a:cubicBezTo>
                      <a:pt x="224" y="85"/>
                      <a:pt x="224" y="85"/>
                      <a:pt x="225" y="85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26" y="85"/>
                      <a:pt x="225" y="85"/>
                      <a:pt x="225" y="85"/>
                    </a:cubicBezTo>
                    <a:cubicBezTo>
                      <a:pt x="225" y="85"/>
                      <a:pt x="225" y="85"/>
                      <a:pt x="224" y="85"/>
                    </a:cubicBezTo>
                    <a:cubicBezTo>
                      <a:pt x="223" y="85"/>
                      <a:pt x="223" y="85"/>
                      <a:pt x="223" y="85"/>
                    </a:cubicBezTo>
                    <a:cubicBezTo>
                      <a:pt x="223" y="85"/>
                      <a:pt x="223" y="85"/>
                      <a:pt x="223" y="85"/>
                    </a:cubicBezTo>
                    <a:cubicBezTo>
                      <a:pt x="223" y="85"/>
                      <a:pt x="223" y="85"/>
                      <a:pt x="223" y="85"/>
                    </a:cubicBezTo>
                    <a:cubicBezTo>
                      <a:pt x="222" y="85"/>
                      <a:pt x="222" y="85"/>
                      <a:pt x="222" y="85"/>
                    </a:cubicBezTo>
                    <a:cubicBezTo>
                      <a:pt x="221" y="85"/>
                      <a:pt x="221" y="85"/>
                      <a:pt x="221" y="85"/>
                    </a:cubicBezTo>
                    <a:cubicBezTo>
                      <a:pt x="221" y="85"/>
                      <a:pt x="221" y="85"/>
                      <a:pt x="221" y="85"/>
                    </a:cubicBezTo>
                    <a:cubicBezTo>
                      <a:pt x="221" y="85"/>
                      <a:pt x="221" y="85"/>
                      <a:pt x="221" y="85"/>
                    </a:cubicBezTo>
                    <a:cubicBezTo>
                      <a:pt x="221" y="85"/>
                      <a:pt x="221" y="85"/>
                      <a:pt x="221" y="84"/>
                    </a:cubicBezTo>
                    <a:cubicBezTo>
                      <a:pt x="221" y="84"/>
                      <a:pt x="221" y="84"/>
                      <a:pt x="221" y="84"/>
                    </a:cubicBezTo>
                    <a:cubicBezTo>
                      <a:pt x="221" y="84"/>
                      <a:pt x="222" y="84"/>
                      <a:pt x="222" y="84"/>
                    </a:cubicBezTo>
                    <a:cubicBezTo>
                      <a:pt x="222" y="84"/>
                      <a:pt x="222" y="84"/>
                      <a:pt x="222" y="84"/>
                    </a:cubicBezTo>
                    <a:cubicBezTo>
                      <a:pt x="222" y="84"/>
                      <a:pt x="222" y="83"/>
                      <a:pt x="221" y="84"/>
                    </a:cubicBezTo>
                    <a:cubicBezTo>
                      <a:pt x="221" y="84"/>
                      <a:pt x="221" y="84"/>
                      <a:pt x="220" y="84"/>
                    </a:cubicBezTo>
                    <a:cubicBezTo>
                      <a:pt x="220" y="84"/>
                      <a:pt x="220" y="84"/>
                      <a:pt x="220" y="84"/>
                    </a:cubicBezTo>
                    <a:cubicBezTo>
                      <a:pt x="219" y="84"/>
                      <a:pt x="219" y="83"/>
                      <a:pt x="219" y="83"/>
                    </a:cubicBezTo>
                    <a:cubicBezTo>
                      <a:pt x="219" y="83"/>
                      <a:pt x="219" y="83"/>
                      <a:pt x="219" y="83"/>
                    </a:cubicBezTo>
                    <a:cubicBezTo>
                      <a:pt x="219" y="83"/>
                      <a:pt x="219" y="83"/>
                      <a:pt x="218" y="83"/>
                    </a:cubicBezTo>
                    <a:cubicBezTo>
                      <a:pt x="218" y="83"/>
                      <a:pt x="219" y="83"/>
                      <a:pt x="220" y="83"/>
                    </a:cubicBezTo>
                    <a:cubicBezTo>
                      <a:pt x="221" y="83"/>
                      <a:pt x="221" y="83"/>
                      <a:pt x="221" y="82"/>
                    </a:cubicBezTo>
                    <a:cubicBezTo>
                      <a:pt x="222" y="82"/>
                      <a:pt x="221" y="82"/>
                      <a:pt x="221" y="82"/>
                    </a:cubicBezTo>
                    <a:cubicBezTo>
                      <a:pt x="221" y="82"/>
                      <a:pt x="221" y="82"/>
                      <a:pt x="221" y="82"/>
                    </a:cubicBezTo>
                    <a:cubicBezTo>
                      <a:pt x="220" y="82"/>
                      <a:pt x="220" y="82"/>
                      <a:pt x="219" y="82"/>
                    </a:cubicBezTo>
                    <a:cubicBezTo>
                      <a:pt x="218" y="82"/>
                      <a:pt x="218" y="82"/>
                      <a:pt x="218" y="82"/>
                    </a:cubicBezTo>
                    <a:cubicBezTo>
                      <a:pt x="218" y="82"/>
                      <a:pt x="217" y="82"/>
                      <a:pt x="217" y="82"/>
                    </a:cubicBezTo>
                    <a:cubicBezTo>
                      <a:pt x="217" y="81"/>
                      <a:pt x="217" y="81"/>
                      <a:pt x="217" y="81"/>
                    </a:cubicBezTo>
                    <a:cubicBezTo>
                      <a:pt x="217" y="81"/>
                      <a:pt x="216" y="81"/>
                      <a:pt x="216" y="81"/>
                    </a:cubicBezTo>
                    <a:cubicBezTo>
                      <a:pt x="217" y="81"/>
                      <a:pt x="216" y="81"/>
                      <a:pt x="216" y="81"/>
                    </a:cubicBezTo>
                    <a:cubicBezTo>
                      <a:pt x="216" y="81"/>
                      <a:pt x="215" y="81"/>
                      <a:pt x="216" y="81"/>
                    </a:cubicBezTo>
                    <a:cubicBezTo>
                      <a:pt x="216" y="81"/>
                      <a:pt x="216" y="81"/>
                      <a:pt x="216" y="82"/>
                    </a:cubicBezTo>
                    <a:cubicBezTo>
                      <a:pt x="216" y="82"/>
                      <a:pt x="216" y="82"/>
                      <a:pt x="216" y="82"/>
                    </a:cubicBezTo>
                    <a:cubicBezTo>
                      <a:pt x="216" y="82"/>
                      <a:pt x="216" y="82"/>
                      <a:pt x="217" y="82"/>
                    </a:cubicBezTo>
                    <a:cubicBezTo>
                      <a:pt x="217" y="82"/>
                      <a:pt x="217" y="82"/>
                      <a:pt x="217" y="82"/>
                    </a:cubicBezTo>
                    <a:cubicBezTo>
                      <a:pt x="217" y="82"/>
                      <a:pt x="217" y="82"/>
                      <a:pt x="217" y="82"/>
                    </a:cubicBezTo>
                    <a:cubicBezTo>
                      <a:pt x="217" y="82"/>
                      <a:pt x="217" y="83"/>
                      <a:pt x="217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83"/>
                      <a:pt x="217" y="83"/>
                      <a:pt x="217" y="84"/>
                    </a:cubicBezTo>
                    <a:cubicBezTo>
                      <a:pt x="217" y="84"/>
                      <a:pt x="217" y="84"/>
                      <a:pt x="217" y="84"/>
                    </a:cubicBezTo>
                    <a:cubicBezTo>
                      <a:pt x="217" y="85"/>
                      <a:pt x="217" y="85"/>
                      <a:pt x="217" y="85"/>
                    </a:cubicBezTo>
                    <a:cubicBezTo>
                      <a:pt x="217" y="86"/>
                      <a:pt x="217" y="86"/>
                      <a:pt x="218" y="86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218" y="86"/>
                      <a:pt x="218" y="86"/>
                      <a:pt x="218" y="86"/>
                    </a:cubicBezTo>
                    <a:cubicBezTo>
                      <a:pt x="219" y="86"/>
                      <a:pt x="219" y="86"/>
                      <a:pt x="219" y="86"/>
                    </a:cubicBezTo>
                    <a:close/>
                    <a:moveTo>
                      <a:pt x="330" y="81"/>
                    </a:moveTo>
                    <a:cubicBezTo>
                      <a:pt x="330" y="81"/>
                      <a:pt x="330" y="81"/>
                      <a:pt x="330" y="80"/>
                    </a:cubicBezTo>
                    <a:cubicBezTo>
                      <a:pt x="330" y="80"/>
                      <a:pt x="329" y="80"/>
                      <a:pt x="329" y="80"/>
                    </a:cubicBezTo>
                    <a:cubicBezTo>
                      <a:pt x="329" y="80"/>
                      <a:pt x="329" y="80"/>
                      <a:pt x="329" y="80"/>
                    </a:cubicBezTo>
                    <a:cubicBezTo>
                      <a:pt x="329" y="80"/>
                      <a:pt x="330" y="81"/>
                      <a:pt x="330" y="81"/>
                    </a:cubicBezTo>
                    <a:cubicBezTo>
                      <a:pt x="330" y="81"/>
                      <a:pt x="330" y="81"/>
                      <a:pt x="330" y="81"/>
                    </a:cubicBezTo>
                    <a:close/>
                    <a:moveTo>
                      <a:pt x="165" y="77"/>
                    </a:moveTo>
                    <a:cubicBezTo>
                      <a:pt x="165" y="77"/>
                      <a:pt x="165" y="77"/>
                      <a:pt x="165" y="77"/>
                    </a:cubicBezTo>
                    <a:cubicBezTo>
                      <a:pt x="165" y="77"/>
                      <a:pt x="165" y="77"/>
                      <a:pt x="165" y="77"/>
                    </a:cubicBezTo>
                    <a:cubicBezTo>
                      <a:pt x="165" y="77"/>
                      <a:pt x="165" y="77"/>
                      <a:pt x="165" y="77"/>
                    </a:cubicBezTo>
                    <a:close/>
                    <a:moveTo>
                      <a:pt x="170" y="76"/>
                    </a:moveTo>
                    <a:cubicBezTo>
                      <a:pt x="170" y="76"/>
                      <a:pt x="169" y="76"/>
                      <a:pt x="169" y="76"/>
                    </a:cubicBezTo>
                    <a:cubicBezTo>
                      <a:pt x="168" y="76"/>
                      <a:pt x="168" y="76"/>
                      <a:pt x="168" y="76"/>
                    </a:cubicBezTo>
                    <a:cubicBezTo>
                      <a:pt x="169" y="77"/>
                      <a:pt x="169" y="77"/>
                      <a:pt x="170" y="76"/>
                    </a:cubicBezTo>
                    <a:close/>
                    <a:moveTo>
                      <a:pt x="93" y="75"/>
                    </a:moveTo>
                    <a:cubicBezTo>
                      <a:pt x="94" y="75"/>
                      <a:pt x="94" y="75"/>
                      <a:pt x="94" y="75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6" y="74"/>
                      <a:pt x="95" y="74"/>
                      <a:pt x="95" y="74"/>
                    </a:cubicBezTo>
                    <a:cubicBezTo>
                      <a:pt x="94" y="74"/>
                      <a:pt x="94" y="74"/>
                      <a:pt x="9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2" y="74"/>
                      <a:pt x="92" y="74"/>
                      <a:pt x="92" y="74"/>
                    </a:cubicBezTo>
                    <a:cubicBezTo>
                      <a:pt x="91" y="74"/>
                      <a:pt x="91" y="74"/>
                      <a:pt x="91" y="75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75"/>
                      <a:pt x="92" y="76"/>
                      <a:pt x="92" y="76"/>
                    </a:cubicBezTo>
                    <a:cubicBezTo>
                      <a:pt x="92" y="76"/>
                      <a:pt x="92" y="76"/>
                      <a:pt x="93" y="75"/>
                    </a:cubicBezTo>
                    <a:close/>
                    <a:moveTo>
                      <a:pt x="73" y="72"/>
                    </a:moveTo>
                    <a:cubicBezTo>
                      <a:pt x="74" y="71"/>
                      <a:pt x="74" y="71"/>
                      <a:pt x="74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6" y="71"/>
                      <a:pt x="76" y="70"/>
                      <a:pt x="75" y="70"/>
                    </a:cubicBezTo>
                    <a:cubicBezTo>
                      <a:pt x="75" y="70"/>
                      <a:pt x="75" y="70"/>
                      <a:pt x="76" y="70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7" y="71"/>
                      <a:pt x="78" y="71"/>
                    </a:cubicBezTo>
                    <a:cubicBezTo>
                      <a:pt x="78" y="72"/>
                      <a:pt x="78" y="72"/>
                      <a:pt x="79" y="72"/>
                    </a:cubicBezTo>
                    <a:cubicBezTo>
                      <a:pt x="80" y="72"/>
                      <a:pt x="80" y="71"/>
                      <a:pt x="80" y="71"/>
                    </a:cubicBezTo>
                    <a:cubicBezTo>
                      <a:pt x="80" y="71"/>
                      <a:pt x="80" y="71"/>
                      <a:pt x="81" y="71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2" y="71"/>
                      <a:pt x="83" y="71"/>
                    </a:cubicBezTo>
                    <a:cubicBezTo>
                      <a:pt x="83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5" y="71"/>
                      <a:pt x="85" y="71"/>
                      <a:pt x="86" y="71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8" y="71"/>
                      <a:pt x="88" y="71"/>
                      <a:pt x="88" y="70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0"/>
                    </a:cubicBezTo>
                    <a:cubicBezTo>
                      <a:pt x="89" y="70"/>
                      <a:pt x="89" y="70"/>
                      <a:pt x="89" y="69"/>
                    </a:cubicBezTo>
                    <a:cubicBezTo>
                      <a:pt x="89" y="69"/>
                      <a:pt x="88" y="69"/>
                      <a:pt x="88" y="69"/>
                    </a:cubicBezTo>
                    <a:cubicBezTo>
                      <a:pt x="87" y="69"/>
                      <a:pt x="87" y="69"/>
                      <a:pt x="87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9"/>
                      <a:pt x="86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5" y="70"/>
                      <a:pt x="84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4" y="70"/>
                      <a:pt x="83" y="70"/>
                      <a:pt x="83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2" y="70"/>
                      <a:pt x="82" y="70"/>
                    </a:cubicBezTo>
                    <a:cubicBezTo>
                      <a:pt x="82" y="70"/>
                      <a:pt x="82" y="69"/>
                      <a:pt x="82" y="69"/>
                    </a:cubicBezTo>
                    <a:cubicBezTo>
                      <a:pt x="82" y="69"/>
                      <a:pt x="82" y="69"/>
                      <a:pt x="82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0" y="68"/>
                      <a:pt x="80" y="68"/>
                      <a:pt x="79" y="68"/>
                    </a:cubicBezTo>
                    <a:cubicBezTo>
                      <a:pt x="79" y="68"/>
                      <a:pt x="79" y="68"/>
                      <a:pt x="79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8"/>
                      <a:pt x="78" y="68"/>
                      <a:pt x="77" y="68"/>
                    </a:cubicBezTo>
                    <a:cubicBezTo>
                      <a:pt x="77" y="68"/>
                      <a:pt x="76" y="68"/>
                      <a:pt x="76" y="68"/>
                    </a:cubicBezTo>
                    <a:cubicBezTo>
                      <a:pt x="76" y="67"/>
                      <a:pt x="75" y="68"/>
                      <a:pt x="75" y="68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5" y="67"/>
                      <a:pt x="74" y="67"/>
                      <a:pt x="74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4" y="67"/>
                      <a:pt x="74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6"/>
                      <a:pt x="72" y="66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1" y="67"/>
                      <a:pt x="71" y="67"/>
                      <a:pt x="71" y="67"/>
                    </a:cubicBezTo>
                    <a:cubicBezTo>
                      <a:pt x="70" y="67"/>
                      <a:pt x="69" y="67"/>
                      <a:pt x="69" y="68"/>
                    </a:cubicBezTo>
                    <a:cubicBezTo>
                      <a:pt x="69" y="68"/>
                      <a:pt x="68" y="68"/>
                      <a:pt x="68" y="68"/>
                    </a:cubicBezTo>
                    <a:cubicBezTo>
                      <a:pt x="68" y="68"/>
                      <a:pt x="67" y="68"/>
                      <a:pt x="67" y="68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69"/>
                      <a:pt x="67" y="69"/>
                      <a:pt x="66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9"/>
                      <a:pt x="65" y="69"/>
                      <a:pt x="65" y="69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4" y="69"/>
                      <a:pt x="64" y="69"/>
                      <a:pt x="64" y="70"/>
                    </a:cubicBezTo>
                    <a:cubicBezTo>
                      <a:pt x="64" y="70"/>
                      <a:pt x="64" y="70"/>
                      <a:pt x="65" y="70"/>
                    </a:cubicBezTo>
                    <a:cubicBezTo>
                      <a:pt x="65" y="69"/>
                      <a:pt x="65" y="69"/>
                      <a:pt x="65" y="70"/>
                    </a:cubicBezTo>
                    <a:cubicBezTo>
                      <a:pt x="65" y="70"/>
                      <a:pt x="65" y="70"/>
                      <a:pt x="66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7" y="71"/>
                      <a:pt x="67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9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71"/>
                      <a:pt x="70" y="71"/>
                      <a:pt x="70" y="71"/>
                    </a:cubicBezTo>
                    <a:cubicBezTo>
                      <a:pt x="71" y="72"/>
                      <a:pt x="71" y="72"/>
                      <a:pt x="71" y="71"/>
                    </a:cubicBezTo>
                    <a:cubicBezTo>
                      <a:pt x="71" y="71"/>
                      <a:pt x="71" y="71"/>
                      <a:pt x="72" y="71"/>
                    </a:cubicBezTo>
                    <a:cubicBezTo>
                      <a:pt x="72" y="71"/>
                      <a:pt x="72" y="71"/>
                      <a:pt x="72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2"/>
                      <a:pt x="73" y="72"/>
                      <a:pt x="73" y="72"/>
                    </a:cubicBezTo>
                    <a:close/>
                    <a:moveTo>
                      <a:pt x="86" y="70"/>
                    </a:move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6" y="70"/>
                      <a:pt x="86" y="70"/>
                      <a:pt x="86" y="70"/>
                    </a:cubicBezTo>
                    <a:close/>
                    <a:moveTo>
                      <a:pt x="67" y="70"/>
                    </a:moveTo>
                    <a:cubicBezTo>
                      <a:pt x="67" y="69"/>
                      <a:pt x="67" y="69"/>
                      <a:pt x="68" y="69"/>
                    </a:cubicBezTo>
                    <a:cubicBezTo>
                      <a:pt x="68" y="69"/>
                      <a:pt x="69" y="69"/>
                      <a:pt x="69" y="69"/>
                    </a:cubicBezTo>
                    <a:cubicBezTo>
                      <a:pt x="70" y="69"/>
                      <a:pt x="70" y="69"/>
                      <a:pt x="69" y="69"/>
                    </a:cubicBezTo>
                    <a:cubicBezTo>
                      <a:pt x="69" y="69"/>
                      <a:pt x="69" y="69"/>
                      <a:pt x="68" y="69"/>
                    </a:cubicBezTo>
                    <a:cubicBezTo>
                      <a:pt x="68" y="69"/>
                      <a:pt x="67" y="70"/>
                      <a:pt x="67" y="70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7" y="70"/>
                      <a:pt x="66" y="70"/>
                      <a:pt x="67" y="70"/>
                    </a:cubicBezTo>
                    <a:close/>
                    <a:moveTo>
                      <a:pt x="71" y="69"/>
                    </a:move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71" y="70"/>
                      <a:pt x="71" y="70"/>
                      <a:pt x="71" y="69"/>
                    </a:cubicBezTo>
                    <a:close/>
                    <a:moveTo>
                      <a:pt x="70" y="69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0" y="69"/>
                      <a:pt x="70" y="69"/>
                    </a:cubicBezTo>
                    <a:close/>
                    <a:moveTo>
                      <a:pt x="79" y="69"/>
                    </a:moveTo>
                    <a:cubicBezTo>
                      <a:pt x="78" y="69"/>
                      <a:pt x="78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lose/>
                    <a:moveTo>
                      <a:pt x="71" y="69"/>
                    </a:move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8"/>
                      <a:pt x="71" y="68"/>
                      <a:pt x="71" y="69"/>
                    </a:cubicBezTo>
                    <a:cubicBezTo>
                      <a:pt x="71" y="69"/>
                      <a:pt x="71" y="69"/>
                      <a:pt x="72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69"/>
                      <a:pt x="71" y="69"/>
                      <a:pt x="71" y="69"/>
                    </a:cubicBezTo>
                    <a:cubicBezTo>
                      <a:pt x="71" y="69"/>
                      <a:pt x="71" y="69"/>
                      <a:pt x="71" y="69"/>
                    </a:cubicBezTo>
                    <a:close/>
                    <a:moveTo>
                      <a:pt x="73" y="69"/>
                    </a:moveTo>
                    <a:cubicBezTo>
                      <a:pt x="73" y="69"/>
                      <a:pt x="73" y="68"/>
                      <a:pt x="73" y="68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73" y="69"/>
                      <a:pt x="73" y="69"/>
                      <a:pt x="73" y="69"/>
                    </a:cubicBezTo>
                    <a:close/>
                    <a:moveTo>
                      <a:pt x="74" y="68"/>
                    </a:moveTo>
                    <a:cubicBezTo>
                      <a:pt x="74" y="68"/>
                      <a:pt x="74" y="68"/>
                      <a:pt x="74" y="68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4" y="68"/>
                      <a:pt x="74" y="68"/>
                      <a:pt x="74" y="68"/>
                    </a:cubicBezTo>
                    <a:close/>
                    <a:moveTo>
                      <a:pt x="70" y="68"/>
                    </a:move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67"/>
                      <a:pt x="70" y="68"/>
                      <a:pt x="70" y="68"/>
                    </a:cubicBezTo>
                    <a:cubicBezTo>
                      <a:pt x="70" y="68"/>
                      <a:pt x="70" y="68"/>
                      <a:pt x="70" y="68"/>
                    </a:cubicBezTo>
                    <a:close/>
                    <a:moveTo>
                      <a:pt x="121" y="71"/>
                    </a:moveTo>
                    <a:cubicBezTo>
                      <a:pt x="121" y="71"/>
                      <a:pt x="121" y="71"/>
                      <a:pt x="121" y="71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22" y="71"/>
                      <a:pt x="122" y="70"/>
                      <a:pt x="122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20" y="71"/>
                      <a:pt x="121" y="71"/>
                      <a:pt x="121" y="71"/>
                    </a:cubicBezTo>
                    <a:close/>
                    <a:moveTo>
                      <a:pt x="352" y="70"/>
                    </a:moveTo>
                    <a:cubicBezTo>
                      <a:pt x="352" y="70"/>
                      <a:pt x="352" y="70"/>
                      <a:pt x="352" y="70"/>
                    </a:cubicBezTo>
                    <a:cubicBezTo>
                      <a:pt x="352" y="70"/>
                      <a:pt x="352" y="70"/>
                      <a:pt x="352" y="70"/>
                    </a:cubicBezTo>
                    <a:cubicBezTo>
                      <a:pt x="352" y="70"/>
                      <a:pt x="352" y="70"/>
                      <a:pt x="352" y="70"/>
                    </a:cubicBezTo>
                    <a:close/>
                    <a:moveTo>
                      <a:pt x="340" y="69"/>
                    </a:moveTo>
                    <a:cubicBezTo>
                      <a:pt x="340" y="69"/>
                      <a:pt x="340" y="69"/>
                      <a:pt x="340" y="69"/>
                    </a:cubicBezTo>
                    <a:cubicBezTo>
                      <a:pt x="340" y="69"/>
                      <a:pt x="340" y="69"/>
                      <a:pt x="341" y="69"/>
                    </a:cubicBezTo>
                    <a:cubicBezTo>
                      <a:pt x="341" y="69"/>
                      <a:pt x="341" y="69"/>
                      <a:pt x="341" y="69"/>
                    </a:cubicBezTo>
                    <a:cubicBezTo>
                      <a:pt x="341" y="68"/>
                      <a:pt x="341" y="68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0" y="68"/>
                      <a:pt x="340" y="68"/>
                      <a:pt x="341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1" y="67"/>
                      <a:pt x="341" y="67"/>
                      <a:pt x="341" y="67"/>
                    </a:cubicBezTo>
                    <a:cubicBezTo>
                      <a:pt x="341" y="67"/>
                      <a:pt x="341" y="67"/>
                      <a:pt x="341" y="67"/>
                    </a:cubicBezTo>
                    <a:cubicBezTo>
                      <a:pt x="341" y="67"/>
                      <a:pt x="341" y="66"/>
                      <a:pt x="340" y="66"/>
                    </a:cubicBezTo>
                    <a:cubicBezTo>
                      <a:pt x="340" y="66"/>
                      <a:pt x="340" y="66"/>
                      <a:pt x="340" y="66"/>
                    </a:cubicBezTo>
                    <a:cubicBezTo>
                      <a:pt x="340" y="66"/>
                      <a:pt x="339" y="66"/>
                      <a:pt x="339" y="66"/>
                    </a:cubicBezTo>
                    <a:cubicBezTo>
                      <a:pt x="339" y="66"/>
                      <a:pt x="339" y="66"/>
                      <a:pt x="339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7"/>
                      <a:pt x="338" y="67"/>
                      <a:pt x="338" y="67"/>
                    </a:cubicBezTo>
                    <a:cubicBezTo>
                      <a:pt x="338" y="67"/>
                      <a:pt x="338" y="67"/>
                      <a:pt x="338" y="67"/>
                    </a:cubicBezTo>
                    <a:cubicBezTo>
                      <a:pt x="338" y="67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7" y="67"/>
                      <a:pt x="337" y="68"/>
                      <a:pt x="337" y="68"/>
                    </a:cubicBezTo>
                    <a:cubicBezTo>
                      <a:pt x="337" y="68"/>
                      <a:pt x="337" y="68"/>
                      <a:pt x="338" y="68"/>
                    </a:cubicBezTo>
                    <a:cubicBezTo>
                      <a:pt x="338" y="68"/>
                      <a:pt x="338" y="68"/>
                      <a:pt x="338" y="69"/>
                    </a:cubicBezTo>
                    <a:cubicBezTo>
                      <a:pt x="338" y="69"/>
                      <a:pt x="338" y="69"/>
                      <a:pt x="338" y="69"/>
                    </a:cubicBezTo>
                    <a:cubicBezTo>
                      <a:pt x="338" y="69"/>
                      <a:pt x="339" y="69"/>
                      <a:pt x="339" y="69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0" y="69"/>
                      <a:pt x="340" y="69"/>
                      <a:pt x="340" y="69"/>
                    </a:cubicBezTo>
                    <a:close/>
                    <a:moveTo>
                      <a:pt x="337" y="66"/>
                    </a:moveTo>
                    <a:cubicBezTo>
                      <a:pt x="337" y="66"/>
                      <a:pt x="337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5"/>
                      <a:pt x="336" y="65"/>
                      <a:pt x="335" y="66"/>
                    </a:cubicBezTo>
                    <a:cubicBezTo>
                      <a:pt x="335" y="66"/>
                      <a:pt x="335" y="66"/>
                      <a:pt x="335" y="66"/>
                    </a:cubicBezTo>
                    <a:cubicBezTo>
                      <a:pt x="335" y="66"/>
                      <a:pt x="335" y="66"/>
                      <a:pt x="335" y="66"/>
                    </a:cubicBezTo>
                    <a:cubicBezTo>
                      <a:pt x="335" y="66"/>
                      <a:pt x="335" y="66"/>
                      <a:pt x="335" y="66"/>
                    </a:cubicBezTo>
                    <a:cubicBezTo>
                      <a:pt x="335" y="66"/>
                      <a:pt x="336" y="66"/>
                      <a:pt x="336" y="66"/>
                    </a:cubicBezTo>
                    <a:cubicBezTo>
                      <a:pt x="337" y="66"/>
                      <a:pt x="337" y="66"/>
                      <a:pt x="337" y="66"/>
                    </a:cubicBezTo>
                    <a:close/>
                    <a:moveTo>
                      <a:pt x="339" y="66"/>
                    </a:moveTo>
                    <a:cubicBezTo>
                      <a:pt x="339" y="66"/>
                      <a:pt x="339" y="66"/>
                      <a:pt x="339" y="66"/>
                    </a:cubicBezTo>
                    <a:cubicBezTo>
                      <a:pt x="338" y="66"/>
                      <a:pt x="339" y="65"/>
                      <a:pt x="339" y="65"/>
                    </a:cubicBezTo>
                    <a:cubicBezTo>
                      <a:pt x="339" y="65"/>
                      <a:pt x="339" y="65"/>
                      <a:pt x="339" y="65"/>
                    </a:cubicBezTo>
                    <a:cubicBezTo>
                      <a:pt x="340" y="65"/>
                      <a:pt x="340" y="65"/>
                      <a:pt x="340" y="65"/>
                    </a:cubicBezTo>
                    <a:cubicBezTo>
                      <a:pt x="340" y="65"/>
                      <a:pt x="339" y="65"/>
                      <a:pt x="339" y="64"/>
                    </a:cubicBezTo>
                    <a:cubicBezTo>
                      <a:pt x="339" y="64"/>
                      <a:pt x="339" y="64"/>
                      <a:pt x="339" y="64"/>
                    </a:cubicBezTo>
                    <a:cubicBezTo>
                      <a:pt x="338" y="64"/>
                      <a:pt x="337" y="64"/>
                      <a:pt x="337" y="64"/>
                    </a:cubicBezTo>
                    <a:cubicBezTo>
                      <a:pt x="337" y="64"/>
                      <a:pt x="337" y="64"/>
                      <a:pt x="337" y="64"/>
                    </a:cubicBezTo>
                    <a:cubicBezTo>
                      <a:pt x="337" y="64"/>
                      <a:pt x="337" y="64"/>
                      <a:pt x="337" y="64"/>
                    </a:cubicBezTo>
                    <a:cubicBezTo>
                      <a:pt x="336" y="64"/>
                      <a:pt x="336" y="64"/>
                      <a:pt x="336" y="64"/>
                    </a:cubicBezTo>
                    <a:cubicBezTo>
                      <a:pt x="336" y="64"/>
                      <a:pt x="336" y="6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7" y="65"/>
                      <a:pt x="338" y="66"/>
                      <a:pt x="338" y="66"/>
                    </a:cubicBezTo>
                    <a:cubicBezTo>
                      <a:pt x="338" y="66"/>
                      <a:pt x="338" y="66"/>
                      <a:pt x="339" y="66"/>
                    </a:cubicBezTo>
                    <a:close/>
                    <a:moveTo>
                      <a:pt x="60" y="66"/>
                    </a:moveTo>
                    <a:cubicBezTo>
                      <a:pt x="60" y="66"/>
                      <a:pt x="60" y="65"/>
                      <a:pt x="60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3"/>
                      <a:pt x="60" y="63"/>
                      <a:pt x="59" y="63"/>
                    </a:cubicBezTo>
                    <a:cubicBezTo>
                      <a:pt x="59" y="62"/>
                      <a:pt x="59" y="62"/>
                      <a:pt x="59" y="63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2"/>
                      <a:pt x="57" y="62"/>
                      <a:pt x="57" y="62"/>
                    </a:cubicBezTo>
                    <a:cubicBezTo>
                      <a:pt x="57" y="62"/>
                      <a:pt x="56" y="62"/>
                      <a:pt x="56" y="62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8" y="63"/>
                      <a:pt x="58" y="63"/>
                      <a:pt x="58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64"/>
                      <a:pt x="58" y="64"/>
                      <a:pt x="59" y="6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64"/>
                      <a:pt x="59" y="64"/>
                      <a:pt x="59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9" y="65"/>
                      <a:pt x="59" y="66"/>
                      <a:pt x="59" y="66"/>
                    </a:cubicBezTo>
                    <a:cubicBezTo>
                      <a:pt x="59" y="66"/>
                      <a:pt x="60" y="66"/>
                      <a:pt x="60" y="66"/>
                    </a:cubicBezTo>
                    <a:cubicBezTo>
                      <a:pt x="60" y="66"/>
                      <a:pt x="60" y="66"/>
                      <a:pt x="60" y="66"/>
                    </a:cubicBezTo>
                    <a:close/>
                    <a:moveTo>
                      <a:pt x="335" y="65"/>
                    </a:moveTo>
                    <a:cubicBezTo>
                      <a:pt x="335" y="65"/>
                      <a:pt x="335" y="65"/>
                      <a:pt x="335" y="65"/>
                    </a:cubicBezTo>
                    <a:cubicBezTo>
                      <a:pt x="334" y="65"/>
                      <a:pt x="334" y="65"/>
                      <a:pt x="334" y="65"/>
                    </a:cubicBezTo>
                    <a:cubicBezTo>
                      <a:pt x="334" y="65"/>
                      <a:pt x="334" y="65"/>
                      <a:pt x="334" y="65"/>
                    </a:cubicBezTo>
                    <a:cubicBezTo>
                      <a:pt x="334" y="65"/>
                      <a:pt x="335" y="65"/>
                      <a:pt x="335" y="65"/>
                    </a:cubicBezTo>
                    <a:close/>
                    <a:moveTo>
                      <a:pt x="341" y="64"/>
                    </a:moveTo>
                    <a:cubicBezTo>
                      <a:pt x="342" y="64"/>
                      <a:pt x="342" y="64"/>
                      <a:pt x="341" y="64"/>
                    </a:cubicBezTo>
                    <a:cubicBezTo>
                      <a:pt x="341" y="63"/>
                      <a:pt x="341" y="63"/>
                      <a:pt x="341" y="63"/>
                    </a:cubicBezTo>
                    <a:cubicBezTo>
                      <a:pt x="341" y="63"/>
                      <a:pt x="341" y="63"/>
                      <a:pt x="341" y="63"/>
                    </a:cubicBezTo>
                    <a:cubicBezTo>
                      <a:pt x="342" y="63"/>
                      <a:pt x="342" y="63"/>
                      <a:pt x="342" y="63"/>
                    </a:cubicBezTo>
                    <a:cubicBezTo>
                      <a:pt x="342" y="63"/>
                      <a:pt x="342" y="63"/>
                      <a:pt x="342" y="63"/>
                    </a:cubicBezTo>
                    <a:cubicBezTo>
                      <a:pt x="342" y="63"/>
                      <a:pt x="342" y="63"/>
                      <a:pt x="342" y="62"/>
                    </a:cubicBezTo>
                    <a:cubicBezTo>
                      <a:pt x="341" y="62"/>
                      <a:pt x="341" y="62"/>
                      <a:pt x="341" y="62"/>
                    </a:cubicBezTo>
                    <a:cubicBezTo>
                      <a:pt x="341" y="62"/>
                      <a:pt x="341" y="62"/>
                      <a:pt x="341" y="62"/>
                    </a:cubicBezTo>
                    <a:cubicBezTo>
                      <a:pt x="341" y="62"/>
                      <a:pt x="340" y="62"/>
                      <a:pt x="340" y="62"/>
                    </a:cubicBezTo>
                    <a:cubicBezTo>
                      <a:pt x="339" y="62"/>
                      <a:pt x="339" y="62"/>
                      <a:pt x="339" y="62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9" y="63"/>
                      <a:pt x="339" y="63"/>
                    </a:cubicBezTo>
                    <a:cubicBezTo>
                      <a:pt x="339" y="63"/>
                      <a:pt x="339" y="63"/>
                      <a:pt x="339" y="63"/>
                    </a:cubicBezTo>
                    <a:cubicBezTo>
                      <a:pt x="339" y="64"/>
                      <a:pt x="339" y="64"/>
                      <a:pt x="340" y="64"/>
                    </a:cubicBezTo>
                    <a:cubicBezTo>
                      <a:pt x="340" y="64"/>
                      <a:pt x="340" y="64"/>
                      <a:pt x="340" y="64"/>
                    </a:cubicBezTo>
                    <a:cubicBezTo>
                      <a:pt x="340" y="64"/>
                      <a:pt x="340" y="64"/>
                      <a:pt x="340" y="64"/>
                    </a:cubicBezTo>
                    <a:cubicBezTo>
                      <a:pt x="340" y="64"/>
                      <a:pt x="340" y="64"/>
                      <a:pt x="341" y="64"/>
                    </a:cubicBezTo>
                    <a:cubicBezTo>
                      <a:pt x="341" y="64"/>
                      <a:pt x="341" y="64"/>
                      <a:pt x="341" y="64"/>
                    </a:cubicBezTo>
                    <a:cubicBezTo>
                      <a:pt x="341" y="64"/>
                      <a:pt x="341" y="64"/>
                      <a:pt x="341" y="64"/>
                    </a:cubicBezTo>
                    <a:close/>
                    <a:moveTo>
                      <a:pt x="346" y="64"/>
                    </a:moveTo>
                    <a:cubicBezTo>
                      <a:pt x="346" y="64"/>
                      <a:pt x="346" y="63"/>
                      <a:pt x="346" y="64"/>
                    </a:cubicBezTo>
                    <a:cubicBezTo>
                      <a:pt x="346" y="64"/>
                      <a:pt x="346" y="64"/>
                      <a:pt x="346" y="64"/>
                    </a:cubicBezTo>
                    <a:cubicBezTo>
                      <a:pt x="346" y="64"/>
                      <a:pt x="346" y="64"/>
                      <a:pt x="346" y="64"/>
                    </a:cubicBezTo>
                    <a:close/>
                    <a:moveTo>
                      <a:pt x="341" y="62"/>
                    </a:moveTo>
                    <a:cubicBezTo>
                      <a:pt x="342" y="62"/>
                      <a:pt x="341" y="61"/>
                      <a:pt x="341" y="61"/>
                    </a:cubicBezTo>
                    <a:cubicBezTo>
                      <a:pt x="341" y="61"/>
                      <a:pt x="341" y="61"/>
                      <a:pt x="341" y="62"/>
                    </a:cubicBezTo>
                    <a:cubicBezTo>
                      <a:pt x="341" y="62"/>
                      <a:pt x="341" y="62"/>
                      <a:pt x="341" y="62"/>
                    </a:cubicBezTo>
                    <a:cubicBezTo>
                      <a:pt x="341" y="62"/>
                      <a:pt x="341" y="62"/>
                      <a:pt x="341" y="62"/>
                    </a:cubicBezTo>
                    <a:close/>
                    <a:moveTo>
                      <a:pt x="343" y="60"/>
                    </a:moveTo>
                    <a:cubicBezTo>
                      <a:pt x="343" y="60"/>
                      <a:pt x="343" y="60"/>
                      <a:pt x="342" y="59"/>
                    </a:cubicBezTo>
                    <a:cubicBezTo>
                      <a:pt x="342" y="59"/>
                      <a:pt x="342" y="59"/>
                      <a:pt x="342" y="59"/>
                    </a:cubicBezTo>
                    <a:cubicBezTo>
                      <a:pt x="342" y="59"/>
                      <a:pt x="342" y="59"/>
                      <a:pt x="342" y="59"/>
                    </a:cubicBezTo>
                    <a:cubicBezTo>
                      <a:pt x="342" y="59"/>
                      <a:pt x="342" y="60"/>
                      <a:pt x="342" y="60"/>
                    </a:cubicBezTo>
                    <a:cubicBezTo>
                      <a:pt x="342" y="60"/>
                      <a:pt x="342" y="60"/>
                      <a:pt x="343" y="60"/>
                    </a:cubicBezTo>
                    <a:close/>
                    <a:moveTo>
                      <a:pt x="60" y="59"/>
                    </a:moveTo>
                    <a:cubicBezTo>
                      <a:pt x="60" y="59"/>
                      <a:pt x="60" y="59"/>
                      <a:pt x="60" y="59"/>
                    </a:cubicBezTo>
                    <a:cubicBezTo>
                      <a:pt x="60" y="59"/>
                      <a:pt x="60" y="59"/>
                      <a:pt x="60" y="58"/>
                    </a:cubicBezTo>
                    <a:cubicBezTo>
                      <a:pt x="60" y="58"/>
                      <a:pt x="60" y="58"/>
                      <a:pt x="60" y="59"/>
                    </a:cubicBezTo>
                    <a:cubicBezTo>
                      <a:pt x="61" y="59"/>
                      <a:pt x="61" y="59"/>
                      <a:pt x="61" y="58"/>
                    </a:cubicBezTo>
                    <a:cubicBezTo>
                      <a:pt x="61" y="58"/>
                      <a:pt x="61" y="58"/>
                      <a:pt x="62" y="58"/>
                    </a:cubicBezTo>
                    <a:cubicBezTo>
                      <a:pt x="62" y="59"/>
                      <a:pt x="62" y="59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7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62" y="57"/>
                      <a:pt x="62" y="57"/>
                      <a:pt x="62" y="5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56"/>
                      <a:pt x="61" y="56"/>
                      <a:pt x="61" y="56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5"/>
                      <a:pt x="61" y="55"/>
                      <a:pt x="61" y="54"/>
                    </a:cubicBezTo>
                    <a:cubicBezTo>
                      <a:pt x="61" y="54"/>
                      <a:pt x="61" y="54"/>
                      <a:pt x="61" y="55"/>
                    </a:cubicBezTo>
                    <a:cubicBezTo>
                      <a:pt x="61" y="55"/>
                      <a:pt x="61" y="55"/>
                      <a:pt x="62" y="55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62" y="55"/>
                      <a:pt x="62" y="55"/>
                      <a:pt x="63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3" y="54"/>
                      <a:pt x="63" y="54"/>
                      <a:pt x="62" y="53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2" y="53"/>
                      <a:pt x="62" y="53"/>
                      <a:pt x="63" y="53"/>
                    </a:cubicBezTo>
                    <a:cubicBezTo>
                      <a:pt x="63" y="53"/>
                      <a:pt x="62" y="52"/>
                      <a:pt x="62" y="52"/>
                    </a:cubicBezTo>
                    <a:cubicBezTo>
                      <a:pt x="62" y="52"/>
                      <a:pt x="62" y="52"/>
                      <a:pt x="61" y="52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0" y="52"/>
                      <a:pt x="60" y="52"/>
                      <a:pt x="59" y="52"/>
                    </a:cubicBezTo>
                    <a:cubicBezTo>
                      <a:pt x="59" y="52"/>
                      <a:pt x="59" y="53"/>
                      <a:pt x="60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4"/>
                      <a:pt x="60" y="55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5"/>
                      <a:pt x="60" y="55"/>
                      <a:pt x="59" y="55"/>
                    </a:cubicBezTo>
                    <a:cubicBezTo>
                      <a:pt x="59" y="55"/>
                      <a:pt x="59" y="54"/>
                      <a:pt x="59" y="54"/>
                    </a:cubicBezTo>
                    <a:cubicBezTo>
                      <a:pt x="59" y="54"/>
                      <a:pt x="59" y="54"/>
                      <a:pt x="58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8" y="54"/>
                      <a:pt x="58" y="54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9" y="53"/>
                      <a:pt x="59" y="53"/>
                      <a:pt x="59" y="52"/>
                    </a:cubicBezTo>
                    <a:cubicBezTo>
                      <a:pt x="58" y="52"/>
                      <a:pt x="58" y="52"/>
                      <a:pt x="57" y="52"/>
                    </a:cubicBezTo>
                    <a:cubicBezTo>
                      <a:pt x="57" y="52"/>
                      <a:pt x="57" y="52"/>
                      <a:pt x="56" y="52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5" y="52"/>
                      <a:pt x="54" y="52"/>
                      <a:pt x="54" y="52"/>
                    </a:cubicBezTo>
                    <a:cubicBezTo>
                      <a:pt x="54" y="52"/>
                      <a:pt x="54" y="52"/>
                      <a:pt x="53" y="52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2"/>
                      <a:pt x="53" y="53"/>
                      <a:pt x="53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3"/>
                      <a:pt x="53" y="53"/>
                      <a:pt x="53" y="54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55"/>
                      <a:pt x="55" y="55"/>
                      <a:pt x="55" y="55"/>
                    </a:cubicBezTo>
                    <a:cubicBezTo>
                      <a:pt x="55" y="55"/>
                      <a:pt x="56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6"/>
                      <a:pt x="58" y="56"/>
                      <a:pt x="59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59" y="56"/>
                      <a:pt x="59" y="56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9"/>
                    </a:cubicBezTo>
                    <a:cubicBezTo>
                      <a:pt x="59" y="59"/>
                      <a:pt x="58" y="59"/>
                      <a:pt x="58" y="59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7" y="59"/>
                      <a:pt x="57" y="59"/>
                      <a:pt x="58" y="59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59"/>
                      <a:pt x="60" y="59"/>
                    </a:cubicBezTo>
                    <a:close/>
                    <a:moveTo>
                      <a:pt x="58" y="55"/>
                    </a:moveTo>
                    <a:cubicBezTo>
                      <a:pt x="58" y="55"/>
                      <a:pt x="58" y="55"/>
                      <a:pt x="58" y="55"/>
                    </a:cubicBezTo>
                    <a:cubicBezTo>
                      <a:pt x="58" y="54"/>
                      <a:pt x="58" y="54"/>
                      <a:pt x="58" y="55"/>
                    </a:cubicBezTo>
                    <a:cubicBezTo>
                      <a:pt x="59" y="55"/>
                      <a:pt x="58" y="55"/>
                      <a:pt x="58" y="55"/>
                    </a:cubicBezTo>
                    <a:close/>
                    <a:moveTo>
                      <a:pt x="56" y="54"/>
                    </a:moveTo>
                    <a:cubicBezTo>
                      <a:pt x="56" y="54"/>
                      <a:pt x="56" y="54"/>
                      <a:pt x="56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7" y="54"/>
                      <a:pt x="57" y="54"/>
                      <a:pt x="56" y="54"/>
                    </a:cubicBezTo>
                    <a:close/>
                    <a:moveTo>
                      <a:pt x="56" y="59"/>
                    </a:moveTo>
                    <a:cubicBezTo>
                      <a:pt x="56" y="59"/>
                      <a:pt x="56" y="59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9"/>
                      <a:pt x="56" y="59"/>
                      <a:pt x="56" y="59"/>
                    </a:cubicBezTo>
                    <a:close/>
                    <a:moveTo>
                      <a:pt x="56" y="58"/>
                    </a:moveTo>
                    <a:cubicBezTo>
                      <a:pt x="56" y="58"/>
                      <a:pt x="56" y="58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4" y="58"/>
                      <a:pt x="54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6" y="58"/>
                    </a:cubicBezTo>
                    <a:close/>
                    <a:moveTo>
                      <a:pt x="367" y="58"/>
                    </a:moveTo>
                    <a:cubicBezTo>
                      <a:pt x="367" y="58"/>
                      <a:pt x="367" y="58"/>
                      <a:pt x="367" y="57"/>
                    </a:cubicBezTo>
                    <a:cubicBezTo>
                      <a:pt x="367" y="57"/>
                      <a:pt x="367" y="57"/>
                      <a:pt x="366" y="57"/>
                    </a:cubicBezTo>
                    <a:cubicBezTo>
                      <a:pt x="366" y="57"/>
                      <a:pt x="366" y="57"/>
                      <a:pt x="366" y="57"/>
                    </a:cubicBezTo>
                    <a:cubicBezTo>
                      <a:pt x="366" y="58"/>
                      <a:pt x="366" y="58"/>
                      <a:pt x="366" y="58"/>
                    </a:cubicBezTo>
                    <a:cubicBezTo>
                      <a:pt x="367" y="58"/>
                      <a:pt x="367" y="58"/>
                      <a:pt x="367" y="58"/>
                    </a:cubicBezTo>
                    <a:close/>
                    <a:moveTo>
                      <a:pt x="53" y="58"/>
                    </a:move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lose/>
                    <a:moveTo>
                      <a:pt x="368" y="58"/>
                    </a:moveTo>
                    <a:cubicBezTo>
                      <a:pt x="368" y="57"/>
                      <a:pt x="368" y="57"/>
                      <a:pt x="368" y="57"/>
                    </a:cubicBezTo>
                    <a:cubicBezTo>
                      <a:pt x="368" y="57"/>
                      <a:pt x="367" y="57"/>
                      <a:pt x="368" y="58"/>
                    </a:cubicBezTo>
                    <a:cubicBezTo>
                      <a:pt x="368" y="58"/>
                      <a:pt x="368" y="58"/>
                      <a:pt x="368" y="58"/>
                    </a:cubicBezTo>
                    <a:close/>
                    <a:moveTo>
                      <a:pt x="63" y="57"/>
                    </a:moveTo>
                    <a:cubicBezTo>
                      <a:pt x="64" y="57"/>
                      <a:pt x="63" y="57"/>
                      <a:pt x="63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3" y="58"/>
                      <a:pt x="63" y="57"/>
                    </a:cubicBezTo>
                    <a:close/>
                    <a:moveTo>
                      <a:pt x="373" y="57"/>
                    </a:moveTo>
                    <a:cubicBezTo>
                      <a:pt x="373" y="57"/>
                      <a:pt x="373" y="57"/>
                      <a:pt x="372" y="57"/>
                    </a:cubicBezTo>
                    <a:cubicBezTo>
                      <a:pt x="371" y="57"/>
                      <a:pt x="371" y="57"/>
                      <a:pt x="371" y="57"/>
                    </a:cubicBezTo>
                    <a:cubicBezTo>
                      <a:pt x="371" y="57"/>
                      <a:pt x="371" y="57"/>
                      <a:pt x="371" y="57"/>
                    </a:cubicBezTo>
                    <a:cubicBezTo>
                      <a:pt x="372" y="57"/>
                      <a:pt x="372" y="57"/>
                      <a:pt x="372" y="57"/>
                    </a:cubicBezTo>
                    <a:cubicBezTo>
                      <a:pt x="372" y="57"/>
                      <a:pt x="372" y="57"/>
                      <a:pt x="372" y="57"/>
                    </a:cubicBezTo>
                    <a:cubicBezTo>
                      <a:pt x="372" y="57"/>
                      <a:pt x="372" y="57"/>
                      <a:pt x="372" y="57"/>
                    </a:cubicBezTo>
                    <a:cubicBezTo>
                      <a:pt x="373" y="57"/>
                      <a:pt x="373" y="57"/>
                      <a:pt x="373" y="57"/>
                    </a:cubicBezTo>
                    <a:close/>
                    <a:moveTo>
                      <a:pt x="365" y="56"/>
                    </a:moveTo>
                    <a:cubicBezTo>
                      <a:pt x="365" y="56"/>
                      <a:pt x="365" y="56"/>
                      <a:pt x="365" y="56"/>
                    </a:cubicBezTo>
                    <a:cubicBezTo>
                      <a:pt x="365" y="55"/>
                      <a:pt x="365" y="55"/>
                      <a:pt x="365" y="55"/>
                    </a:cubicBezTo>
                    <a:cubicBezTo>
                      <a:pt x="364" y="55"/>
                      <a:pt x="364" y="55"/>
                      <a:pt x="364" y="55"/>
                    </a:cubicBezTo>
                    <a:cubicBezTo>
                      <a:pt x="363" y="55"/>
                      <a:pt x="363" y="55"/>
                      <a:pt x="363" y="55"/>
                    </a:cubicBezTo>
                    <a:cubicBezTo>
                      <a:pt x="363" y="55"/>
                      <a:pt x="363" y="55"/>
                      <a:pt x="363" y="56"/>
                    </a:cubicBezTo>
                    <a:cubicBezTo>
                      <a:pt x="363" y="56"/>
                      <a:pt x="364" y="56"/>
                      <a:pt x="364" y="56"/>
                    </a:cubicBezTo>
                    <a:cubicBezTo>
                      <a:pt x="364" y="56"/>
                      <a:pt x="365" y="56"/>
                      <a:pt x="365" y="56"/>
                    </a:cubicBezTo>
                    <a:close/>
                    <a:moveTo>
                      <a:pt x="361" y="55"/>
                    </a:moveTo>
                    <a:cubicBezTo>
                      <a:pt x="361" y="55"/>
                      <a:pt x="361" y="55"/>
                      <a:pt x="361" y="55"/>
                    </a:cubicBezTo>
                    <a:cubicBezTo>
                      <a:pt x="361" y="55"/>
                      <a:pt x="361" y="55"/>
                      <a:pt x="361" y="55"/>
                    </a:cubicBezTo>
                    <a:cubicBezTo>
                      <a:pt x="360" y="55"/>
                      <a:pt x="360" y="55"/>
                      <a:pt x="360" y="55"/>
                    </a:cubicBezTo>
                    <a:cubicBezTo>
                      <a:pt x="359" y="55"/>
                      <a:pt x="359" y="55"/>
                      <a:pt x="359" y="55"/>
                    </a:cubicBezTo>
                    <a:cubicBezTo>
                      <a:pt x="359" y="55"/>
                      <a:pt x="359" y="55"/>
                      <a:pt x="359" y="55"/>
                    </a:cubicBezTo>
                    <a:cubicBezTo>
                      <a:pt x="359" y="55"/>
                      <a:pt x="359" y="55"/>
                      <a:pt x="359" y="55"/>
                    </a:cubicBezTo>
                    <a:cubicBezTo>
                      <a:pt x="360" y="55"/>
                      <a:pt x="360" y="55"/>
                      <a:pt x="360" y="55"/>
                    </a:cubicBezTo>
                    <a:cubicBezTo>
                      <a:pt x="361" y="56"/>
                      <a:pt x="361" y="56"/>
                      <a:pt x="361" y="55"/>
                    </a:cubicBezTo>
                    <a:close/>
                    <a:moveTo>
                      <a:pt x="66" y="55"/>
                    </a:moveTo>
                    <a:cubicBezTo>
                      <a:pt x="67" y="55"/>
                      <a:pt x="67" y="55"/>
                      <a:pt x="67" y="55"/>
                    </a:cubicBezTo>
                    <a:cubicBezTo>
                      <a:pt x="67" y="55"/>
                      <a:pt x="68" y="55"/>
                      <a:pt x="68" y="55"/>
                    </a:cubicBezTo>
                    <a:cubicBezTo>
                      <a:pt x="68" y="55"/>
                      <a:pt x="68" y="55"/>
                      <a:pt x="68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9" y="55"/>
                      <a:pt x="69" y="55"/>
                      <a:pt x="70" y="55"/>
                    </a:cubicBezTo>
                    <a:cubicBezTo>
                      <a:pt x="70" y="55"/>
                      <a:pt x="70" y="55"/>
                      <a:pt x="70" y="55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55"/>
                      <a:pt x="71" y="55"/>
                      <a:pt x="72" y="55"/>
                    </a:cubicBezTo>
                    <a:cubicBezTo>
                      <a:pt x="72" y="55"/>
                      <a:pt x="72" y="55"/>
                      <a:pt x="72" y="5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4" y="54"/>
                      <a:pt x="75" y="54"/>
                      <a:pt x="75" y="54"/>
                    </a:cubicBezTo>
                    <a:cubicBezTo>
                      <a:pt x="75" y="54"/>
                      <a:pt x="75" y="54"/>
                      <a:pt x="76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4" y="54"/>
                      <a:pt x="74" y="54"/>
                      <a:pt x="73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2" y="53"/>
                      <a:pt x="72" y="53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3" y="54"/>
                      <a:pt x="73" y="54"/>
                      <a:pt x="72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71" y="54"/>
                      <a:pt x="71" y="54"/>
                      <a:pt x="70" y="54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8" y="54"/>
                      <a:pt x="67" y="54"/>
                      <a:pt x="67" y="54"/>
                    </a:cubicBezTo>
                    <a:cubicBezTo>
                      <a:pt x="67" y="53"/>
                      <a:pt x="67" y="53"/>
                      <a:pt x="66" y="54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5" y="54"/>
                      <a:pt x="66" y="53"/>
                      <a:pt x="66" y="53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7" y="53"/>
                      <a:pt x="67" y="53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5" y="52"/>
                      <a:pt x="64" y="52"/>
                      <a:pt x="64" y="52"/>
                    </a:cubicBezTo>
                    <a:cubicBezTo>
                      <a:pt x="64" y="52"/>
                      <a:pt x="64" y="52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3" y="52"/>
                      <a:pt x="64" y="53"/>
                    </a:cubicBezTo>
                    <a:cubicBezTo>
                      <a:pt x="64" y="53"/>
                      <a:pt x="64" y="53"/>
                      <a:pt x="64" y="54"/>
                    </a:cubicBezTo>
                    <a:cubicBezTo>
                      <a:pt x="64" y="54"/>
                      <a:pt x="64" y="55"/>
                      <a:pt x="64" y="55"/>
                    </a:cubicBezTo>
                    <a:cubicBezTo>
                      <a:pt x="65" y="55"/>
                      <a:pt x="65" y="55"/>
                      <a:pt x="66" y="55"/>
                    </a:cubicBezTo>
                    <a:cubicBezTo>
                      <a:pt x="66" y="55"/>
                      <a:pt x="66" y="55"/>
                      <a:pt x="66" y="55"/>
                    </a:cubicBezTo>
                    <a:close/>
                    <a:moveTo>
                      <a:pt x="69" y="53"/>
                    </a:move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lose/>
                    <a:moveTo>
                      <a:pt x="76" y="52"/>
                    </a:moveTo>
                    <a:cubicBezTo>
                      <a:pt x="76" y="52"/>
                      <a:pt x="76" y="52"/>
                      <a:pt x="76" y="51"/>
                    </a:cubicBezTo>
                    <a:cubicBezTo>
                      <a:pt x="76" y="51"/>
                      <a:pt x="76" y="51"/>
                      <a:pt x="75" y="51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0" y="49"/>
                      <a:pt x="70" y="49"/>
                      <a:pt x="69" y="49"/>
                    </a:cubicBezTo>
                    <a:cubicBezTo>
                      <a:pt x="69" y="49"/>
                      <a:pt x="68" y="49"/>
                      <a:pt x="68" y="49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70" y="50"/>
                      <a:pt x="70" y="50"/>
                    </a:cubicBezTo>
                    <a:cubicBezTo>
                      <a:pt x="70" y="50"/>
                      <a:pt x="71" y="51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1" y="51"/>
                      <a:pt x="72" y="51"/>
                      <a:pt x="72" y="51"/>
                    </a:cubicBezTo>
                    <a:cubicBezTo>
                      <a:pt x="72" y="51"/>
                      <a:pt x="72" y="51"/>
                      <a:pt x="73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5" y="52"/>
                      <a:pt x="75" y="52"/>
                      <a:pt x="76" y="52"/>
                    </a:cubicBezTo>
                    <a:cubicBezTo>
                      <a:pt x="76" y="52"/>
                      <a:pt x="76" y="52"/>
                      <a:pt x="76" y="52"/>
                    </a:cubicBezTo>
                    <a:close/>
                    <a:moveTo>
                      <a:pt x="72" y="50"/>
                    </a:moveTo>
                    <a:cubicBezTo>
                      <a:pt x="72" y="50"/>
                      <a:pt x="72" y="50"/>
                      <a:pt x="72" y="50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2" y="50"/>
                      <a:pt x="72" y="50"/>
                      <a:pt x="72" y="50"/>
                    </a:cubicBezTo>
                    <a:close/>
                    <a:moveTo>
                      <a:pt x="78" y="52"/>
                    </a:moveTo>
                    <a:cubicBezTo>
                      <a:pt x="78" y="52"/>
                      <a:pt x="78" y="52"/>
                      <a:pt x="78" y="51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8" y="51"/>
                      <a:pt x="78" y="51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0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8" y="52"/>
                      <a:pt x="78" y="52"/>
                      <a:pt x="78" y="52"/>
                    </a:cubicBezTo>
                    <a:close/>
                    <a:moveTo>
                      <a:pt x="71" y="52"/>
                    </a:moveTo>
                    <a:cubicBezTo>
                      <a:pt x="71" y="52"/>
                      <a:pt x="71" y="52"/>
                      <a:pt x="71" y="51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1"/>
                    </a:cubicBezTo>
                    <a:cubicBezTo>
                      <a:pt x="69" y="51"/>
                      <a:pt x="70" y="51"/>
                      <a:pt x="70" y="51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69" y="51"/>
                      <a:pt x="69" y="51"/>
                      <a:pt x="69" y="52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52"/>
                      <a:pt x="70" y="52"/>
                      <a:pt x="71" y="52"/>
                    </a:cubicBezTo>
                    <a:close/>
                    <a:moveTo>
                      <a:pt x="359" y="51"/>
                    </a:moveTo>
                    <a:cubicBezTo>
                      <a:pt x="359" y="51"/>
                      <a:pt x="359" y="51"/>
                      <a:pt x="359" y="51"/>
                    </a:cubicBezTo>
                    <a:cubicBezTo>
                      <a:pt x="359" y="51"/>
                      <a:pt x="358" y="51"/>
                      <a:pt x="358" y="51"/>
                    </a:cubicBezTo>
                    <a:cubicBezTo>
                      <a:pt x="358" y="51"/>
                      <a:pt x="359" y="51"/>
                      <a:pt x="359" y="51"/>
                    </a:cubicBezTo>
                    <a:close/>
                    <a:moveTo>
                      <a:pt x="68" y="51"/>
                    </a:moveTo>
                    <a:cubicBezTo>
                      <a:pt x="68" y="51"/>
                      <a:pt x="68" y="50"/>
                      <a:pt x="68" y="50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51"/>
                      <a:pt x="68" y="51"/>
                      <a:pt x="68" y="51"/>
                    </a:cubicBezTo>
                    <a:close/>
                    <a:moveTo>
                      <a:pt x="354" y="50"/>
                    </a:moveTo>
                    <a:cubicBezTo>
                      <a:pt x="354" y="50"/>
                      <a:pt x="354" y="50"/>
                      <a:pt x="354" y="50"/>
                    </a:cubicBezTo>
                    <a:cubicBezTo>
                      <a:pt x="354" y="50"/>
                      <a:pt x="354" y="50"/>
                      <a:pt x="354" y="50"/>
                    </a:cubicBezTo>
                    <a:cubicBezTo>
                      <a:pt x="354" y="50"/>
                      <a:pt x="354" y="50"/>
                      <a:pt x="354" y="50"/>
                    </a:cubicBezTo>
                    <a:close/>
                    <a:moveTo>
                      <a:pt x="68" y="50"/>
                    </a:move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50"/>
                      <a:pt x="68" y="49"/>
                      <a:pt x="68" y="49"/>
                    </a:cubicBezTo>
                    <a:cubicBezTo>
                      <a:pt x="68" y="49"/>
                      <a:pt x="67" y="49"/>
                      <a:pt x="67" y="49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7" y="49"/>
                      <a:pt x="68" y="50"/>
                      <a:pt x="68" y="50"/>
                    </a:cubicBezTo>
                    <a:close/>
                    <a:moveTo>
                      <a:pt x="67" y="49"/>
                    </a:moveTo>
                    <a:cubicBezTo>
                      <a:pt x="67" y="49"/>
                      <a:pt x="67" y="49"/>
                      <a:pt x="67" y="49"/>
                    </a:cubicBezTo>
                    <a:cubicBezTo>
                      <a:pt x="66" y="48"/>
                      <a:pt x="66" y="48"/>
                      <a:pt x="66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6" y="49"/>
                      <a:pt x="66" y="49"/>
                      <a:pt x="67" y="49"/>
                    </a:cubicBezTo>
                    <a:close/>
                    <a:moveTo>
                      <a:pt x="65" y="48"/>
                    </a:move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8"/>
                      <a:pt x="65" y="48"/>
                      <a:pt x="65" y="47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8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8"/>
                      <a:pt x="65" y="48"/>
                      <a:pt x="65" y="48"/>
                    </a:cubicBezTo>
                    <a:close/>
                    <a:moveTo>
                      <a:pt x="350" y="45"/>
                    </a:moveTo>
                    <a:cubicBezTo>
                      <a:pt x="351" y="45"/>
                      <a:pt x="351" y="45"/>
                      <a:pt x="351" y="45"/>
                    </a:cubicBezTo>
                    <a:cubicBezTo>
                      <a:pt x="351" y="45"/>
                      <a:pt x="351" y="45"/>
                      <a:pt x="350" y="44"/>
                    </a:cubicBezTo>
                    <a:cubicBezTo>
                      <a:pt x="349" y="44"/>
                      <a:pt x="349" y="44"/>
                      <a:pt x="349" y="45"/>
                    </a:cubicBezTo>
                    <a:cubicBezTo>
                      <a:pt x="349" y="45"/>
                      <a:pt x="349" y="45"/>
                      <a:pt x="349" y="45"/>
                    </a:cubicBezTo>
                    <a:cubicBezTo>
                      <a:pt x="350" y="45"/>
                      <a:pt x="350" y="45"/>
                      <a:pt x="350" y="45"/>
                    </a:cubicBezTo>
                    <a:close/>
                    <a:moveTo>
                      <a:pt x="354" y="44"/>
                    </a:moveTo>
                    <a:cubicBezTo>
                      <a:pt x="354" y="44"/>
                      <a:pt x="354" y="44"/>
                      <a:pt x="354" y="44"/>
                    </a:cubicBezTo>
                    <a:cubicBezTo>
                      <a:pt x="354" y="44"/>
                      <a:pt x="354" y="44"/>
                      <a:pt x="354" y="44"/>
                    </a:cubicBezTo>
                    <a:cubicBezTo>
                      <a:pt x="354" y="44"/>
                      <a:pt x="353" y="43"/>
                      <a:pt x="353" y="43"/>
                    </a:cubicBezTo>
                    <a:cubicBezTo>
                      <a:pt x="353" y="43"/>
                      <a:pt x="353" y="43"/>
                      <a:pt x="352" y="43"/>
                    </a:cubicBezTo>
                    <a:cubicBezTo>
                      <a:pt x="352" y="43"/>
                      <a:pt x="351" y="43"/>
                      <a:pt x="351" y="43"/>
                    </a:cubicBezTo>
                    <a:cubicBezTo>
                      <a:pt x="350" y="44"/>
                      <a:pt x="350" y="44"/>
                      <a:pt x="350" y="44"/>
                    </a:cubicBezTo>
                    <a:cubicBezTo>
                      <a:pt x="350" y="44"/>
                      <a:pt x="350" y="44"/>
                      <a:pt x="351" y="44"/>
                    </a:cubicBezTo>
                    <a:cubicBezTo>
                      <a:pt x="352" y="44"/>
                      <a:pt x="352" y="45"/>
                      <a:pt x="353" y="45"/>
                    </a:cubicBezTo>
                    <a:cubicBezTo>
                      <a:pt x="353" y="45"/>
                      <a:pt x="354" y="45"/>
                      <a:pt x="354" y="44"/>
                    </a:cubicBezTo>
                    <a:close/>
                    <a:moveTo>
                      <a:pt x="67" y="41"/>
                    </a:move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8" y="41"/>
                      <a:pt x="68" y="41"/>
                    </a:cubicBezTo>
                    <a:cubicBezTo>
                      <a:pt x="68" y="41"/>
                      <a:pt x="68" y="40"/>
                      <a:pt x="68" y="40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40"/>
                      <a:pt x="69" y="40"/>
                      <a:pt x="69" y="40"/>
                    </a:cubicBezTo>
                    <a:cubicBezTo>
                      <a:pt x="70" y="40"/>
                      <a:pt x="70" y="40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8"/>
                      <a:pt x="71" y="38"/>
                    </a:cubicBezTo>
                    <a:cubicBezTo>
                      <a:pt x="72" y="38"/>
                      <a:pt x="72" y="38"/>
                      <a:pt x="71" y="38"/>
                    </a:cubicBezTo>
                    <a:cubicBezTo>
                      <a:pt x="71" y="38"/>
                      <a:pt x="71" y="38"/>
                      <a:pt x="70" y="38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69" y="38"/>
                      <a:pt x="69" y="38"/>
                      <a:pt x="68" y="38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6" y="39"/>
                      <a:pt x="66" y="39"/>
                    </a:cubicBezTo>
                    <a:cubicBezTo>
                      <a:pt x="66" y="39"/>
                      <a:pt x="66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40"/>
                      <a:pt x="65" y="40"/>
                    </a:cubicBezTo>
                    <a:cubicBezTo>
                      <a:pt x="66" y="40"/>
                      <a:pt x="66" y="40"/>
                      <a:pt x="66" y="41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1"/>
                      <a:pt x="67" y="41"/>
                      <a:pt x="67" y="41"/>
                    </a:cubicBezTo>
                    <a:close/>
                    <a:moveTo>
                      <a:pt x="345" y="39"/>
                    </a:moveTo>
                    <a:cubicBezTo>
                      <a:pt x="345" y="39"/>
                      <a:pt x="345" y="39"/>
                      <a:pt x="345" y="39"/>
                    </a:cubicBezTo>
                    <a:cubicBezTo>
                      <a:pt x="345" y="39"/>
                      <a:pt x="345" y="39"/>
                      <a:pt x="345" y="39"/>
                    </a:cubicBezTo>
                    <a:cubicBezTo>
                      <a:pt x="345" y="39"/>
                      <a:pt x="345" y="39"/>
                      <a:pt x="345" y="39"/>
                    </a:cubicBezTo>
                    <a:close/>
                    <a:moveTo>
                      <a:pt x="339" y="36"/>
                    </a:moveTo>
                    <a:cubicBezTo>
                      <a:pt x="339" y="36"/>
                      <a:pt x="339" y="36"/>
                      <a:pt x="339" y="36"/>
                    </a:cubicBezTo>
                    <a:cubicBezTo>
                      <a:pt x="339" y="36"/>
                      <a:pt x="339" y="36"/>
                      <a:pt x="339" y="36"/>
                    </a:cubicBezTo>
                    <a:cubicBezTo>
                      <a:pt x="339" y="36"/>
                      <a:pt x="339" y="36"/>
                      <a:pt x="339" y="36"/>
                    </a:cubicBezTo>
                    <a:cubicBezTo>
                      <a:pt x="338" y="36"/>
                      <a:pt x="338" y="36"/>
                      <a:pt x="338" y="36"/>
                    </a:cubicBezTo>
                    <a:cubicBezTo>
                      <a:pt x="338" y="36"/>
                      <a:pt x="338" y="36"/>
                      <a:pt x="339" y="36"/>
                    </a:cubicBezTo>
                    <a:cubicBezTo>
                      <a:pt x="339" y="36"/>
                      <a:pt x="339" y="37"/>
                      <a:pt x="339" y="36"/>
                    </a:cubicBezTo>
                    <a:close/>
                    <a:moveTo>
                      <a:pt x="336" y="35"/>
                    </a:moveTo>
                    <a:cubicBezTo>
                      <a:pt x="336" y="35"/>
                      <a:pt x="336" y="35"/>
                      <a:pt x="336" y="35"/>
                    </a:cubicBezTo>
                    <a:cubicBezTo>
                      <a:pt x="336" y="35"/>
                      <a:pt x="336" y="35"/>
                      <a:pt x="336" y="35"/>
                    </a:cubicBezTo>
                    <a:cubicBezTo>
                      <a:pt x="336" y="35"/>
                      <a:pt x="336" y="35"/>
                      <a:pt x="336" y="35"/>
                    </a:cubicBezTo>
                    <a:close/>
                    <a:moveTo>
                      <a:pt x="335" y="34"/>
                    </a:moveTo>
                    <a:cubicBezTo>
                      <a:pt x="335" y="34"/>
                      <a:pt x="335" y="34"/>
                      <a:pt x="335" y="34"/>
                    </a:cubicBezTo>
                    <a:cubicBezTo>
                      <a:pt x="335" y="34"/>
                      <a:pt x="335" y="34"/>
                      <a:pt x="335" y="34"/>
                    </a:cubicBezTo>
                    <a:cubicBezTo>
                      <a:pt x="335" y="34"/>
                      <a:pt x="335" y="34"/>
                      <a:pt x="335" y="34"/>
                    </a:cubicBezTo>
                    <a:close/>
                    <a:moveTo>
                      <a:pt x="337" y="33"/>
                    </a:moveTo>
                    <a:cubicBezTo>
                      <a:pt x="337" y="33"/>
                      <a:pt x="337" y="33"/>
                      <a:pt x="337" y="33"/>
                    </a:cubicBezTo>
                    <a:cubicBezTo>
                      <a:pt x="337" y="33"/>
                      <a:pt x="337" y="33"/>
                      <a:pt x="337" y="33"/>
                    </a:cubicBezTo>
                    <a:cubicBezTo>
                      <a:pt x="337" y="33"/>
                      <a:pt x="337" y="33"/>
                      <a:pt x="337" y="33"/>
                    </a:cubicBezTo>
                    <a:close/>
                    <a:moveTo>
                      <a:pt x="337" y="32"/>
                    </a:move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32"/>
                      <a:pt x="337" y="32"/>
                      <a:pt x="337" y="32"/>
                    </a:cubicBezTo>
                    <a:cubicBezTo>
                      <a:pt x="337" y="32"/>
                      <a:pt x="337" y="32"/>
                      <a:pt x="337" y="32"/>
                    </a:cubicBezTo>
                    <a:close/>
                    <a:moveTo>
                      <a:pt x="336" y="32"/>
                    </a:moveTo>
                    <a:cubicBezTo>
                      <a:pt x="336" y="32"/>
                      <a:pt x="336" y="32"/>
                      <a:pt x="336" y="32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36" y="32"/>
                      <a:pt x="336" y="32"/>
                      <a:pt x="336" y="32"/>
                    </a:cubicBezTo>
                    <a:close/>
                    <a:moveTo>
                      <a:pt x="334" y="31"/>
                    </a:moveTo>
                    <a:cubicBezTo>
                      <a:pt x="334" y="31"/>
                      <a:pt x="334" y="31"/>
                      <a:pt x="334" y="31"/>
                    </a:cubicBezTo>
                    <a:cubicBezTo>
                      <a:pt x="334" y="31"/>
                      <a:pt x="334" y="31"/>
                      <a:pt x="334" y="31"/>
                    </a:cubicBezTo>
                    <a:cubicBezTo>
                      <a:pt x="334" y="31"/>
                      <a:pt x="334" y="31"/>
                      <a:pt x="334" y="31"/>
                    </a:cubicBezTo>
                    <a:cubicBezTo>
                      <a:pt x="334" y="31"/>
                      <a:pt x="334" y="31"/>
                      <a:pt x="334" y="31"/>
                    </a:cubicBezTo>
                    <a:close/>
                    <a:moveTo>
                      <a:pt x="335" y="31"/>
                    </a:moveTo>
                    <a:cubicBezTo>
                      <a:pt x="335" y="31"/>
                      <a:pt x="334" y="31"/>
                      <a:pt x="334" y="31"/>
                    </a:cubicBezTo>
                    <a:cubicBezTo>
                      <a:pt x="334" y="31"/>
                      <a:pt x="334" y="31"/>
                      <a:pt x="334" y="31"/>
                    </a:cubicBezTo>
                    <a:cubicBezTo>
                      <a:pt x="334" y="31"/>
                      <a:pt x="335" y="31"/>
                      <a:pt x="335" y="31"/>
                    </a:cubicBezTo>
                    <a:close/>
                    <a:moveTo>
                      <a:pt x="327" y="28"/>
                    </a:moveTo>
                    <a:cubicBezTo>
                      <a:pt x="327" y="28"/>
                      <a:pt x="327" y="28"/>
                      <a:pt x="327" y="28"/>
                    </a:cubicBezTo>
                    <a:cubicBezTo>
                      <a:pt x="327" y="28"/>
                      <a:pt x="327" y="28"/>
                      <a:pt x="327" y="28"/>
                    </a:cubicBezTo>
                    <a:cubicBezTo>
                      <a:pt x="327" y="27"/>
                      <a:pt x="327" y="27"/>
                      <a:pt x="326" y="27"/>
                    </a:cubicBezTo>
                    <a:cubicBezTo>
                      <a:pt x="326" y="27"/>
                      <a:pt x="326" y="28"/>
                      <a:pt x="326" y="28"/>
                    </a:cubicBezTo>
                    <a:cubicBezTo>
                      <a:pt x="326" y="28"/>
                      <a:pt x="326" y="28"/>
                      <a:pt x="326" y="28"/>
                    </a:cubicBezTo>
                    <a:cubicBezTo>
                      <a:pt x="326" y="28"/>
                      <a:pt x="326" y="28"/>
                      <a:pt x="326" y="28"/>
                    </a:cubicBezTo>
                    <a:cubicBezTo>
                      <a:pt x="326" y="28"/>
                      <a:pt x="326" y="28"/>
                      <a:pt x="327" y="28"/>
                    </a:cubicBezTo>
                    <a:cubicBezTo>
                      <a:pt x="327" y="28"/>
                      <a:pt x="327" y="28"/>
                      <a:pt x="327" y="28"/>
                    </a:cubicBezTo>
                    <a:close/>
                    <a:moveTo>
                      <a:pt x="329" y="28"/>
                    </a:moveTo>
                    <a:cubicBezTo>
                      <a:pt x="329" y="28"/>
                      <a:pt x="329" y="28"/>
                      <a:pt x="329" y="28"/>
                    </a:cubicBezTo>
                    <a:cubicBezTo>
                      <a:pt x="329" y="28"/>
                      <a:pt x="329" y="28"/>
                      <a:pt x="329" y="28"/>
                    </a:cubicBezTo>
                    <a:cubicBezTo>
                      <a:pt x="329" y="28"/>
                      <a:pt x="329" y="28"/>
                      <a:pt x="329" y="28"/>
                    </a:cubicBezTo>
                    <a:cubicBezTo>
                      <a:pt x="329" y="28"/>
                      <a:pt x="329" y="28"/>
                      <a:pt x="329" y="28"/>
                    </a:cubicBezTo>
                    <a:cubicBezTo>
                      <a:pt x="329" y="28"/>
                      <a:pt x="329" y="28"/>
                      <a:pt x="329" y="28"/>
                    </a:cubicBezTo>
                    <a:cubicBezTo>
                      <a:pt x="329" y="28"/>
                      <a:pt x="328" y="28"/>
                      <a:pt x="328" y="28"/>
                    </a:cubicBezTo>
                    <a:cubicBezTo>
                      <a:pt x="328" y="28"/>
                      <a:pt x="328" y="28"/>
                      <a:pt x="328" y="28"/>
                    </a:cubicBezTo>
                    <a:cubicBezTo>
                      <a:pt x="328" y="28"/>
                      <a:pt x="328" y="28"/>
                      <a:pt x="328" y="28"/>
                    </a:cubicBezTo>
                    <a:cubicBezTo>
                      <a:pt x="328" y="28"/>
                      <a:pt x="328" y="28"/>
                      <a:pt x="328" y="28"/>
                    </a:cubicBezTo>
                    <a:cubicBezTo>
                      <a:pt x="328" y="28"/>
                      <a:pt x="328" y="28"/>
                      <a:pt x="328" y="28"/>
                    </a:cubicBezTo>
                    <a:cubicBezTo>
                      <a:pt x="328" y="28"/>
                      <a:pt x="328" y="28"/>
                      <a:pt x="328" y="28"/>
                    </a:cubicBezTo>
                    <a:cubicBezTo>
                      <a:pt x="328" y="28"/>
                      <a:pt x="328" y="28"/>
                      <a:pt x="328" y="28"/>
                    </a:cubicBezTo>
                    <a:cubicBezTo>
                      <a:pt x="329" y="28"/>
                      <a:pt x="329" y="28"/>
                      <a:pt x="329" y="28"/>
                    </a:cubicBezTo>
                    <a:close/>
                    <a:moveTo>
                      <a:pt x="325" y="28"/>
                    </a:moveTo>
                    <a:cubicBezTo>
                      <a:pt x="325" y="28"/>
                      <a:pt x="325" y="28"/>
                      <a:pt x="325" y="28"/>
                    </a:cubicBezTo>
                    <a:cubicBezTo>
                      <a:pt x="325" y="28"/>
                      <a:pt x="325" y="28"/>
                      <a:pt x="326" y="28"/>
                    </a:cubicBezTo>
                    <a:cubicBezTo>
                      <a:pt x="326" y="28"/>
                      <a:pt x="326" y="28"/>
                      <a:pt x="326" y="28"/>
                    </a:cubicBezTo>
                    <a:cubicBezTo>
                      <a:pt x="326" y="28"/>
                      <a:pt x="326" y="28"/>
                      <a:pt x="326" y="28"/>
                    </a:cubicBezTo>
                    <a:cubicBezTo>
                      <a:pt x="326" y="27"/>
                      <a:pt x="326" y="27"/>
                      <a:pt x="325" y="27"/>
                    </a:cubicBezTo>
                    <a:cubicBezTo>
                      <a:pt x="325" y="27"/>
                      <a:pt x="325" y="27"/>
                      <a:pt x="325" y="27"/>
                    </a:cubicBezTo>
                    <a:cubicBezTo>
                      <a:pt x="325" y="27"/>
                      <a:pt x="325" y="27"/>
                      <a:pt x="325" y="27"/>
                    </a:cubicBezTo>
                    <a:cubicBezTo>
                      <a:pt x="325" y="27"/>
                      <a:pt x="325" y="27"/>
                      <a:pt x="325" y="27"/>
                    </a:cubicBezTo>
                    <a:cubicBezTo>
                      <a:pt x="325" y="27"/>
                      <a:pt x="325" y="28"/>
                      <a:pt x="325" y="28"/>
                    </a:cubicBezTo>
                    <a:cubicBezTo>
                      <a:pt x="324" y="28"/>
                      <a:pt x="324" y="28"/>
                      <a:pt x="325" y="28"/>
                    </a:cubicBezTo>
                    <a:close/>
                    <a:moveTo>
                      <a:pt x="324" y="27"/>
                    </a:moveTo>
                    <a:cubicBezTo>
                      <a:pt x="324" y="27"/>
                      <a:pt x="324" y="27"/>
                      <a:pt x="324" y="27"/>
                    </a:cubicBezTo>
                    <a:cubicBezTo>
                      <a:pt x="324" y="27"/>
                      <a:pt x="323" y="27"/>
                      <a:pt x="323" y="27"/>
                    </a:cubicBezTo>
                    <a:cubicBezTo>
                      <a:pt x="322" y="27"/>
                      <a:pt x="322" y="27"/>
                      <a:pt x="322" y="27"/>
                    </a:cubicBezTo>
                    <a:cubicBezTo>
                      <a:pt x="322" y="27"/>
                      <a:pt x="322" y="27"/>
                      <a:pt x="322" y="27"/>
                    </a:cubicBezTo>
                    <a:cubicBezTo>
                      <a:pt x="322" y="27"/>
                      <a:pt x="322" y="27"/>
                      <a:pt x="323" y="27"/>
                    </a:cubicBezTo>
                    <a:cubicBezTo>
                      <a:pt x="323" y="27"/>
                      <a:pt x="323" y="27"/>
                      <a:pt x="323" y="27"/>
                    </a:cubicBezTo>
                    <a:cubicBezTo>
                      <a:pt x="323" y="28"/>
                      <a:pt x="324" y="28"/>
                      <a:pt x="324" y="27"/>
                    </a:cubicBezTo>
                    <a:close/>
                    <a:moveTo>
                      <a:pt x="324" y="27"/>
                    </a:moveTo>
                    <a:cubicBezTo>
                      <a:pt x="324" y="27"/>
                      <a:pt x="324" y="27"/>
                      <a:pt x="324" y="27"/>
                    </a:cubicBezTo>
                    <a:cubicBezTo>
                      <a:pt x="324" y="27"/>
                      <a:pt x="324" y="27"/>
                      <a:pt x="324" y="27"/>
                    </a:cubicBezTo>
                    <a:cubicBezTo>
                      <a:pt x="324" y="27"/>
                      <a:pt x="324" y="27"/>
                      <a:pt x="324" y="27"/>
                    </a:cubicBezTo>
                    <a:cubicBezTo>
                      <a:pt x="324" y="27"/>
                      <a:pt x="324" y="27"/>
                      <a:pt x="324" y="27"/>
                    </a:cubicBezTo>
                    <a:close/>
                    <a:moveTo>
                      <a:pt x="333" y="27"/>
                    </a:moveTo>
                    <a:cubicBezTo>
                      <a:pt x="333" y="27"/>
                      <a:pt x="333" y="27"/>
                      <a:pt x="332" y="27"/>
                    </a:cubicBezTo>
                    <a:cubicBezTo>
                      <a:pt x="332" y="27"/>
                      <a:pt x="332" y="27"/>
                      <a:pt x="332" y="27"/>
                    </a:cubicBezTo>
                    <a:cubicBezTo>
                      <a:pt x="332" y="27"/>
                      <a:pt x="332" y="27"/>
                      <a:pt x="333" y="27"/>
                    </a:cubicBezTo>
                    <a:cubicBezTo>
                      <a:pt x="333" y="27"/>
                      <a:pt x="333" y="27"/>
                      <a:pt x="333" y="27"/>
                    </a:cubicBezTo>
                    <a:close/>
                    <a:moveTo>
                      <a:pt x="316" y="26"/>
                    </a:moveTo>
                    <a:cubicBezTo>
                      <a:pt x="316" y="26"/>
                      <a:pt x="316" y="26"/>
                      <a:pt x="316" y="26"/>
                    </a:cubicBezTo>
                    <a:cubicBezTo>
                      <a:pt x="316" y="26"/>
                      <a:pt x="315" y="26"/>
                      <a:pt x="316" y="26"/>
                    </a:cubicBezTo>
                    <a:cubicBezTo>
                      <a:pt x="316" y="26"/>
                      <a:pt x="316" y="26"/>
                      <a:pt x="316" y="26"/>
                    </a:cubicBezTo>
                    <a:close/>
                    <a:moveTo>
                      <a:pt x="306" y="26"/>
                    </a:moveTo>
                    <a:cubicBezTo>
                      <a:pt x="307" y="26"/>
                      <a:pt x="307" y="26"/>
                      <a:pt x="306" y="26"/>
                    </a:cubicBezTo>
                    <a:cubicBezTo>
                      <a:pt x="306" y="26"/>
                      <a:pt x="306" y="26"/>
                      <a:pt x="307" y="25"/>
                    </a:cubicBezTo>
                    <a:cubicBezTo>
                      <a:pt x="307" y="25"/>
                      <a:pt x="307" y="25"/>
                      <a:pt x="307" y="25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6" y="26"/>
                      <a:pt x="306" y="26"/>
                      <a:pt x="306" y="26"/>
                    </a:cubicBezTo>
                    <a:cubicBezTo>
                      <a:pt x="306" y="26"/>
                      <a:pt x="306" y="26"/>
                      <a:pt x="306" y="26"/>
                    </a:cubicBezTo>
                    <a:cubicBezTo>
                      <a:pt x="306" y="26"/>
                      <a:pt x="306" y="26"/>
                      <a:pt x="306" y="26"/>
                    </a:cubicBezTo>
                    <a:close/>
                    <a:moveTo>
                      <a:pt x="310" y="26"/>
                    </a:moveTo>
                    <a:cubicBezTo>
                      <a:pt x="310" y="26"/>
                      <a:pt x="310" y="26"/>
                      <a:pt x="310" y="26"/>
                    </a:cubicBezTo>
                    <a:cubicBezTo>
                      <a:pt x="310" y="26"/>
                      <a:pt x="310" y="26"/>
                      <a:pt x="310" y="26"/>
                    </a:cubicBezTo>
                    <a:cubicBezTo>
                      <a:pt x="310" y="26"/>
                      <a:pt x="310" y="26"/>
                      <a:pt x="310" y="26"/>
                    </a:cubicBezTo>
                    <a:cubicBezTo>
                      <a:pt x="310" y="25"/>
                      <a:pt x="309" y="25"/>
                      <a:pt x="309" y="25"/>
                    </a:cubicBezTo>
                    <a:cubicBezTo>
                      <a:pt x="309" y="25"/>
                      <a:pt x="309" y="25"/>
                      <a:pt x="309" y="25"/>
                    </a:cubicBezTo>
                    <a:cubicBezTo>
                      <a:pt x="309" y="25"/>
                      <a:pt x="309" y="25"/>
                      <a:pt x="309" y="25"/>
                    </a:cubicBezTo>
                    <a:cubicBezTo>
                      <a:pt x="308" y="25"/>
                      <a:pt x="309" y="26"/>
                      <a:pt x="309" y="26"/>
                    </a:cubicBezTo>
                    <a:cubicBezTo>
                      <a:pt x="309" y="26"/>
                      <a:pt x="309" y="26"/>
                      <a:pt x="309" y="26"/>
                    </a:cubicBezTo>
                    <a:cubicBezTo>
                      <a:pt x="309" y="26"/>
                      <a:pt x="309" y="26"/>
                      <a:pt x="309" y="26"/>
                    </a:cubicBezTo>
                    <a:cubicBezTo>
                      <a:pt x="309" y="26"/>
                      <a:pt x="310" y="26"/>
                      <a:pt x="310" y="26"/>
                    </a:cubicBezTo>
                    <a:cubicBezTo>
                      <a:pt x="310" y="26"/>
                      <a:pt x="310" y="26"/>
                      <a:pt x="310" y="26"/>
                    </a:cubicBezTo>
                    <a:close/>
                    <a:moveTo>
                      <a:pt x="330" y="24"/>
                    </a:moveTo>
                    <a:cubicBezTo>
                      <a:pt x="330" y="24"/>
                      <a:pt x="330" y="24"/>
                      <a:pt x="330" y="24"/>
                    </a:cubicBezTo>
                    <a:cubicBezTo>
                      <a:pt x="330" y="24"/>
                      <a:pt x="330" y="24"/>
                      <a:pt x="330" y="24"/>
                    </a:cubicBezTo>
                    <a:cubicBezTo>
                      <a:pt x="329" y="24"/>
                      <a:pt x="330" y="24"/>
                      <a:pt x="330" y="24"/>
                    </a:cubicBezTo>
                    <a:close/>
                    <a:moveTo>
                      <a:pt x="329" y="24"/>
                    </a:moveTo>
                    <a:cubicBezTo>
                      <a:pt x="329" y="24"/>
                      <a:pt x="329" y="24"/>
                      <a:pt x="329" y="24"/>
                    </a:cubicBezTo>
                    <a:cubicBezTo>
                      <a:pt x="329" y="24"/>
                      <a:pt x="329" y="24"/>
                      <a:pt x="329" y="24"/>
                    </a:cubicBezTo>
                    <a:cubicBezTo>
                      <a:pt x="328" y="24"/>
                      <a:pt x="329" y="24"/>
                      <a:pt x="329" y="24"/>
                    </a:cubicBezTo>
                    <a:cubicBezTo>
                      <a:pt x="329" y="24"/>
                      <a:pt x="329" y="24"/>
                      <a:pt x="329" y="24"/>
                    </a:cubicBezTo>
                    <a:close/>
                    <a:moveTo>
                      <a:pt x="357" y="23"/>
                    </a:moveTo>
                    <a:cubicBezTo>
                      <a:pt x="357" y="23"/>
                      <a:pt x="356" y="23"/>
                      <a:pt x="356" y="23"/>
                    </a:cubicBezTo>
                    <a:cubicBezTo>
                      <a:pt x="356" y="23"/>
                      <a:pt x="355" y="23"/>
                      <a:pt x="355" y="23"/>
                    </a:cubicBezTo>
                    <a:cubicBezTo>
                      <a:pt x="355" y="23"/>
                      <a:pt x="355" y="23"/>
                      <a:pt x="355" y="23"/>
                    </a:cubicBezTo>
                    <a:cubicBezTo>
                      <a:pt x="356" y="23"/>
                      <a:pt x="356" y="23"/>
                      <a:pt x="356" y="23"/>
                    </a:cubicBezTo>
                    <a:cubicBezTo>
                      <a:pt x="356" y="23"/>
                      <a:pt x="356" y="23"/>
                      <a:pt x="357" y="23"/>
                    </a:cubicBezTo>
                    <a:close/>
                    <a:moveTo>
                      <a:pt x="329" y="23"/>
                    </a:moveTo>
                    <a:cubicBezTo>
                      <a:pt x="329" y="23"/>
                      <a:pt x="329" y="23"/>
                      <a:pt x="329" y="23"/>
                    </a:cubicBezTo>
                    <a:cubicBezTo>
                      <a:pt x="329" y="23"/>
                      <a:pt x="329" y="23"/>
                      <a:pt x="329" y="23"/>
                    </a:cubicBezTo>
                    <a:cubicBezTo>
                      <a:pt x="329" y="23"/>
                      <a:pt x="329" y="23"/>
                      <a:pt x="329" y="23"/>
                    </a:cubicBezTo>
                    <a:cubicBezTo>
                      <a:pt x="329" y="23"/>
                      <a:pt x="329" y="23"/>
                      <a:pt x="329" y="23"/>
                    </a:cubicBezTo>
                    <a:close/>
                    <a:moveTo>
                      <a:pt x="328" y="22"/>
                    </a:moveTo>
                    <a:cubicBezTo>
                      <a:pt x="328" y="22"/>
                      <a:pt x="328" y="22"/>
                      <a:pt x="328" y="22"/>
                    </a:cubicBezTo>
                    <a:cubicBezTo>
                      <a:pt x="328" y="22"/>
                      <a:pt x="328" y="22"/>
                      <a:pt x="328" y="22"/>
                    </a:cubicBezTo>
                    <a:cubicBezTo>
                      <a:pt x="328" y="22"/>
                      <a:pt x="328" y="22"/>
                      <a:pt x="328" y="22"/>
                    </a:cubicBezTo>
                    <a:cubicBezTo>
                      <a:pt x="328" y="22"/>
                      <a:pt x="328" y="22"/>
                      <a:pt x="328" y="22"/>
                    </a:cubicBezTo>
                    <a:close/>
                    <a:moveTo>
                      <a:pt x="107" y="21"/>
                    </a:moveTo>
                    <a:cubicBezTo>
                      <a:pt x="108" y="21"/>
                      <a:pt x="108" y="21"/>
                      <a:pt x="109" y="21"/>
                    </a:cubicBezTo>
                    <a:cubicBezTo>
                      <a:pt x="110" y="21"/>
                      <a:pt x="111" y="21"/>
                      <a:pt x="111" y="21"/>
                    </a:cubicBezTo>
                    <a:cubicBezTo>
                      <a:pt x="111" y="21"/>
                      <a:pt x="111" y="21"/>
                      <a:pt x="112" y="21"/>
                    </a:cubicBezTo>
                    <a:cubicBezTo>
                      <a:pt x="113" y="21"/>
                      <a:pt x="113" y="21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3" y="20"/>
                      <a:pt x="112" y="20"/>
                      <a:pt x="112" y="20"/>
                    </a:cubicBezTo>
                    <a:cubicBezTo>
                      <a:pt x="112" y="20"/>
                      <a:pt x="112" y="20"/>
                      <a:pt x="112" y="20"/>
                    </a:cubicBezTo>
                    <a:cubicBezTo>
                      <a:pt x="112" y="20"/>
                      <a:pt x="112" y="20"/>
                      <a:pt x="112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0" y="20"/>
                      <a:pt x="110" y="20"/>
                    </a:cubicBezTo>
                    <a:cubicBezTo>
                      <a:pt x="110" y="20"/>
                      <a:pt x="110" y="20"/>
                      <a:pt x="110" y="20"/>
                    </a:cubicBezTo>
                    <a:cubicBezTo>
                      <a:pt x="110" y="20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8" y="20"/>
                      <a:pt x="108" y="20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06" y="20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7" y="21"/>
                      <a:pt x="107" y="21"/>
                      <a:pt x="107" y="21"/>
                    </a:cubicBezTo>
                    <a:close/>
                    <a:moveTo>
                      <a:pt x="117" y="20"/>
                    </a:moveTo>
                    <a:cubicBezTo>
                      <a:pt x="118" y="20"/>
                      <a:pt x="118" y="20"/>
                      <a:pt x="118" y="20"/>
                    </a:cubicBezTo>
                    <a:cubicBezTo>
                      <a:pt x="118" y="20"/>
                      <a:pt x="117" y="20"/>
                      <a:pt x="117" y="20"/>
                    </a:cubicBezTo>
                    <a:cubicBezTo>
                      <a:pt x="117" y="20"/>
                      <a:pt x="117" y="20"/>
                      <a:pt x="116" y="20"/>
                    </a:cubicBezTo>
                    <a:cubicBezTo>
                      <a:pt x="116" y="20"/>
                      <a:pt x="115" y="20"/>
                      <a:pt x="115" y="20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20"/>
                      <a:pt x="116" y="20"/>
                      <a:pt x="116" y="20"/>
                    </a:cubicBezTo>
                    <a:cubicBezTo>
                      <a:pt x="117" y="20"/>
                      <a:pt x="117" y="20"/>
                      <a:pt x="117" y="20"/>
                    </a:cubicBezTo>
                    <a:close/>
                    <a:moveTo>
                      <a:pt x="122" y="20"/>
                    </a:moveTo>
                    <a:cubicBezTo>
                      <a:pt x="123" y="20"/>
                      <a:pt x="123" y="20"/>
                      <a:pt x="123" y="2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20"/>
                      <a:pt x="124" y="20"/>
                      <a:pt x="125" y="20"/>
                    </a:cubicBezTo>
                    <a:cubicBezTo>
                      <a:pt x="125" y="20"/>
                      <a:pt x="125" y="20"/>
                      <a:pt x="126" y="20"/>
                    </a:cubicBezTo>
                    <a:cubicBezTo>
                      <a:pt x="126" y="20"/>
                      <a:pt x="127" y="20"/>
                      <a:pt x="127" y="20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7" y="20"/>
                      <a:pt x="128" y="20"/>
                      <a:pt x="128" y="20"/>
                    </a:cubicBezTo>
                    <a:cubicBezTo>
                      <a:pt x="128" y="20"/>
                      <a:pt x="129" y="20"/>
                      <a:pt x="130" y="20"/>
                    </a:cubicBezTo>
                    <a:cubicBezTo>
                      <a:pt x="132" y="20"/>
                      <a:pt x="132" y="20"/>
                      <a:pt x="132" y="19"/>
                    </a:cubicBezTo>
                    <a:cubicBezTo>
                      <a:pt x="132" y="19"/>
                      <a:pt x="132" y="19"/>
                      <a:pt x="13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3" y="19"/>
                      <a:pt x="133" y="20"/>
                      <a:pt x="133" y="20"/>
                    </a:cubicBezTo>
                    <a:cubicBezTo>
                      <a:pt x="134" y="20"/>
                      <a:pt x="135" y="19"/>
                      <a:pt x="135" y="19"/>
                    </a:cubicBezTo>
                    <a:cubicBezTo>
                      <a:pt x="135" y="19"/>
                      <a:pt x="136" y="19"/>
                      <a:pt x="137" y="19"/>
                    </a:cubicBezTo>
                    <a:cubicBezTo>
                      <a:pt x="137" y="19"/>
                      <a:pt x="138" y="19"/>
                      <a:pt x="138" y="19"/>
                    </a:cubicBezTo>
                    <a:cubicBezTo>
                      <a:pt x="138" y="19"/>
                      <a:pt x="139" y="19"/>
                      <a:pt x="139" y="19"/>
                    </a:cubicBezTo>
                    <a:cubicBezTo>
                      <a:pt x="139" y="19"/>
                      <a:pt x="140" y="19"/>
                      <a:pt x="140" y="19"/>
                    </a:cubicBezTo>
                    <a:cubicBezTo>
                      <a:pt x="140" y="19"/>
                      <a:pt x="141" y="19"/>
                      <a:pt x="142" y="19"/>
                    </a:cubicBezTo>
                    <a:cubicBezTo>
                      <a:pt x="142" y="19"/>
                      <a:pt x="143" y="19"/>
                      <a:pt x="143" y="19"/>
                    </a:cubicBezTo>
                    <a:cubicBezTo>
                      <a:pt x="143" y="19"/>
                      <a:pt x="143" y="19"/>
                      <a:pt x="144" y="19"/>
                    </a:cubicBezTo>
                    <a:cubicBezTo>
                      <a:pt x="144" y="19"/>
                      <a:pt x="144" y="19"/>
                      <a:pt x="145" y="19"/>
                    </a:cubicBezTo>
                    <a:cubicBezTo>
                      <a:pt x="145" y="19"/>
                      <a:pt x="145" y="19"/>
                      <a:pt x="146" y="19"/>
                    </a:cubicBezTo>
                    <a:cubicBezTo>
                      <a:pt x="146" y="19"/>
                      <a:pt x="147" y="19"/>
                      <a:pt x="147" y="19"/>
                    </a:cubicBezTo>
                    <a:cubicBezTo>
                      <a:pt x="147" y="19"/>
                      <a:pt x="147" y="19"/>
                      <a:pt x="148" y="19"/>
                    </a:cubicBezTo>
                    <a:cubicBezTo>
                      <a:pt x="149" y="19"/>
                      <a:pt x="149" y="19"/>
                      <a:pt x="150" y="18"/>
                    </a:cubicBezTo>
                    <a:cubicBezTo>
                      <a:pt x="150" y="18"/>
                      <a:pt x="151" y="18"/>
                      <a:pt x="151" y="18"/>
                    </a:cubicBezTo>
                    <a:cubicBezTo>
                      <a:pt x="151" y="18"/>
                      <a:pt x="151" y="18"/>
                      <a:pt x="152" y="18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3" y="18"/>
                      <a:pt x="154" y="18"/>
                      <a:pt x="155" y="18"/>
                    </a:cubicBezTo>
                    <a:cubicBezTo>
                      <a:pt x="155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7" y="18"/>
                    </a:cubicBezTo>
                    <a:cubicBezTo>
                      <a:pt x="157" y="18"/>
                      <a:pt x="157" y="18"/>
                      <a:pt x="157" y="18"/>
                    </a:cubicBezTo>
                    <a:cubicBezTo>
                      <a:pt x="157" y="18"/>
                      <a:pt x="157" y="18"/>
                      <a:pt x="158" y="18"/>
                    </a:cubicBezTo>
                    <a:cubicBezTo>
                      <a:pt x="158" y="17"/>
                      <a:pt x="159" y="17"/>
                      <a:pt x="161" y="17"/>
                    </a:cubicBezTo>
                    <a:cubicBezTo>
                      <a:pt x="162" y="17"/>
                      <a:pt x="163" y="17"/>
                      <a:pt x="163" y="17"/>
                    </a:cubicBezTo>
                    <a:cubicBezTo>
                      <a:pt x="163" y="17"/>
                      <a:pt x="163" y="17"/>
                      <a:pt x="164" y="17"/>
                    </a:cubicBezTo>
                    <a:cubicBezTo>
                      <a:pt x="164" y="17"/>
                      <a:pt x="164" y="17"/>
                      <a:pt x="164" y="17"/>
                    </a:cubicBezTo>
                    <a:cubicBezTo>
                      <a:pt x="164" y="17"/>
                      <a:pt x="164" y="17"/>
                      <a:pt x="164" y="17"/>
                    </a:cubicBezTo>
                    <a:cubicBezTo>
                      <a:pt x="165" y="17"/>
                      <a:pt x="165" y="17"/>
                      <a:pt x="165" y="17"/>
                    </a:cubicBezTo>
                    <a:cubicBezTo>
                      <a:pt x="165" y="17"/>
                      <a:pt x="165" y="17"/>
                      <a:pt x="165" y="17"/>
                    </a:cubicBezTo>
                    <a:cubicBezTo>
                      <a:pt x="166" y="17"/>
                      <a:pt x="166" y="17"/>
                      <a:pt x="166" y="17"/>
                    </a:cubicBezTo>
                    <a:cubicBezTo>
                      <a:pt x="166" y="16"/>
                      <a:pt x="167" y="16"/>
                      <a:pt x="167" y="16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68" y="16"/>
                      <a:pt x="168" y="16"/>
                      <a:pt x="169" y="16"/>
                    </a:cubicBezTo>
                    <a:cubicBezTo>
                      <a:pt x="169" y="16"/>
                      <a:pt x="169" y="16"/>
                      <a:pt x="170" y="16"/>
                    </a:cubicBezTo>
                    <a:cubicBezTo>
                      <a:pt x="170" y="16"/>
                      <a:pt x="170" y="16"/>
                      <a:pt x="170" y="15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0" y="15"/>
                      <a:pt x="171" y="14"/>
                      <a:pt x="171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3" y="14"/>
                      <a:pt x="173" y="14"/>
                      <a:pt x="172" y="14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1" y="13"/>
                      <a:pt x="171" y="14"/>
                      <a:pt x="171" y="14"/>
                    </a:cubicBezTo>
                    <a:cubicBezTo>
                      <a:pt x="171" y="14"/>
                      <a:pt x="171" y="14"/>
                      <a:pt x="171" y="14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9" y="14"/>
                      <a:pt x="169" y="14"/>
                      <a:pt x="169" y="15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69" y="14"/>
                      <a:pt x="168" y="14"/>
                      <a:pt x="168" y="14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7" y="15"/>
                      <a:pt x="167" y="15"/>
                      <a:pt x="167" y="14"/>
                    </a:cubicBezTo>
                    <a:cubicBezTo>
                      <a:pt x="167" y="14"/>
                      <a:pt x="167" y="14"/>
                      <a:pt x="166" y="14"/>
                    </a:cubicBezTo>
                    <a:cubicBezTo>
                      <a:pt x="166" y="14"/>
                      <a:pt x="165" y="14"/>
                      <a:pt x="165" y="14"/>
                    </a:cubicBezTo>
                    <a:cubicBezTo>
                      <a:pt x="165" y="14"/>
                      <a:pt x="165" y="14"/>
                      <a:pt x="165" y="14"/>
                    </a:cubicBezTo>
                    <a:cubicBezTo>
                      <a:pt x="165" y="14"/>
                      <a:pt x="165" y="14"/>
                      <a:pt x="165" y="14"/>
                    </a:cubicBezTo>
                    <a:cubicBezTo>
                      <a:pt x="164" y="15"/>
                      <a:pt x="164" y="15"/>
                      <a:pt x="164" y="14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3" y="14"/>
                      <a:pt x="163" y="14"/>
                      <a:pt x="163" y="14"/>
                    </a:cubicBezTo>
                    <a:cubicBezTo>
                      <a:pt x="163" y="14"/>
                      <a:pt x="163" y="14"/>
                      <a:pt x="162" y="14"/>
                    </a:cubicBezTo>
                    <a:cubicBezTo>
                      <a:pt x="162" y="14"/>
                      <a:pt x="162" y="14"/>
                      <a:pt x="162" y="15"/>
                    </a:cubicBezTo>
                    <a:cubicBezTo>
                      <a:pt x="161" y="15"/>
                      <a:pt x="161" y="15"/>
                      <a:pt x="161" y="15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60" y="15"/>
                      <a:pt x="159" y="15"/>
                      <a:pt x="159" y="15"/>
                    </a:cubicBezTo>
                    <a:cubicBezTo>
                      <a:pt x="159" y="15"/>
                      <a:pt x="159" y="15"/>
                      <a:pt x="158" y="15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7" y="15"/>
                      <a:pt x="156" y="15"/>
                      <a:pt x="156" y="15"/>
                    </a:cubicBezTo>
                    <a:cubicBezTo>
                      <a:pt x="156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5"/>
                      <a:pt x="153" y="15"/>
                    </a:cubicBezTo>
                    <a:cubicBezTo>
                      <a:pt x="153" y="15"/>
                      <a:pt x="153" y="15"/>
                      <a:pt x="153" y="16"/>
                    </a:cubicBezTo>
                    <a:cubicBezTo>
                      <a:pt x="153" y="16"/>
                      <a:pt x="153" y="16"/>
                      <a:pt x="152" y="16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2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0" y="16"/>
                      <a:pt x="150" y="16"/>
                      <a:pt x="150" y="17"/>
                    </a:cubicBezTo>
                    <a:cubicBezTo>
                      <a:pt x="150" y="17"/>
                      <a:pt x="150" y="17"/>
                      <a:pt x="150" y="17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48" y="17"/>
                      <a:pt x="148" y="17"/>
                      <a:pt x="148" y="17"/>
                    </a:cubicBezTo>
                    <a:cubicBezTo>
                      <a:pt x="148" y="17"/>
                      <a:pt x="148" y="17"/>
                      <a:pt x="147" y="17"/>
                    </a:cubicBezTo>
                    <a:cubicBezTo>
                      <a:pt x="147" y="17"/>
                      <a:pt x="147" y="17"/>
                      <a:pt x="147" y="17"/>
                    </a:cubicBezTo>
                    <a:cubicBezTo>
                      <a:pt x="146" y="17"/>
                      <a:pt x="146" y="17"/>
                      <a:pt x="145" y="17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4" y="18"/>
                      <a:pt x="144" y="18"/>
                      <a:pt x="143" y="18"/>
                    </a:cubicBezTo>
                    <a:cubicBezTo>
                      <a:pt x="143" y="18"/>
                      <a:pt x="143" y="18"/>
                      <a:pt x="142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8"/>
                      <a:pt x="141" y="18"/>
                      <a:pt x="141" y="18"/>
                    </a:cubicBezTo>
                    <a:cubicBezTo>
                      <a:pt x="141" y="18"/>
                      <a:pt x="141" y="18"/>
                      <a:pt x="140" y="18"/>
                    </a:cubicBezTo>
                    <a:cubicBezTo>
                      <a:pt x="140" y="18"/>
                      <a:pt x="140" y="18"/>
                      <a:pt x="140" y="18"/>
                    </a:cubicBezTo>
                    <a:cubicBezTo>
                      <a:pt x="139" y="18"/>
                      <a:pt x="139" y="18"/>
                      <a:pt x="138" y="18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8" y="18"/>
                      <a:pt x="137" y="18"/>
                      <a:pt x="137" y="18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7" y="18"/>
                      <a:pt x="137" y="18"/>
                      <a:pt x="136" y="18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36" y="17"/>
                      <a:pt x="135" y="17"/>
                      <a:pt x="135" y="17"/>
                    </a:cubicBezTo>
                    <a:cubicBezTo>
                      <a:pt x="135" y="17"/>
                      <a:pt x="135" y="17"/>
                      <a:pt x="134" y="17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3" y="17"/>
                      <a:pt x="133" y="17"/>
                      <a:pt x="133" y="18"/>
                    </a:cubicBezTo>
                    <a:cubicBezTo>
                      <a:pt x="133" y="18"/>
                      <a:pt x="133" y="18"/>
                      <a:pt x="132" y="18"/>
                    </a:cubicBezTo>
                    <a:cubicBezTo>
                      <a:pt x="132" y="18"/>
                      <a:pt x="131" y="18"/>
                      <a:pt x="131" y="18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18"/>
                      <a:pt x="129" y="19"/>
                      <a:pt x="128" y="18"/>
                    </a:cubicBezTo>
                    <a:cubicBezTo>
                      <a:pt x="127" y="18"/>
                      <a:pt x="127" y="18"/>
                      <a:pt x="127" y="18"/>
                    </a:cubicBezTo>
                    <a:cubicBezTo>
                      <a:pt x="127" y="19"/>
                      <a:pt x="126" y="19"/>
                      <a:pt x="126" y="19"/>
                    </a:cubicBezTo>
                    <a:cubicBezTo>
                      <a:pt x="125" y="19"/>
                      <a:pt x="125" y="19"/>
                      <a:pt x="124" y="19"/>
                    </a:cubicBezTo>
                    <a:cubicBezTo>
                      <a:pt x="123" y="19"/>
                      <a:pt x="123" y="19"/>
                      <a:pt x="123" y="19"/>
                    </a:cubicBezTo>
                    <a:cubicBezTo>
                      <a:pt x="123" y="19"/>
                      <a:pt x="122" y="19"/>
                      <a:pt x="122" y="19"/>
                    </a:cubicBezTo>
                    <a:cubicBezTo>
                      <a:pt x="122" y="19"/>
                      <a:pt x="122" y="19"/>
                      <a:pt x="121" y="19"/>
                    </a:cubicBezTo>
                    <a:cubicBezTo>
                      <a:pt x="121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0"/>
                      <a:pt x="119" y="20"/>
                      <a:pt x="120" y="20"/>
                    </a:cubicBezTo>
                    <a:cubicBezTo>
                      <a:pt x="120" y="20"/>
                      <a:pt x="121" y="20"/>
                      <a:pt x="121" y="20"/>
                    </a:cubicBezTo>
                    <a:cubicBezTo>
                      <a:pt x="121" y="20"/>
                      <a:pt x="122" y="20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lose/>
                    <a:moveTo>
                      <a:pt x="90" y="17"/>
                    </a:moveTo>
                    <a:cubicBezTo>
                      <a:pt x="90" y="17"/>
                      <a:pt x="90" y="17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9" y="17"/>
                      <a:pt x="89" y="17"/>
                      <a:pt x="90" y="17"/>
                    </a:cubicBezTo>
                    <a:close/>
                    <a:moveTo>
                      <a:pt x="90" y="16"/>
                    </a:move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6"/>
                      <a:pt x="90" y="16"/>
                      <a:pt x="90" y="16"/>
                    </a:cubicBezTo>
                    <a:close/>
                    <a:moveTo>
                      <a:pt x="172" y="15"/>
                    </a:moveTo>
                    <a:cubicBezTo>
                      <a:pt x="172" y="15"/>
                      <a:pt x="172" y="15"/>
                      <a:pt x="172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1" y="15"/>
                      <a:pt x="172" y="15"/>
                      <a:pt x="172" y="15"/>
                    </a:cubicBezTo>
                    <a:close/>
                    <a:moveTo>
                      <a:pt x="333" y="11"/>
                    </a:moveTo>
                    <a:cubicBezTo>
                      <a:pt x="333" y="11"/>
                      <a:pt x="332" y="11"/>
                      <a:pt x="332" y="11"/>
                    </a:cubicBezTo>
                    <a:cubicBezTo>
                      <a:pt x="332" y="11"/>
                      <a:pt x="332" y="11"/>
                      <a:pt x="332" y="11"/>
                    </a:cubicBezTo>
                    <a:cubicBezTo>
                      <a:pt x="332" y="11"/>
                      <a:pt x="332" y="11"/>
                      <a:pt x="332" y="11"/>
                    </a:cubicBezTo>
                    <a:cubicBezTo>
                      <a:pt x="333" y="11"/>
                      <a:pt x="333" y="11"/>
                      <a:pt x="333" y="11"/>
                    </a:cubicBezTo>
                    <a:close/>
                    <a:moveTo>
                      <a:pt x="325" y="9"/>
                    </a:moveTo>
                    <a:cubicBezTo>
                      <a:pt x="325" y="9"/>
                      <a:pt x="325" y="9"/>
                      <a:pt x="325" y="9"/>
                    </a:cubicBezTo>
                    <a:cubicBezTo>
                      <a:pt x="325" y="9"/>
                      <a:pt x="325" y="9"/>
                      <a:pt x="325" y="9"/>
                    </a:cubicBezTo>
                    <a:cubicBezTo>
                      <a:pt x="325" y="9"/>
                      <a:pt x="325" y="9"/>
                      <a:pt x="325" y="9"/>
                    </a:cubicBezTo>
                    <a:close/>
                    <a:moveTo>
                      <a:pt x="164" y="9"/>
                    </a:moveTo>
                    <a:cubicBezTo>
                      <a:pt x="164" y="9"/>
                      <a:pt x="164" y="9"/>
                      <a:pt x="164" y="9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3" y="9"/>
                      <a:pt x="163" y="9"/>
                      <a:pt x="164" y="9"/>
                    </a:cubicBezTo>
                    <a:close/>
                    <a:moveTo>
                      <a:pt x="26" y="113"/>
                    </a:moveTo>
                    <a:cubicBezTo>
                      <a:pt x="26" y="113"/>
                      <a:pt x="25" y="113"/>
                      <a:pt x="25" y="113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5" y="113"/>
                      <a:pt x="24" y="113"/>
                      <a:pt x="24" y="113"/>
                    </a:cubicBezTo>
                    <a:cubicBezTo>
                      <a:pt x="24" y="112"/>
                      <a:pt x="24" y="112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4" y="112"/>
                      <a:pt x="24" y="112"/>
                      <a:pt x="24" y="112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2"/>
                      <a:pt x="25" y="112"/>
                      <a:pt x="26" y="112"/>
                    </a:cubicBezTo>
                    <a:cubicBezTo>
                      <a:pt x="27" y="112"/>
                      <a:pt x="28" y="112"/>
                      <a:pt x="29" y="112"/>
                    </a:cubicBezTo>
                    <a:cubicBezTo>
                      <a:pt x="29" y="112"/>
                      <a:pt x="30" y="112"/>
                      <a:pt x="30" y="112"/>
                    </a:cubicBezTo>
                    <a:cubicBezTo>
                      <a:pt x="30" y="112"/>
                      <a:pt x="30" y="113"/>
                      <a:pt x="30" y="113"/>
                    </a:cubicBezTo>
                    <a:cubicBezTo>
                      <a:pt x="29" y="113"/>
                      <a:pt x="27" y="113"/>
                      <a:pt x="26" y="113"/>
                    </a:cubicBezTo>
                    <a:close/>
                    <a:moveTo>
                      <a:pt x="30" y="113"/>
                    </a:moveTo>
                    <a:cubicBezTo>
                      <a:pt x="30" y="113"/>
                      <a:pt x="30" y="112"/>
                      <a:pt x="31" y="112"/>
                    </a:cubicBezTo>
                    <a:cubicBezTo>
                      <a:pt x="31" y="112"/>
                      <a:pt x="32" y="112"/>
                      <a:pt x="32" y="112"/>
                    </a:cubicBezTo>
                    <a:cubicBezTo>
                      <a:pt x="33" y="112"/>
                      <a:pt x="33" y="112"/>
                      <a:pt x="32" y="112"/>
                    </a:cubicBezTo>
                    <a:cubicBezTo>
                      <a:pt x="32" y="112"/>
                      <a:pt x="31" y="113"/>
                      <a:pt x="31" y="113"/>
                    </a:cubicBezTo>
                    <a:cubicBezTo>
                      <a:pt x="31" y="113"/>
                      <a:pt x="30" y="113"/>
                      <a:pt x="30" y="113"/>
                    </a:cubicBezTo>
                    <a:close/>
                    <a:moveTo>
                      <a:pt x="33" y="112"/>
                    </a:moveTo>
                    <a:cubicBezTo>
                      <a:pt x="33" y="112"/>
                      <a:pt x="33" y="112"/>
                      <a:pt x="33" y="11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35" y="112"/>
                      <a:pt x="35" y="112"/>
                      <a:pt x="35" y="112"/>
                    </a:cubicBezTo>
                    <a:cubicBezTo>
                      <a:pt x="35" y="112"/>
                      <a:pt x="33" y="112"/>
                      <a:pt x="33" y="112"/>
                    </a:cubicBezTo>
                    <a:close/>
                    <a:moveTo>
                      <a:pt x="35" y="112"/>
                    </a:moveTo>
                    <a:cubicBezTo>
                      <a:pt x="35" y="112"/>
                      <a:pt x="35" y="112"/>
                      <a:pt x="35" y="112"/>
                    </a:cubicBezTo>
                    <a:cubicBezTo>
                      <a:pt x="36" y="112"/>
                      <a:pt x="36" y="112"/>
                      <a:pt x="36" y="112"/>
                    </a:cubicBezTo>
                    <a:cubicBezTo>
                      <a:pt x="36" y="112"/>
                      <a:pt x="35" y="112"/>
                      <a:pt x="35" y="112"/>
                    </a:cubicBezTo>
                    <a:close/>
                    <a:moveTo>
                      <a:pt x="37" y="112"/>
                    </a:moveTo>
                    <a:cubicBezTo>
                      <a:pt x="37" y="112"/>
                      <a:pt x="37" y="112"/>
                      <a:pt x="37" y="112"/>
                    </a:cubicBezTo>
                    <a:cubicBezTo>
                      <a:pt x="37" y="112"/>
                      <a:pt x="37" y="112"/>
                      <a:pt x="37" y="112"/>
                    </a:cubicBezTo>
                    <a:cubicBezTo>
                      <a:pt x="37" y="112"/>
                      <a:pt x="37" y="112"/>
                      <a:pt x="37" y="112"/>
                    </a:cubicBezTo>
                    <a:close/>
                    <a:moveTo>
                      <a:pt x="355" y="112"/>
                    </a:moveTo>
                    <a:cubicBezTo>
                      <a:pt x="354" y="112"/>
                      <a:pt x="354" y="112"/>
                      <a:pt x="354" y="112"/>
                    </a:cubicBezTo>
                    <a:cubicBezTo>
                      <a:pt x="354" y="112"/>
                      <a:pt x="355" y="112"/>
                      <a:pt x="355" y="112"/>
                    </a:cubicBezTo>
                    <a:cubicBezTo>
                      <a:pt x="355" y="112"/>
                      <a:pt x="355" y="112"/>
                      <a:pt x="355" y="112"/>
                    </a:cubicBezTo>
                    <a:cubicBezTo>
                      <a:pt x="355" y="112"/>
                      <a:pt x="355" y="112"/>
                      <a:pt x="355" y="112"/>
                    </a:cubicBezTo>
                    <a:close/>
                    <a:moveTo>
                      <a:pt x="22" y="112"/>
                    </a:move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3" y="112"/>
                      <a:pt x="23" y="112"/>
                    </a:cubicBezTo>
                    <a:cubicBezTo>
                      <a:pt x="23" y="112"/>
                      <a:pt x="22" y="112"/>
                      <a:pt x="22" y="112"/>
                    </a:cubicBezTo>
                    <a:close/>
                    <a:moveTo>
                      <a:pt x="252" y="111"/>
                    </a:moveTo>
                    <a:cubicBezTo>
                      <a:pt x="252" y="111"/>
                      <a:pt x="252" y="111"/>
                      <a:pt x="252" y="111"/>
                    </a:cubicBezTo>
                    <a:cubicBezTo>
                      <a:pt x="253" y="111"/>
                      <a:pt x="253" y="111"/>
                      <a:pt x="253" y="111"/>
                    </a:cubicBezTo>
                    <a:cubicBezTo>
                      <a:pt x="253" y="111"/>
                      <a:pt x="254" y="111"/>
                      <a:pt x="254" y="111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4" y="111"/>
                      <a:pt x="254" y="110"/>
                      <a:pt x="254" y="110"/>
                    </a:cubicBezTo>
                    <a:cubicBezTo>
                      <a:pt x="255" y="110"/>
                      <a:pt x="255" y="110"/>
                      <a:pt x="254" y="110"/>
                    </a:cubicBezTo>
                    <a:cubicBezTo>
                      <a:pt x="254" y="110"/>
                      <a:pt x="253" y="110"/>
                      <a:pt x="254" y="110"/>
                    </a:cubicBezTo>
                    <a:cubicBezTo>
                      <a:pt x="254" y="110"/>
                      <a:pt x="254" y="110"/>
                      <a:pt x="254" y="110"/>
                    </a:cubicBezTo>
                    <a:cubicBezTo>
                      <a:pt x="254" y="110"/>
                      <a:pt x="255" y="110"/>
                      <a:pt x="255" y="110"/>
                    </a:cubicBezTo>
                    <a:cubicBezTo>
                      <a:pt x="255" y="110"/>
                      <a:pt x="255" y="110"/>
                      <a:pt x="256" y="110"/>
                    </a:cubicBezTo>
                    <a:cubicBezTo>
                      <a:pt x="256" y="110"/>
                      <a:pt x="256" y="110"/>
                      <a:pt x="256" y="110"/>
                    </a:cubicBezTo>
                    <a:cubicBezTo>
                      <a:pt x="256" y="110"/>
                      <a:pt x="257" y="110"/>
                      <a:pt x="257" y="110"/>
                    </a:cubicBezTo>
                    <a:cubicBezTo>
                      <a:pt x="257" y="110"/>
                      <a:pt x="257" y="110"/>
                      <a:pt x="258" y="110"/>
                    </a:cubicBezTo>
                    <a:cubicBezTo>
                      <a:pt x="258" y="109"/>
                      <a:pt x="258" y="109"/>
                      <a:pt x="258" y="109"/>
                    </a:cubicBezTo>
                    <a:cubicBezTo>
                      <a:pt x="258" y="109"/>
                      <a:pt x="259" y="109"/>
                      <a:pt x="259" y="109"/>
                    </a:cubicBezTo>
                    <a:cubicBezTo>
                      <a:pt x="259" y="109"/>
                      <a:pt x="259" y="109"/>
                      <a:pt x="259" y="109"/>
                    </a:cubicBezTo>
                    <a:cubicBezTo>
                      <a:pt x="260" y="109"/>
                      <a:pt x="260" y="109"/>
                      <a:pt x="260" y="109"/>
                    </a:cubicBezTo>
                    <a:cubicBezTo>
                      <a:pt x="260" y="109"/>
                      <a:pt x="260" y="109"/>
                      <a:pt x="260" y="109"/>
                    </a:cubicBezTo>
                    <a:cubicBezTo>
                      <a:pt x="260" y="109"/>
                      <a:pt x="260" y="109"/>
                      <a:pt x="261" y="109"/>
                    </a:cubicBezTo>
                    <a:cubicBezTo>
                      <a:pt x="261" y="109"/>
                      <a:pt x="261" y="109"/>
                      <a:pt x="261" y="109"/>
                    </a:cubicBezTo>
                    <a:cubicBezTo>
                      <a:pt x="261" y="109"/>
                      <a:pt x="262" y="109"/>
                      <a:pt x="262" y="109"/>
                    </a:cubicBezTo>
                    <a:cubicBezTo>
                      <a:pt x="262" y="109"/>
                      <a:pt x="262" y="109"/>
                      <a:pt x="262" y="10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109"/>
                      <a:pt x="262" y="109"/>
                      <a:pt x="262" y="109"/>
                    </a:cubicBezTo>
                    <a:cubicBezTo>
                      <a:pt x="262" y="109"/>
                      <a:pt x="261" y="109"/>
                      <a:pt x="261" y="109"/>
                    </a:cubicBezTo>
                    <a:cubicBezTo>
                      <a:pt x="260" y="110"/>
                      <a:pt x="259" y="110"/>
                      <a:pt x="259" y="110"/>
                    </a:cubicBezTo>
                    <a:cubicBezTo>
                      <a:pt x="259" y="110"/>
                      <a:pt x="259" y="110"/>
                      <a:pt x="259" y="110"/>
                    </a:cubicBezTo>
                    <a:cubicBezTo>
                      <a:pt x="259" y="110"/>
                      <a:pt x="258" y="110"/>
                      <a:pt x="258" y="110"/>
                    </a:cubicBezTo>
                    <a:cubicBezTo>
                      <a:pt x="258" y="110"/>
                      <a:pt x="258" y="110"/>
                      <a:pt x="257" y="110"/>
                    </a:cubicBezTo>
                    <a:cubicBezTo>
                      <a:pt x="257" y="110"/>
                      <a:pt x="257" y="110"/>
                      <a:pt x="257" y="110"/>
                    </a:cubicBezTo>
                    <a:cubicBezTo>
                      <a:pt x="257" y="110"/>
                      <a:pt x="257" y="110"/>
                      <a:pt x="257" y="110"/>
                    </a:cubicBezTo>
                    <a:cubicBezTo>
                      <a:pt x="256" y="111"/>
                      <a:pt x="254" y="111"/>
                      <a:pt x="254" y="111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3" y="111"/>
                      <a:pt x="252" y="111"/>
                      <a:pt x="252" y="111"/>
                    </a:cubicBezTo>
                    <a:cubicBezTo>
                      <a:pt x="252" y="111"/>
                      <a:pt x="252" y="111"/>
                      <a:pt x="252" y="111"/>
                    </a:cubicBezTo>
                    <a:close/>
                    <a:moveTo>
                      <a:pt x="255" y="110"/>
                    </a:moveTo>
                    <a:cubicBezTo>
                      <a:pt x="255" y="110"/>
                      <a:pt x="255" y="110"/>
                      <a:pt x="255" y="110"/>
                    </a:cubicBezTo>
                    <a:cubicBezTo>
                      <a:pt x="255" y="110"/>
                      <a:pt x="255" y="110"/>
                      <a:pt x="255" y="110"/>
                    </a:cubicBezTo>
                    <a:cubicBezTo>
                      <a:pt x="255" y="110"/>
                      <a:pt x="255" y="110"/>
                      <a:pt x="255" y="110"/>
                    </a:cubicBezTo>
                    <a:close/>
                    <a:moveTo>
                      <a:pt x="160" y="111"/>
                    </a:moveTo>
                    <a:cubicBezTo>
                      <a:pt x="160" y="111"/>
                      <a:pt x="160" y="111"/>
                      <a:pt x="160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0" y="111"/>
                      <a:pt x="160" y="111"/>
                    </a:cubicBezTo>
                    <a:close/>
                    <a:moveTo>
                      <a:pt x="345" y="111"/>
                    </a:moveTo>
                    <a:cubicBezTo>
                      <a:pt x="344" y="111"/>
                      <a:pt x="344" y="111"/>
                      <a:pt x="345" y="111"/>
                    </a:cubicBezTo>
                    <a:cubicBezTo>
                      <a:pt x="345" y="111"/>
                      <a:pt x="345" y="111"/>
                      <a:pt x="345" y="111"/>
                    </a:cubicBezTo>
                    <a:cubicBezTo>
                      <a:pt x="345" y="111"/>
                      <a:pt x="345" y="111"/>
                      <a:pt x="345" y="111"/>
                    </a:cubicBezTo>
                    <a:close/>
                    <a:moveTo>
                      <a:pt x="161" y="111"/>
                    </a:move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1" y="111"/>
                      <a:pt x="162" y="111"/>
                      <a:pt x="162" y="111"/>
                    </a:cubicBezTo>
                    <a:cubicBezTo>
                      <a:pt x="162" y="111"/>
                      <a:pt x="163" y="110"/>
                      <a:pt x="163" y="110"/>
                    </a:cubicBezTo>
                    <a:cubicBezTo>
                      <a:pt x="163" y="110"/>
                      <a:pt x="163" y="110"/>
                      <a:pt x="164" y="110"/>
                    </a:cubicBezTo>
                    <a:cubicBezTo>
                      <a:pt x="164" y="110"/>
                      <a:pt x="164" y="110"/>
                      <a:pt x="164" y="111"/>
                    </a:cubicBezTo>
                    <a:cubicBezTo>
                      <a:pt x="164" y="111"/>
                      <a:pt x="164" y="111"/>
                      <a:pt x="164" y="111"/>
                    </a:cubicBezTo>
                    <a:cubicBezTo>
                      <a:pt x="163" y="111"/>
                      <a:pt x="163" y="111"/>
                      <a:pt x="163" y="111"/>
                    </a:cubicBezTo>
                    <a:cubicBezTo>
                      <a:pt x="163" y="111"/>
                      <a:pt x="163" y="111"/>
                      <a:pt x="162" y="111"/>
                    </a:cubicBezTo>
                    <a:cubicBezTo>
                      <a:pt x="162" y="111"/>
                      <a:pt x="162" y="111"/>
                      <a:pt x="162" y="111"/>
                    </a:cubicBezTo>
                    <a:cubicBezTo>
                      <a:pt x="161" y="111"/>
                      <a:pt x="161" y="111"/>
                      <a:pt x="161" y="111"/>
                    </a:cubicBezTo>
                    <a:close/>
                    <a:moveTo>
                      <a:pt x="266" y="111"/>
                    </a:moveTo>
                    <a:cubicBezTo>
                      <a:pt x="266" y="111"/>
                      <a:pt x="266" y="111"/>
                      <a:pt x="266" y="111"/>
                    </a:cubicBezTo>
                    <a:cubicBezTo>
                      <a:pt x="266" y="111"/>
                      <a:pt x="266" y="111"/>
                      <a:pt x="266" y="111"/>
                    </a:cubicBezTo>
                    <a:cubicBezTo>
                      <a:pt x="266" y="111"/>
                      <a:pt x="266" y="111"/>
                      <a:pt x="266" y="111"/>
                    </a:cubicBezTo>
                    <a:close/>
                    <a:moveTo>
                      <a:pt x="249" y="110"/>
                    </a:moveTo>
                    <a:cubicBezTo>
                      <a:pt x="248" y="110"/>
                      <a:pt x="249" y="110"/>
                      <a:pt x="249" y="110"/>
                    </a:cubicBezTo>
                    <a:cubicBezTo>
                      <a:pt x="249" y="110"/>
                      <a:pt x="249" y="110"/>
                      <a:pt x="249" y="110"/>
                    </a:cubicBezTo>
                    <a:cubicBezTo>
                      <a:pt x="249" y="111"/>
                      <a:pt x="249" y="111"/>
                      <a:pt x="249" y="110"/>
                    </a:cubicBezTo>
                    <a:close/>
                    <a:moveTo>
                      <a:pt x="266" y="110"/>
                    </a:moveTo>
                    <a:cubicBezTo>
                      <a:pt x="266" y="110"/>
                      <a:pt x="266" y="110"/>
                      <a:pt x="266" y="110"/>
                    </a:cubicBezTo>
                    <a:cubicBezTo>
                      <a:pt x="266" y="110"/>
                      <a:pt x="265" y="110"/>
                      <a:pt x="265" y="110"/>
                    </a:cubicBezTo>
                    <a:cubicBezTo>
                      <a:pt x="265" y="110"/>
                      <a:pt x="265" y="110"/>
                      <a:pt x="265" y="110"/>
                    </a:cubicBezTo>
                    <a:cubicBezTo>
                      <a:pt x="265" y="110"/>
                      <a:pt x="264" y="110"/>
                      <a:pt x="264" y="110"/>
                    </a:cubicBezTo>
                    <a:cubicBezTo>
                      <a:pt x="264" y="110"/>
                      <a:pt x="264" y="110"/>
                      <a:pt x="265" y="110"/>
                    </a:cubicBezTo>
                    <a:cubicBezTo>
                      <a:pt x="265" y="110"/>
                      <a:pt x="266" y="110"/>
                      <a:pt x="266" y="110"/>
                    </a:cubicBezTo>
                    <a:cubicBezTo>
                      <a:pt x="267" y="110"/>
                      <a:pt x="267" y="110"/>
                      <a:pt x="268" y="110"/>
                    </a:cubicBezTo>
                    <a:cubicBezTo>
                      <a:pt x="268" y="110"/>
                      <a:pt x="268" y="110"/>
                      <a:pt x="268" y="110"/>
                    </a:cubicBezTo>
                    <a:cubicBezTo>
                      <a:pt x="269" y="110"/>
                      <a:pt x="269" y="110"/>
                      <a:pt x="268" y="110"/>
                    </a:cubicBezTo>
                    <a:cubicBezTo>
                      <a:pt x="268" y="110"/>
                      <a:pt x="268" y="110"/>
                      <a:pt x="267" y="110"/>
                    </a:cubicBezTo>
                    <a:cubicBezTo>
                      <a:pt x="266" y="111"/>
                      <a:pt x="266" y="111"/>
                      <a:pt x="266" y="110"/>
                    </a:cubicBezTo>
                    <a:close/>
                    <a:moveTo>
                      <a:pt x="147" y="110"/>
                    </a:move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6" y="110"/>
                      <a:pt x="147" y="110"/>
                      <a:pt x="147" y="110"/>
                    </a:cubicBezTo>
                    <a:cubicBezTo>
                      <a:pt x="148" y="110"/>
                      <a:pt x="148" y="110"/>
                      <a:pt x="148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lose/>
                    <a:moveTo>
                      <a:pt x="252" y="110"/>
                    </a:moveTo>
                    <a:cubicBezTo>
                      <a:pt x="252" y="110"/>
                      <a:pt x="252" y="110"/>
                      <a:pt x="252" y="110"/>
                    </a:cubicBezTo>
                    <a:cubicBezTo>
                      <a:pt x="253" y="110"/>
                      <a:pt x="253" y="110"/>
                      <a:pt x="252" y="110"/>
                    </a:cubicBezTo>
                    <a:cubicBezTo>
                      <a:pt x="252" y="110"/>
                      <a:pt x="252" y="110"/>
                      <a:pt x="252" y="110"/>
                    </a:cubicBezTo>
                    <a:close/>
                    <a:moveTo>
                      <a:pt x="161" y="110"/>
                    </a:moveTo>
                    <a:cubicBezTo>
                      <a:pt x="161" y="110"/>
                      <a:pt x="161" y="110"/>
                      <a:pt x="161" y="110"/>
                    </a:cubicBezTo>
                    <a:cubicBezTo>
                      <a:pt x="161" y="110"/>
                      <a:pt x="161" y="110"/>
                      <a:pt x="161" y="110"/>
                    </a:cubicBezTo>
                    <a:cubicBezTo>
                      <a:pt x="161" y="110"/>
                      <a:pt x="160" y="110"/>
                      <a:pt x="161" y="110"/>
                    </a:cubicBezTo>
                    <a:close/>
                    <a:moveTo>
                      <a:pt x="42" y="110"/>
                    </a:moveTo>
                    <a:cubicBezTo>
                      <a:pt x="42" y="110"/>
                      <a:pt x="42" y="110"/>
                      <a:pt x="42" y="110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3" y="110"/>
                      <a:pt x="43" y="110"/>
                      <a:pt x="42" y="110"/>
                    </a:cubicBezTo>
                    <a:close/>
                    <a:moveTo>
                      <a:pt x="43" y="110"/>
                    </a:moveTo>
                    <a:cubicBezTo>
                      <a:pt x="43" y="110"/>
                      <a:pt x="43" y="110"/>
                      <a:pt x="43" y="110"/>
                    </a:cubicBezTo>
                    <a:cubicBezTo>
                      <a:pt x="43" y="110"/>
                      <a:pt x="44" y="110"/>
                      <a:pt x="44" y="110"/>
                    </a:cubicBezTo>
                    <a:cubicBezTo>
                      <a:pt x="44" y="110"/>
                      <a:pt x="43" y="110"/>
                      <a:pt x="43" y="110"/>
                    </a:cubicBezTo>
                    <a:close/>
                    <a:moveTo>
                      <a:pt x="50" y="110"/>
                    </a:move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51" y="110"/>
                      <a:pt x="50" y="110"/>
                      <a:pt x="50" y="110"/>
                    </a:cubicBezTo>
                    <a:close/>
                    <a:moveTo>
                      <a:pt x="168" y="110"/>
                    </a:moveTo>
                    <a:cubicBezTo>
                      <a:pt x="168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9" y="110"/>
                      <a:pt x="168" y="110"/>
                      <a:pt x="168" y="110"/>
                    </a:cubicBezTo>
                    <a:cubicBezTo>
                      <a:pt x="168" y="110"/>
                      <a:pt x="168" y="110"/>
                      <a:pt x="168" y="110"/>
                    </a:cubicBezTo>
                    <a:close/>
                    <a:moveTo>
                      <a:pt x="202" y="110"/>
                    </a:moveTo>
                    <a:cubicBezTo>
                      <a:pt x="201" y="110"/>
                      <a:pt x="201" y="110"/>
                      <a:pt x="201" y="110"/>
                    </a:cubicBezTo>
                    <a:cubicBezTo>
                      <a:pt x="201" y="110"/>
                      <a:pt x="202" y="110"/>
                      <a:pt x="202" y="110"/>
                    </a:cubicBezTo>
                    <a:cubicBezTo>
                      <a:pt x="202" y="110"/>
                      <a:pt x="202" y="109"/>
                      <a:pt x="202" y="109"/>
                    </a:cubicBezTo>
                    <a:cubicBezTo>
                      <a:pt x="203" y="109"/>
                      <a:pt x="203" y="109"/>
                      <a:pt x="203" y="110"/>
                    </a:cubicBezTo>
                    <a:cubicBezTo>
                      <a:pt x="203" y="110"/>
                      <a:pt x="203" y="110"/>
                      <a:pt x="203" y="110"/>
                    </a:cubicBezTo>
                    <a:cubicBezTo>
                      <a:pt x="203" y="110"/>
                      <a:pt x="203" y="110"/>
                      <a:pt x="202" y="110"/>
                    </a:cubicBezTo>
                    <a:cubicBezTo>
                      <a:pt x="202" y="110"/>
                      <a:pt x="202" y="110"/>
                      <a:pt x="202" y="110"/>
                    </a:cubicBezTo>
                    <a:close/>
                    <a:moveTo>
                      <a:pt x="52" y="110"/>
                    </a:moveTo>
                    <a:cubicBezTo>
                      <a:pt x="52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2" y="110"/>
                      <a:pt x="52" y="110"/>
                      <a:pt x="52" y="110"/>
                    </a:cubicBezTo>
                    <a:close/>
                    <a:moveTo>
                      <a:pt x="278" y="110"/>
                    </a:moveTo>
                    <a:cubicBezTo>
                      <a:pt x="277" y="110"/>
                      <a:pt x="277" y="110"/>
                      <a:pt x="278" y="110"/>
                    </a:cubicBezTo>
                    <a:cubicBezTo>
                      <a:pt x="278" y="110"/>
                      <a:pt x="278" y="110"/>
                      <a:pt x="278" y="110"/>
                    </a:cubicBezTo>
                    <a:cubicBezTo>
                      <a:pt x="278" y="110"/>
                      <a:pt x="278" y="110"/>
                      <a:pt x="278" y="110"/>
                    </a:cubicBezTo>
                    <a:cubicBezTo>
                      <a:pt x="278" y="110"/>
                      <a:pt x="278" y="110"/>
                      <a:pt x="278" y="110"/>
                    </a:cubicBezTo>
                    <a:close/>
                    <a:moveTo>
                      <a:pt x="41" y="110"/>
                    </a:moveTo>
                    <a:cubicBezTo>
                      <a:pt x="41" y="110"/>
                      <a:pt x="41" y="110"/>
                      <a:pt x="40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10"/>
                      <a:pt x="40" y="110"/>
                      <a:pt x="40" y="109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40" y="110"/>
                      <a:pt x="41" y="110"/>
                      <a:pt x="41" y="110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41" y="110"/>
                      <a:pt x="41" y="110"/>
                      <a:pt x="41" y="110"/>
                    </a:cubicBezTo>
                    <a:close/>
                    <a:moveTo>
                      <a:pt x="44" y="110"/>
                    </a:moveTo>
                    <a:cubicBezTo>
                      <a:pt x="44" y="110"/>
                      <a:pt x="44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  <a:moveTo>
                      <a:pt x="56" y="110"/>
                    </a:moveTo>
                    <a:cubicBezTo>
                      <a:pt x="56" y="110"/>
                      <a:pt x="56" y="110"/>
                      <a:pt x="56" y="110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6" y="110"/>
                      <a:pt x="56" y="110"/>
                      <a:pt x="56" y="110"/>
                    </a:cubicBezTo>
                    <a:close/>
                    <a:moveTo>
                      <a:pt x="172" y="110"/>
                    </a:moveTo>
                    <a:cubicBezTo>
                      <a:pt x="172" y="110"/>
                      <a:pt x="172" y="110"/>
                      <a:pt x="172" y="109"/>
                    </a:cubicBezTo>
                    <a:cubicBezTo>
                      <a:pt x="172" y="109"/>
                      <a:pt x="172" y="109"/>
                      <a:pt x="173" y="109"/>
                    </a:cubicBezTo>
                    <a:cubicBezTo>
                      <a:pt x="173" y="109"/>
                      <a:pt x="173" y="109"/>
                      <a:pt x="174" y="109"/>
                    </a:cubicBezTo>
                    <a:cubicBezTo>
                      <a:pt x="174" y="109"/>
                      <a:pt x="174" y="109"/>
                      <a:pt x="174" y="109"/>
                    </a:cubicBezTo>
                    <a:cubicBezTo>
                      <a:pt x="175" y="109"/>
                      <a:pt x="175" y="109"/>
                      <a:pt x="175" y="109"/>
                    </a:cubicBezTo>
                    <a:cubicBezTo>
                      <a:pt x="176" y="109"/>
                      <a:pt x="176" y="109"/>
                      <a:pt x="176" y="109"/>
                    </a:cubicBezTo>
                    <a:cubicBezTo>
                      <a:pt x="176" y="109"/>
                      <a:pt x="176" y="109"/>
                      <a:pt x="176" y="109"/>
                    </a:cubicBezTo>
                    <a:cubicBezTo>
                      <a:pt x="174" y="109"/>
                      <a:pt x="174" y="109"/>
                      <a:pt x="174" y="110"/>
                    </a:cubicBezTo>
                    <a:cubicBezTo>
                      <a:pt x="174" y="110"/>
                      <a:pt x="174" y="110"/>
                      <a:pt x="174" y="110"/>
                    </a:cubicBezTo>
                    <a:cubicBezTo>
                      <a:pt x="173" y="110"/>
                      <a:pt x="173" y="110"/>
                      <a:pt x="173" y="110"/>
                    </a:cubicBezTo>
                    <a:cubicBezTo>
                      <a:pt x="172" y="110"/>
                      <a:pt x="172" y="110"/>
                      <a:pt x="172" y="110"/>
                    </a:cubicBezTo>
                    <a:close/>
                    <a:moveTo>
                      <a:pt x="45" y="110"/>
                    </a:move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lose/>
                    <a:moveTo>
                      <a:pt x="162" y="109"/>
                    </a:moveTo>
                    <a:cubicBezTo>
                      <a:pt x="162" y="109"/>
                      <a:pt x="161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ubicBezTo>
                      <a:pt x="162" y="109"/>
                      <a:pt x="162" y="109"/>
                      <a:pt x="162" y="109"/>
                    </a:cubicBezTo>
                    <a:close/>
                    <a:moveTo>
                      <a:pt x="338" y="109"/>
                    </a:moveTo>
                    <a:cubicBezTo>
                      <a:pt x="338" y="109"/>
                      <a:pt x="338" y="109"/>
                      <a:pt x="338" y="109"/>
                    </a:cubicBezTo>
                    <a:cubicBezTo>
                      <a:pt x="338" y="109"/>
                      <a:pt x="338" y="109"/>
                      <a:pt x="339" y="109"/>
                    </a:cubicBezTo>
                    <a:cubicBezTo>
                      <a:pt x="339" y="109"/>
                      <a:pt x="339" y="110"/>
                      <a:pt x="338" y="109"/>
                    </a:cubicBezTo>
                    <a:close/>
                    <a:moveTo>
                      <a:pt x="355" y="109"/>
                    </a:moveTo>
                    <a:cubicBezTo>
                      <a:pt x="355" y="109"/>
                      <a:pt x="355" y="109"/>
                      <a:pt x="355" y="109"/>
                    </a:cubicBezTo>
                    <a:cubicBezTo>
                      <a:pt x="355" y="109"/>
                      <a:pt x="354" y="108"/>
                      <a:pt x="354" y="108"/>
                    </a:cubicBezTo>
                    <a:cubicBezTo>
                      <a:pt x="354" y="108"/>
                      <a:pt x="354" y="108"/>
                      <a:pt x="354" y="108"/>
                    </a:cubicBezTo>
                    <a:cubicBezTo>
                      <a:pt x="354" y="108"/>
                      <a:pt x="354" y="108"/>
                      <a:pt x="354" y="107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4" y="107"/>
                      <a:pt x="354" y="107"/>
                      <a:pt x="354" y="107"/>
                    </a:cubicBezTo>
                    <a:cubicBezTo>
                      <a:pt x="354" y="108"/>
                      <a:pt x="354" y="108"/>
                      <a:pt x="354" y="108"/>
                    </a:cubicBezTo>
                    <a:cubicBezTo>
                      <a:pt x="355" y="108"/>
                      <a:pt x="355" y="108"/>
                      <a:pt x="355" y="108"/>
                    </a:cubicBezTo>
                    <a:cubicBezTo>
                      <a:pt x="355" y="108"/>
                      <a:pt x="355" y="108"/>
                      <a:pt x="355" y="108"/>
                    </a:cubicBezTo>
                    <a:cubicBezTo>
                      <a:pt x="355" y="108"/>
                      <a:pt x="355" y="108"/>
                      <a:pt x="355" y="109"/>
                    </a:cubicBezTo>
                    <a:cubicBezTo>
                      <a:pt x="355" y="109"/>
                      <a:pt x="355" y="109"/>
                      <a:pt x="355" y="109"/>
                    </a:cubicBezTo>
                    <a:cubicBezTo>
                      <a:pt x="355" y="109"/>
                      <a:pt x="355" y="109"/>
                      <a:pt x="355" y="109"/>
                    </a:cubicBezTo>
                    <a:close/>
                    <a:moveTo>
                      <a:pt x="166" y="109"/>
                    </a:moveTo>
                    <a:cubicBezTo>
                      <a:pt x="166" y="109"/>
                      <a:pt x="166" y="109"/>
                      <a:pt x="166" y="109"/>
                    </a:cubicBezTo>
                    <a:cubicBezTo>
                      <a:pt x="166" y="109"/>
                      <a:pt x="166" y="109"/>
                      <a:pt x="166" y="109"/>
                    </a:cubicBezTo>
                    <a:cubicBezTo>
                      <a:pt x="166" y="109"/>
                      <a:pt x="166" y="109"/>
                      <a:pt x="166" y="109"/>
                    </a:cubicBezTo>
                    <a:cubicBezTo>
                      <a:pt x="166" y="109"/>
                      <a:pt x="166" y="109"/>
                      <a:pt x="166" y="109"/>
                    </a:cubicBezTo>
                    <a:close/>
                    <a:moveTo>
                      <a:pt x="168" y="109"/>
                    </a:moveTo>
                    <a:cubicBezTo>
                      <a:pt x="168" y="109"/>
                      <a:pt x="168" y="109"/>
                      <a:pt x="167" y="109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08"/>
                      <a:pt x="167" y="108"/>
                      <a:pt x="167" y="108"/>
                    </a:cubicBezTo>
                    <a:cubicBezTo>
                      <a:pt x="167" y="109"/>
                      <a:pt x="167" y="109"/>
                      <a:pt x="168" y="108"/>
                    </a:cubicBezTo>
                    <a:cubicBezTo>
                      <a:pt x="168" y="108"/>
                      <a:pt x="168" y="108"/>
                      <a:pt x="168" y="108"/>
                    </a:cubicBezTo>
                    <a:cubicBezTo>
                      <a:pt x="168" y="108"/>
                      <a:pt x="168" y="108"/>
                      <a:pt x="168" y="109"/>
                    </a:cubicBezTo>
                    <a:cubicBezTo>
                      <a:pt x="168" y="109"/>
                      <a:pt x="169" y="109"/>
                      <a:pt x="169" y="109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69" y="109"/>
                      <a:pt x="169" y="109"/>
                      <a:pt x="168" y="109"/>
                    </a:cubicBezTo>
                    <a:close/>
                    <a:moveTo>
                      <a:pt x="196" y="109"/>
                    </a:moveTo>
                    <a:cubicBezTo>
                      <a:pt x="196" y="109"/>
                      <a:pt x="196" y="109"/>
                      <a:pt x="195" y="109"/>
                    </a:cubicBezTo>
                    <a:cubicBezTo>
                      <a:pt x="195" y="109"/>
                      <a:pt x="195" y="109"/>
                      <a:pt x="195" y="109"/>
                    </a:cubicBezTo>
                    <a:cubicBezTo>
                      <a:pt x="195" y="109"/>
                      <a:pt x="195" y="109"/>
                      <a:pt x="195" y="109"/>
                    </a:cubicBezTo>
                    <a:cubicBezTo>
                      <a:pt x="195" y="109"/>
                      <a:pt x="195" y="109"/>
                      <a:pt x="196" y="109"/>
                    </a:cubicBezTo>
                    <a:cubicBezTo>
                      <a:pt x="196" y="109"/>
                      <a:pt x="197" y="109"/>
                      <a:pt x="197" y="109"/>
                    </a:cubicBezTo>
                    <a:cubicBezTo>
                      <a:pt x="196" y="109"/>
                      <a:pt x="196" y="109"/>
                      <a:pt x="196" y="109"/>
                    </a:cubicBezTo>
                    <a:close/>
                    <a:moveTo>
                      <a:pt x="171" y="109"/>
                    </a:moveTo>
                    <a:cubicBezTo>
                      <a:pt x="171" y="109"/>
                      <a:pt x="171" y="109"/>
                      <a:pt x="171" y="109"/>
                    </a:cubicBezTo>
                    <a:cubicBezTo>
                      <a:pt x="171" y="109"/>
                      <a:pt x="171" y="109"/>
                      <a:pt x="171" y="108"/>
                    </a:cubicBezTo>
                    <a:cubicBezTo>
                      <a:pt x="171" y="108"/>
                      <a:pt x="171" y="108"/>
                      <a:pt x="171" y="108"/>
                    </a:cubicBezTo>
                    <a:cubicBezTo>
                      <a:pt x="171" y="108"/>
                      <a:pt x="171" y="108"/>
                      <a:pt x="172" y="108"/>
                    </a:cubicBezTo>
                    <a:cubicBezTo>
                      <a:pt x="172" y="108"/>
                      <a:pt x="172" y="108"/>
                      <a:pt x="172" y="108"/>
                    </a:cubicBezTo>
                    <a:cubicBezTo>
                      <a:pt x="172" y="108"/>
                      <a:pt x="172" y="108"/>
                      <a:pt x="172" y="108"/>
                    </a:cubicBezTo>
                    <a:cubicBezTo>
                      <a:pt x="172" y="108"/>
                      <a:pt x="172" y="108"/>
                      <a:pt x="172" y="108"/>
                    </a:cubicBezTo>
                    <a:cubicBezTo>
                      <a:pt x="171" y="108"/>
                      <a:pt x="171" y="108"/>
                      <a:pt x="171" y="109"/>
                    </a:cubicBezTo>
                    <a:cubicBezTo>
                      <a:pt x="171" y="109"/>
                      <a:pt x="171" y="109"/>
                      <a:pt x="171" y="109"/>
                    </a:cubicBezTo>
                    <a:close/>
                    <a:moveTo>
                      <a:pt x="317" y="109"/>
                    </a:moveTo>
                    <a:cubicBezTo>
                      <a:pt x="317" y="109"/>
                      <a:pt x="317" y="109"/>
                      <a:pt x="317" y="109"/>
                    </a:cubicBezTo>
                    <a:cubicBezTo>
                      <a:pt x="317" y="109"/>
                      <a:pt x="317" y="109"/>
                      <a:pt x="316" y="109"/>
                    </a:cubicBezTo>
                    <a:cubicBezTo>
                      <a:pt x="316" y="108"/>
                      <a:pt x="316" y="108"/>
                      <a:pt x="316" y="108"/>
                    </a:cubicBezTo>
                    <a:cubicBezTo>
                      <a:pt x="316" y="108"/>
                      <a:pt x="315" y="108"/>
                      <a:pt x="315" y="108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14" y="108"/>
                      <a:pt x="314" y="108"/>
                      <a:pt x="314" y="108"/>
                    </a:cubicBezTo>
                    <a:cubicBezTo>
                      <a:pt x="313" y="108"/>
                      <a:pt x="313" y="107"/>
                      <a:pt x="313" y="107"/>
                    </a:cubicBezTo>
                    <a:cubicBezTo>
                      <a:pt x="313" y="107"/>
                      <a:pt x="312" y="107"/>
                      <a:pt x="312" y="107"/>
                    </a:cubicBezTo>
                    <a:cubicBezTo>
                      <a:pt x="312" y="107"/>
                      <a:pt x="312" y="107"/>
                      <a:pt x="312" y="107"/>
                    </a:cubicBezTo>
                    <a:cubicBezTo>
                      <a:pt x="312" y="107"/>
                      <a:pt x="313" y="107"/>
                      <a:pt x="313" y="107"/>
                    </a:cubicBezTo>
                    <a:cubicBezTo>
                      <a:pt x="313" y="107"/>
                      <a:pt x="313" y="107"/>
                      <a:pt x="313" y="107"/>
                    </a:cubicBezTo>
                    <a:cubicBezTo>
                      <a:pt x="314" y="107"/>
                      <a:pt x="314" y="107"/>
                      <a:pt x="315" y="107"/>
                    </a:cubicBezTo>
                    <a:cubicBezTo>
                      <a:pt x="315" y="107"/>
                      <a:pt x="315" y="108"/>
                      <a:pt x="316" y="108"/>
                    </a:cubicBezTo>
                    <a:cubicBezTo>
                      <a:pt x="316" y="108"/>
                      <a:pt x="316" y="108"/>
                      <a:pt x="316" y="108"/>
                    </a:cubicBezTo>
                    <a:cubicBezTo>
                      <a:pt x="316" y="108"/>
                      <a:pt x="317" y="108"/>
                      <a:pt x="317" y="108"/>
                    </a:cubicBezTo>
                    <a:cubicBezTo>
                      <a:pt x="317" y="108"/>
                      <a:pt x="317" y="108"/>
                      <a:pt x="318" y="108"/>
                    </a:cubicBezTo>
                    <a:cubicBezTo>
                      <a:pt x="318" y="107"/>
                      <a:pt x="318" y="107"/>
                      <a:pt x="318" y="107"/>
                    </a:cubicBezTo>
                    <a:cubicBezTo>
                      <a:pt x="318" y="107"/>
                      <a:pt x="318" y="107"/>
                      <a:pt x="318" y="107"/>
                    </a:cubicBezTo>
                    <a:cubicBezTo>
                      <a:pt x="318" y="107"/>
                      <a:pt x="318" y="107"/>
                      <a:pt x="318" y="107"/>
                    </a:cubicBezTo>
                    <a:cubicBezTo>
                      <a:pt x="317" y="107"/>
                      <a:pt x="317" y="107"/>
                      <a:pt x="318" y="107"/>
                    </a:cubicBezTo>
                    <a:cubicBezTo>
                      <a:pt x="318" y="107"/>
                      <a:pt x="318" y="106"/>
                      <a:pt x="318" y="106"/>
                    </a:cubicBezTo>
                    <a:cubicBezTo>
                      <a:pt x="318" y="106"/>
                      <a:pt x="319" y="106"/>
                      <a:pt x="319" y="105"/>
                    </a:cubicBezTo>
                    <a:cubicBezTo>
                      <a:pt x="319" y="105"/>
                      <a:pt x="319" y="105"/>
                      <a:pt x="319" y="105"/>
                    </a:cubicBezTo>
                    <a:cubicBezTo>
                      <a:pt x="319" y="105"/>
                      <a:pt x="319" y="105"/>
                      <a:pt x="319" y="106"/>
                    </a:cubicBezTo>
                    <a:cubicBezTo>
                      <a:pt x="319" y="106"/>
                      <a:pt x="319" y="106"/>
                      <a:pt x="319" y="106"/>
                    </a:cubicBezTo>
                    <a:cubicBezTo>
                      <a:pt x="319" y="107"/>
                      <a:pt x="319" y="107"/>
                      <a:pt x="319" y="107"/>
                    </a:cubicBezTo>
                    <a:cubicBezTo>
                      <a:pt x="319" y="107"/>
                      <a:pt x="318" y="107"/>
                      <a:pt x="318" y="107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18" y="108"/>
                      <a:pt x="318" y="108"/>
                      <a:pt x="318" y="109"/>
                    </a:cubicBezTo>
                    <a:cubicBezTo>
                      <a:pt x="318" y="109"/>
                      <a:pt x="318" y="109"/>
                      <a:pt x="317" y="109"/>
                    </a:cubicBezTo>
                    <a:close/>
                    <a:moveTo>
                      <a:pt x="156" y="109"/>
                    </a:moveTo>
                    <a:cubicBezTo>
                      <a:pt x="155" y="109"/>
                      <a:pt x="155" y="109"/>
                      <a:pt x="156" y="108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6" y="108"/>
                      <a:pt x="156" y="109"/>
                      <a:pt x="156" y="109"/>
                    </a:cubicBezTo>
                    <a:cubicBezTo>
                      <a:pt x="156" y="109"/>
                      <a:pt x="156" y="109"/>
                      <a:pt x="156" y="109"/>
                    </a:cubicBezTo>
                    <a:close/>
                    <a:moveTo>
                      <a:pt x="141" y="108"/>
                    </a:move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108"/>
                      <a:pt x="140" y="108"/>
                      <a:pt x="140" y="108"/>
                    </a:cubicBezTo>
                    <a:cubicBezTo>
                      <a:pt x="140" y="108"/>
                      <a:pt x="140" y="108"/>
                      <a:pt x="139" y="108"/>
                    </a:cubicBezTo>
                    <a:cubicBezTo>
                      <a:pt x="139" y="108"/>
                      <a:pt x="138" y="108"/>
                      <a:pt x="137" y="108"/>
                    </a:cubicBezTo>
                    <a:cubicBezTo>
                      <a:pt x="137" y="108"/>
                      <a:pt x="136" y="108"/>
                      <a:pt x="136" y="108"/>
                    </a:cubicBezTo>
                    <a:cubicBezTo>
                      <a:pt x="135" y="108"/>
                      <a:pt x="134" y="108"/>
                      <a:pt x="134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3" y="108"/>
                      <a:pt x="133" y="108"/>
                      <a:pt x="134" y="108"/>
                    </a:cubicBezTo>
                    <a:cubicBezTo>
                      <a:pt x="134" y="108"/>
                      <a:pt x="135" y="108"/>
                      <a:pt x="135" y="108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35" y="107"/>
                      <a:pt x="134" y="107"/>
                      <a:pt x="134" y="107"/>
                    </a:cubicBezTo>
                    <a:cubicBezTo>
                      <a:pt x="134" y="107"/>
                      <a:pt x="133" y="107"/>
                      <a:pt x="132" y="107"/>
                    </a:cubicBezTo>
                    <a:cubicBezTo>
                      <a:pt x="132" y="107"/>
                      <a:pt x="132" y="107"/>
                      <a:pt x="132" y="107"/>
                    </a:cubicBezTo>
                    <a:cubicBezTo>
                      <a:pt x="132" y="107"/>
                      <a:pt x="132" y="107"/>
                      <a:pt x="132" y="107"/>
                    </a:cubicBezTo>
                    <a:cubicBezTo>
                      <a:pt x="131" y="107"/>
                      <a:pt x="131" y="107"/>
                      <a:pt x="131" y="107"/>
                    </a:cubicBezTo>
                    <a:cubicBezTo>
                      <a:pt x="131" y="107"/>
                      <a:pt x="131" y="107"/>
                      <a:pt x="131" y="107"/>
                    </a:cubicBezTo>
                    <a:cubicBezTo>
                      <a:pt x="130" y="108"/>
                      <a:pt x="129" y="108"/>
                      <a:pt x="129" y="108"/>
                    </a:cubicBezTo>
                    <a:cubicBezTo>
                      <a:pt x="129" y="108"/>
                      <a:pt x="129" y="108"/>
                      <a:pt x="129" y="107"/>
                    </a:cubicBezTo>
                    <a:cubicBezTo>
                      <a:pt x="129" y="107"/>
                      <a:pt x="129" y="107"/>
                      <a:pt x="128" y="108"/>
                    </a:cubicBezTo>
                    <a:cubicBezTo>
                      <a:pt x="128" y="108"/>
                      <a:pt x="128" y="108"/>
                      <a:pt x="127" y="108"/>
                    </a:cubicBezTo>
                    <a:cubicBezTo>
                      <a:pt x="127" y="108"/>
                      <a:pt x="127" y="108"/>
                      <a:pt x="126" y="108"/>
                    </a:cubicBezTo>
                    <a:cubicBezTo>
                      <a:pt x="126" y="108"/>
                      <a:pt x="125" y="108"/>
                      <a:pt x="124" y="108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4" y="108"/>
                      <a:pt x="124" y="108"/>
                      <a:pt x="123" y="108"/>
                    </a:cubicBezTo>
                    <a:cubicBezTo>
                      <a:pt x="123" y="108"/>
                      <a:pt x="123" y="108"/>
                      <a:pt x="123" y="108"/>
                    </a:cubicBezTo>
                    <a:cubicBezTo>
                      <a:pt x="122" y="108"/>
                      <a:pt x="122" y="108"/>
                      <a:pt x="122" y="108"/>
                    </a:cubicBezTo>
                    <a:cubicBezTo>
                      <a:pt x="121" y="108"/>
                      <a:pt x="122" y="108"/>
                      <a:pt x="122" y="108"/>
                    </a:cubicBezTo>
                    <a:cubicBezTo>
                      <a:pt x="122" y="108"/>
                      <a:pt x="123" y="107"/>
                      <a:pt x="123" y="107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4" y="107"/>
                      <a:pt x="124" y="107"/>
                      <a:pt x="125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26" y="107"/>
                      <a:pt x="126" y="107"/>
                      <a:pt x="127" y="107"/>
                    </a:cubicBezTo>
                    <a:cubicBezTo>
                      <a:pt x="127" y="107"/>
                      <a:pt x="127" y="107"/>
                      <a:pt x="128" y="107"/>
                    </a:cubicBezTo>
                    <a:cubicBezTo>
                      <a:pt x="128" y="107"/>
                      <a:pt x="128" y="107"/>
                      <a:pt x="129" y="107"/>
                    </a:cubicBez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7"/>
                      <a:pt x="129" y="107"/>
                      <a:pt x="130" y="107"/>
                    </a:cubicBezTo>
                    <a:cubicBezTo>
                      <a:pt x="130" y="106"/>
                      <a:pt x="131" y="106"/>
                      <a:pt x="132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ubicBezTo>
                      <a:pt x="132" y="106"/>
                      <a:pt x="133" y="106"/>
                      <a:pt x="133" y="106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3" y="106"/>
                      <a:pt x="134" y="106"/>
                      <a:pt x="134" y="106"/>
                    </a:cubicBezTo>
                    <a:cubicBezTo>
                      <a:pt x="135" y="106"/>
                      <a:pt x="135" y="106"/>
                      <a:pt x="135" y="106"/>
                    </a:cubicBezTo>
                    <a:cubicBezTo>
                      <a:pt x="135" y="106"/>
                      <a:pt x="136" y="106"/>
                      <a:pt x="136" y="106"/>
                    </a:cubicBezTo>
                    <a:cubicBezTo>
                      <a:pt x="137" y="106"/>
                      <a:pt x="137" y="106"/>
                      <a:pt x="137" y="106"/>
                    </a:cubicBezTo>
                    <a:cubicBezTo>
                      <a:pt x="137" y="106"/>
                      <a:pt x="138" y="106"/>
                      <a:pt x="139" y="106"/>
                    </a:cubicBezTo>
                    <a:cubicBezTo>
                      <a:pt x="140" y="106"/>
                      <a:pt x="140" y="106"/>
                      <a:pt x="141" y="106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5"/>
                      <a:pt x="140" y="105"/>
                      <a:pt x="141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05"/>
                      <a:pt x="142" y="105"/>
                      <a:pt x="142" y="105"/>
                    </a:cubicBezTo>
                    <a:cubicBezTo>
                      <a:pt x="142" y="105"/>
                      <a:pt x="142" y="105"/>
                      <a:pt x="142" y="105"/>
                    </a:cubicBezTo>
                    <a:cubicBezTo>
                      <a:pt x="142" y="105"/>
                      <a:pt x="142" y="105"/>
                      <a:pt x="142" y="105"/>
                    </a:cubicBezTo>
                    <a:cubicBezTo>
                      <a:pt x="143" y="105"/>
                      <a:pt x="143" y="105"/>
                      <a:pt x="143" y="105"/>
                    </a:cubicBezTo>
                    <a:cubicBezTo>
                      <a:pt x="143" y="105"/>
                      <a:pt x="143" y="105"/>
                      <a:pt x="143" y="105"/>
                    </a:cubicBez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5"/>
                      <a:pt x="147" y="105"/>
                      <a:pt x="148" y="105"/>
                    </a:cubicBezTo>
                    <a:cubicBezTo>
                      <a:pt x="148" y="105"/>
                      <a:pt x="148" y="105"/>
                      <a:pt x="148" y="105"/>
                    </a:cubicBezTo>
                    <a:cubicBezTo>
                      <a:pt x="148" y="105"/>
                      <a:pt x="148" y="105"/>
                      <a:pt x="148" y="105"/>
                    </a:cubicBezTo>
                    <a:cubicBezTo>
                      <a:pt x="148" y="105"/>
                      <a:pt x="148" y="105"/>
                      <a:pt x="148" y="105"/>
                    </a:cubicBezTo>
                    <a:cubicBezTo>
                      <a:pt x="148" y="104"/>
                      <a:pt x="148" y="104"/>
                      <a:pt x="148" y="105"/>
                    </a:cubicBezTo>
                    <a:cubicBezTo>
                      <a:pt x="148" y="105"/>
                      <a:pt x="148" y="105"/>
                      <a:pt x="148" y="105"/>
                    </a:cubicBezTo>
                    <a:cubicBezTo>
                      <a:pt x="148" y="105"/>
                      <a:pt x="148" y="105"/>
                      <a:pt x="149" y="105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50" y="105"/>
                      <a:pt x="150" y="105"/>
                      <a:pt x="150" y="105"/>
                    </a:cubicBezTo>
                    <a:cubicBezTo>
                      <a:pt x="150" y="105"/>
                      <a:pt x="150" y="105"/>
                      <a:pt x="150" y="105"/>
                    </a:cubicBezTo>
                    <a:cubicBezTo>
                      <a:pt x="150" y="105"/>
                      <a:pt x="150" y="105"/>
                      <a:pt x="151" y="105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51" y="105"/>
                      <a:pt x="151" y="104"/>
                      <a:pt x="152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4"/>
                      <a:pt x="153" y="104"/>
                      <a:pt x="153" y="105"/>
                    </a:cubicBezTo>
                    <a:cubicBezTo>
                      <a:pt x="153" y="105"/>
                      <a:pt x="153" y="105"/>
                      <a:pt x="153" y="105"/>
                    </a:cubicBezTo>
                    <a:cubicBezTo>
                      <a:pt x="153" y="105"/>
                      <a:pt x="153" y="105"/>
                      <a:pt x="154" y="105"/>
                    </a:cubicBezTo>
                    <a:cubicBezTo>
                      <a:pt x="154" y="105"/>
                      <a:pt x="154" y="105"/>
                      <a:pt x="155" y="105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5" y="105"/>
                      <a:pt x="156" y="104"/>
                      <a:pt x="156" y="104"/>
                    </a:cubicBezTo>
                    <a:cubicBezTo>
                      <a:pt x="156" y="104"/>
                      <a:pt x="156" y="104"/>
                      <a:pt x="156" y="104"/>
                    </a:cubicBezTo>
                    <a:cubicBezTo>
                      <a:pt x="157" y="104"/>
                      <a:pt x="157" y="104"/>
                      <a:pt x="157" y="104"/>
                    </a:cubicBezTo>
                    <a:cubicBezTo>
                      <a:pt x="157" y="104"/>
                      <a:pt x="157" y="104"/>
                      <a:pt x="157" y="104"/>
                    </a:cubicBezTo>
                    <a:cubicBezTo>
                      <a:pt x="157" y="105"/>
                      <a:pt x="157" y="105"/>
                      <a:pt x="157" y="104"/>
                    </a:cubicBezTo>
                    <a:cubicBezTo>
                      <a:pt x="157" y="104"/>
                      <a:pt x="158" y="104"/>
                      <a:pt x="158" y="104"/>
                    </a:cubicBezTo>
                    <a:cubicBezTo>
                      <a:pt x="158" y="104"/>
                      <a:pt x="158" y="104"/>
                      <a:pt x="158" y="104"/>
                    </a:cubicBezTo>
                    <a:cubicBezTo>
                      <a:pt x="159" y="104"/>
                      <a:pt x="159" y="104"/>
                      <a:pt x="159" y="104"/>
                    </a:cubicBezTo>
                    <a:cubicBezTo>
                      <a:pt x="159" y="104"/>
                      <a:pt x="159" y="105"/>
                      <a:pt x="159" y="105"/>
                    </a:cubicBezTo>
                    <a:cubicBezTo>
                      <a:pt x="159" y="105"/>
                      <a:pt x="159" y="104"/>
                      <a:pt x="160" y="104"/>
                    </a:cubicBezTo>
                    <a:cubicBezTo>
                      <a:pt x="160" y="104"/>
                      <a:pt x="160" y="104"/>
                      <a:pt x="160" y="104"/>
                    </a:cubicBezTo>
                    <a:cubicBezTo>
                      <a:pt x="160" y="104"/>
                      <a:pt x="161" y="104"/>
                      <a:pt x="161" y="104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1" y="104"/>
                      <a:pt x="161" y="103"/>
                      <a:pt x="162" y="104"/>
                    </a:cubicBezTo>
                    <a:cubicBezTo>
                      <a:pt x="162" y="104"/>
                      <a:pt x="162" y="104"/>
                      <a:pt x="162" y="104"/>
                    </a:cubicBezTo>
                    <a:cubicBezTo>
                      <a:pt x="162" y="104"/>
                      <a:pt x="162" y="104"/>
                      <a:pt x="162" y="104"/>
                    </a:cubicBezTo>
                    <a:cubicBezTo>
                      <a:pt x="162" y="104"/>
                      <a:pt x="163" y="104"/>
                      <a:pt x="164" y="104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65" y="104"/>
                      <a:pt x="165" y="104"/>
                      <a:pt x="165" y="104"/>
                    </a:cubicBezTo>
                    <a:cubicBezTo>
                      <a:pt x="165" y="104"/>
                      <a:pt x="165" y="104"/>
                      <a:pt x="165" y="104"/>
                    </a:cubicBezTo>
                    <a:cubicBezTo>
                      <a:pt x="165" y="104"/>
                      <a:pt x="165" y="104"/>
                      <a:pt x="165" y="104"/>
                    </a:cubicBezTo>
                    <a:cubicBezTo>
                      <a:pt x="165" y="104"/>
                      <a:pt x="165" y="104"/>
                      <a:pt x="164" y="104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63" y="104"/>
                      <a:pt x="163" y="104"/>
                      <a:pt x="162" y="104"/>
                    </a:cubicBezTo>
                    <a:cubicBezTo>
                      <a:pt x="162" y="104"/>
                      <a:pt x="161" y="104"/>
                      <a:pt x="161" y="104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60" y="105"/>
                      <a:pt x="160" y="105"/>
                      <a:pt x="160" y="105"/>
                    </a:cubicBezTo>
                    <a:cubicBezTo>
                      <a:pt x="160" y="105"/>
                      <a:pt x="161" y="105"/>
                      <a:pt x="161" y="105"/>
                    </a:cubicBezTo>
                    <a:cubicBezTo>
                      <a:pt x="161" y="105"/>
                      <a:pt x="162" y="105"/>
                      <a:pt x="162" y="105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61" y="106"/>
                      <a:pt x="161" y="106"/>
                      <a:pt x="161" y="106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2" y="106"/>
                      <a:pt x="162" y="106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3" y="106"/>
                      <a:pt x="163" y="106"/>
                      <a:pt x="164" y="106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65" y="106"/>
                      <a:pt x="165" y="106"/>
                      <a:pt x="165" y="106"/>
                    </a:cubicBezTo>
                    <a:cubicBezTo>
                      <a:pt x="165" y="106"/>
                      <a:pt x="165" y="106"/>
                      <a:pt x="166" y="106"/>
                    </a:cubicBezTo>
                    <a:cubicBezTo>
                      <a:pt x="166" y="106"/>
                      <a:pt x="166" y="106"/>
                      <a:pt x="167" y="106"/>
                    </a:cubicBezTo>
                    <a:cubicBezTo>
                      <a:pt x="167" y="106"/>
                      <a:pt x="167" y="106"/>
                      <a:pt x="168" y="106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8" y="106"/>
                      <a:pt x="168" y="106"/>
                      <a:pt x="169" y="106"/>
                    </a:cubicBezTo>
                    <a:cubicBezTo>
                      <a:pt x="169" y="106"/>
                      <a:pt x="169" y="106"/>
                      <a:pt x="169" y="106"/>
                    </a:cubicBezTo>
                    <a:cubicBezTo>
                      <a:pt x="169" y="106"/>
                      <a:pt x="169" y="106"/>
                      <a:pt x="170" y="106"/>
                    </a:cubicBezTo>
                    <a:cubicBezTo>
                      <a:pt x="170" y="106"/>
                      <a:pt x="170" y="106"/>
                      <a:pt x="170" y="106"/>
                    </a:cubicBezTo>
                    <a:cubicBezTo>
                      <a:pt x="170" y="106"/>
                      <a:pt x="170" y="106"/>
                      <a:pt x="169" y="106"/>
                    </a:cubicBezTo>
                    <a:cubicBezTo>
                      <a:pt x="169" y="106"/>
                      <a:pt x="169" y="106"/>
                      <a:pt x="169" y="106"/>
                    </a:cubicBezTo>
                    <a:cubicBezTo>
                      <a:pt x="169" y="106"/>
                      <a:pt x="168" y="106"/>
                      <a:pt x="168" y="106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8" y="106"/>
                      <a:pt x="167" y="106"/>
                      <a:pt x="167" y="106"/>
                    </a:cubicBezTo>
                    <a:cubicBezTo>
                      <a:pt x="167" y="106"/>
                      <a:pt x="167" y="106"/>
                      <a:pt x="166" y="106"/>
                    </a:cubicBezTo>
                    <a:cubicBezTo>
                      <a:pt x="166" y="106"/>
                      <a:pt x="166" y="106"/>
                      <a:pt x="166" y="106"/>
                    </a:cubicBezTo>
                    <a:cubicBezTo>
                      <a:pt x="166" y="106"/>
                      <a:pt x="166" y="106"/>
                      <a:pt x="166" y="106"/>
                    </a:cubicBezTo>
                    <a:cubicBezTo>
                      <a:pt x="165" y="106"/>
                      <a:pt x="165" y="106"/>
                      <a:pt x="165" y="107"/>
                    </a:cubicBezTo>
                    <a:cubicBezTo>
                      <a:pt x="165" y="107"/>
                      <a:pt x="165" y="107"/>
                      <a:pt x="165" y="107"/>
                    </a:cubicBezTo>
                    <a:cubicBezTo>
                      <a:pt x="165" y="107"/>
                      <a:pt x="164" y="107"/>
                      <a:pt x="164" y="107"/>
                    </a:cubicBezTo>
                    <a:cubicBezTo>
                      <a:pt x="164" y="107"/>
                      <a:pt x="164" y="106"/>
                      <a:pt x="164" y="106"/>
                    </a:cubicBezTo>
                    <a:cubicBezTo>
                      <a:pt x="164" y="106"/>
                      <a:pt x="164" y="106"/>
                      <a:pt x="163" y="106"/>
                    </a:cubicBezTo>
                    <a:cubicBezTo>
                      <a:pt x="163" y="106"/>
                      <a:pt x="162" y="106"/>
                      <a:pt x="162" y="106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7"/>
                      <a:pt x="161" y="107"/>
                      <a:pt x="161" y="107"/>
                    </a:cubicBezTo>
                    <a:cubicBezTo>
                      <a:pt x="161" y="107"/>
                      <a:pt x="160" y="107"/>
                      <a:pt x="160" y="107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60" y="107"/>
                      <a:pt x="159" y="107"/>
                      <a:pt x="159" y="107"/>
                    </a:cubicBezTo>
                    <a:cubicBezTo>
                      <a:pt x="159" y="107"/>
                      <a:pt x="159" y="107"/>
                      <a:pt x="159" y="107"/>
                    </a:cubicBezTo>
                    <a:cubicBezTo>
                      <a:pt x="159" y="107"/>
                      <a:pt x="159" y="107"/>
                      <a:pt x="158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6" y="107"/>
                      <a:pt x="156" y="107"/>
                      <a:pt x="156" y="107"/>
                    </a:cubicBezTo>
                    <a:cubicBezTo>
                      <a:pt x="156" y="107"/>
                      <a:pt x="156" y="107"/>
                      <a:pt x="156" y="107"/>
                    </a:cubicBezTo>
                    <a:cubicBezTo>
                      <a:pt x="156" y="107"/>
                      <a:pt x="156" y="107"/>
                      <a:pt x="156" y="107"/>
                    </a:cubicBezTo>
                    <a:cubicBezTo>
                      <a:pt x="155" y="107"/>
                      <a:pt x="155" y="108"/>
                      <a:pt x="154" y="108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3" y="108"/>
                      <a:pt x="152" y="108"/>
                      <a:pt x="152" y="108"/>
                    </a:cubicBezTo>
                    <a:cubicBezTo>
                      <a:pt x="152" y="108"/>
                      <a:pt x="153" y="107"/>
                      <a:pt x="153" y="107"/>
                    </a:cubicBezTo>
                    <a:cubicBezTo>
                      <a:pt x="153" y="107"/>
                      <a:pt x="153" y="107"/>
                      <a:pt x="152" y="107"/>
                    </a:cubicBezTo>
                    <a:cubicBezTo>
                      <a:pt x="151" y="107"/>
                      <a:pt x="151" y="107"/>
                      <a:pt x="151" y="107"/>
                    </a:cubicBezTo>
                    <a:cubicBezTo>
                      <a:pt x="150" y="107"/>
                      <a:pt x="150" y="107"/>
                      <a:pt x="149" y="107"/>
                    </a:cubicBezTo>
                    <a:cubicBezTo>
                      <a:pt x="149" y="107"/>
                      <a:pt x="149" y="107"/>
                      <a:pt x="149" y="107"/>
                    </a:cubicBezTo>
                    <a:cubicBezTo>
                      <a:pt x="149" y="107"/>
                      <a:pt x="149" y="107"/>
                      <a:pt x="149" y="107"/>
                    </a:cubicBezTo>
                    <a:cubicBezTo>
                      <a:pt x="149" y="107"/>
                      <a:pt x="149" y="107"/>
                      <a:pt x="148" y="107"/>
                    </a:cubicBezTo>
                    <a:cubicBezTo>
                      <a:pt x="148" y="108"/>
                      <a:pt x="148" y="108"/>
                      <a:pt x="148" y="107"/>
                    </a:cubicBez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48" y="107"/>
                      <a:pt x="147" y="107"/>
                      <a:pt x="147" y="107"/>
                    </a:cubicBezTo>
                    <a:cubicBezTo>
                      <a:pt x="147" y="107"/>
                      <a:pt x="146" y="107"/>
                      <a:pt x="146" y="108"/>
                    </a:cubicBezTo>
                    <a:cubicBezTo>
                      <a:pt x="146" y="108"/>
                      <a:pt x="146" y="108"/>
                      <a:pt x="146" y="108"/>
                    </a:cubicBezTo>
                    <a:cubicBezTo>
                      <a:pt x="146" y="107"/>
                      <a:pt x="145" y="107"/>
                      <a:pt x="145" y="107"/>
                    </a:cubicBezTo>
                    <a:cubicBezTo>
                      <a:pt x="145" y="107"/>
                      <a:pt x="145" y="107"/>
                      <a:pt x="145" y="107"/>
                    </a:cubicBezTo>
                    <a:cubicBezTo>
                      <a:pt x="144" y="107"/>
                      <a:pt x="144" y="108"/>
                      <a:pt x="144" y="108"/>
                    </a:cubicBezTo>
                    <a:cubicBezTo>
                      <a:pt x="144" y="108"/>
                      <a:pt x="144" y="108"/>
                      <a:pt x="144" y="107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43" y="107"/>
                      <a:pt x="143" y="107"/>
                      <a:pt x="143" y="108"/>
                    </a:cubicBezTo>
                    <a:cubicBezTo>
                      <a:pt x="143" y="108"/>
                      <a:pt x="143" y="108"/>
                      <a:pt x="143" y="108"/>
                    </a:cubicBezTo>
                    <a:cubicBezTo>
                      <a:pt x="142" y="108"/>
                      <a:pt x="142" y="108"/>
                      <a:pt x="142" y="108"/>
                    </a:cubicBezTo>
                    <a:cubicBezTo>
                      <a:pt x="142" y="108"/>
                      <a:pt x="142" y="108"/>
                      <a:pt x="142" y="109"/>
                    </a:cubicBezTo>
                    <a:cubicBezTo>
                      <a:pt x="142" y="109"/>
                      <a:pt x="141" y="109"/>
                      <a:pt x="141" y="108"/>
                    </a:cubicBezTo>
                    <a:close/>
                    <a:moveTo>
                      <a:pt x="136" y="107"/>
                    </a:moveTo>
                    <a:cubicBezTo>
                      <a:pt x="136" y="107"/>
                      <a:pt x="136" y="107"/>
                      <a:pt x="136" y="107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35" y="108"/>
                      <a:pt x="136" y="107"/>
                      <a:pt x="136" y="107"/>
                    </a:cubicBezTo>
                    <a:close/>
                    <a:moveTo>
                      <a:pt x="142" y="106"/>
                    </a:moveTo>
                    <a:cubicBezTo>
                      <a:pt x="143" y="106"/>
                      <a:pt x="143" y="106"/>
                      <a:pt x="143" y="106"/>
                    </a:cubicBezTo>
                    <a:cubicBezTo>
                      <a:pt x="143" y="105"/>
                      <a:pt x="143" y="105"/>
                      <a:pt x="142" y="105"/>
                    </a:cubicBezTo>
                    <a:cubicBezTo>
                      <a:pt x="142" y="106"/>
                      <a:pt x="142" y="106"/>
                      <a:pt x="142" y="106"/>
                    </a:cubicBezTo>
                    <a:cubicBezTo>
                      <a:pt x="142" y="106"/>
                      <a:pt x="142" y="106"/>
                      <a:pt x="142" y="106"/>
                    </a:cubicBezTo>
                    <a:cubicBezTo>
                      <a:pt x="142" y="106"/>
                      <a:pt x="142" y="106"/>
                      <a:pt x="142" y="106"/>
                    </a:cubicBezTo>
                    <a:close/>
                    <a:moveTo>
                      <a:pt x="161" y="106"/>
                    </a:moveTo>
                    <a:cubicBezTo>
                      <a:pt x="161" y="106"/>
                      <a:pt x="161" y="106"/>
                      <a:pt x="161" y="106"/>
                    </a:cubicBezTo>
                    <a:cubicBezTo>
                      <a:pt x="161" y="106"/>
                      <a:pt x="161" y="106"/>
                      <a:pt x="161" y="106"/>
                    </a:cubicBezTo>
                    <a:cubicBezTo>
                      <a:pt x="161" y="106"/>
                      <a:pt x="161" y="106"/>
                      <a:pt x="161" y="106"/>
                    </a:cubicBezTo>
                    <a:cubicBezTo>
                      <a:pt x="161" y="106"/>
                      <a:pt x="161" y="106"/>
                      <a:pt x="161" y="106"/>
                    </a:cubicBezTo>
                    <a:close/>
                    <a:moveTo>
                      <a:pt x="153" y="105"/>
                    </a:moveTo>
                    <a:cubicBezTo>
                      <a:pt x="153" y="105"/>
                      <a:pt x="153" y="105"/>
                      <a:pt x="153" y="105"/>
                    </a:cubicBezTo>
                    <a:cubicBezTo>
                      <a:pt x="153" y="105"/>
                      <a:pt x="153" y="105"/>
                      <a:pt x="153" y="105"/>
                    </a:cubicBezTo>
                    <a:cubicBezTo>
                      <a:pt x="153" y="105"/>
                      <a:pt x="153" y="105"/>
                      <a:pt x="153" y="105"/>
                    </a:cubicBezTo>
                    <a:cubicBezTo>
                      <a:pt x="153" y="105"/>
                      <a:pt x="153" y="105"/>
                      <a:pt x="153" y="105"/>
                    </a:cubicBezTo>
                    <a:close/>
                    <a:moveTo>
                      <a:pt x="79" y="108"/>
                    </a:move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lose/>
                    <a:moveTo>
                      <a:pt x="179" y="108"/>
                    </a:moveTo>
                    <a:cubicBezTo>
                      <a:pt x="179" y="108"/>
                      <a:pt x="179" y="108"/>
                      <a:pt x="179" y="107"/>
                    </a:cubicBezTo>
                    <a:cubicBezTo>
                      <a:pt x="179" y="107"/>
                      <a:pt x="179" y="107"/>
                      <a:pt x="178" y="107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78" y="107"/>
                      <a:pt x="177" y="107"/>
                      <a:pt x="177" y="107"/>
                    </a:cubicBezTo>
                    <a:cubicBezTo>
                      <a:pt x="177" y="107"/>
                      <a:pt x="177" y="107"/>
                      <a:pt x="177" y="107"/>
                    </a:cubicBezTo>
                    <a:cubicBezTo>
                      <a:pt x="177" y="107"/>
                      <a:pt x="177" y="106"/>
                      <a:pt x="177" y="106"/>
                    </a:cubicBezTo>
                    <a:cubicBezTo>
                      <a:pt x="177" y="106"/>
                      <a:pt x="177" y="106"/>
                      <a:pt x="176" y="106"/>
                    </a:cubicBezTo>
                    <a:cubicBezTo>
                      <a:pt x="176" y="106"/>
                      <a:pt x="176" y="106"/>
                      <a:pt x="176" y="106"/>
                    </a:cubicBezTo>
                    <a:cubicBezTo>
                      <a:pt x="176" y="106"/>
                      <a:pt x="175" y="106"/>
                      <a:pt x="175" y="106"/>
                    </a:cubicBezTo>
                    <a:cubicBezTo>
                      <a:pt x="175" y="106"/>
                      <a:pt x="174" y="106"/>
                      <a:pt x="174" y="106"/>
                    </a:cubicBezTo>
                    <a:cubicBezTo>
                      <a:pt x="174" y="107"/>
                      <a:pt x="174" y="107"/>
                      <a:pt x="174" y="107"/>
                    </a:cubicBezTo>
                    <a:cubicBezTo>
                      <a:pt x="174" y="106"/>
                      <a:pt x="173" y="106"/>
                      <a:pt x="173" y="106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1" y="106"/>
                      <a:pt x="172" y="106"/>
                      <a:pt x="172" y="106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2" y="106"/>
                      <a:pt x="172" y="106"/>
                      <a:pt x="173" y="106"/>
                    </a:cubicBezTo>
                    <a:cubicBezTo>
                      <a:pt x="173" y="105"/>
                      <a:pt x="174" y="105"/>
                      <a:pt x="174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05"/>
                      <a:pt x="173" y="105"/>
                      <a:pt x="173" y="105"/>
                    </a:cubicBezTo>
                    <a:cubicBezTo>
                      <a:pt x="173" y="105"/>
                      <a:pt x="173" y="105"/>
                      <a:pt x="172" y="105"/>
                    </a:cubicBezTo>
                    <a:cubicBezTo>
                      <a:pt x="171" y="105"/>
                      <a:pt x="171" y="105"/>
                      <a:pt x="171" y="105"/>
                    </a:cubicBezTo>
                    <a:cubicBezTo>
                      <a:pt x="171" y="105"/>
                      <a:pt x="171" y="105"/>
                      <a:pt x="170" y="105"/>
                    </a:cubicBezTo>
                    <a:cubicBezTo>
                      <a:pt x="170" y="105"/>
                      <a:pt x="170" y="105"/>
                      <a:pt x="170" y="105"/>
                    </a:cubicBezTo>
                    <a:cubicBezTo>
                      <a:pt x="170" y="105"/>
                      <a:pt x="170" y="105"/>
                      <a:pt x="169" y="105"/>
                    </a:cubicBezTo>
                    <a:cubicBezTo>
                      <a:pt x="169" y="105"/>
                      <a:pt x="169" y="105"/>
                      <a:pt x="169" y="105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68" y="105"/>
                      <a:pt x="168" y="105"/>
                      <a:pt x="168" y="104"/>
                    </a:cubicBezTo>
                    <a:cubicBezTo>
                      <a:pt x="168" y="104"/>
                      <a:pt x="168" y="104"/>
                      <a:pt x="168" y="104"/>
                    </a:cubicBezTo>
                    <a:cubicBezTo>
                      <a:pt x="168" y="104"/>
                      <a:pt x="168" y="104"/>
                      <a:pt x="168" y="104"/>
                    </a:cubicBezTo>
                    <a:cubicBezTo>
                      <a:pt x="168" y="104"/>
                      <a:pt x="167" y="104"/>
                      <a:pt x="167" y="104"/>
                    </a:cubicBezTo>
                    <a:cubicBezTo>
                      <a:pt x="167" y="104"/>
                      <a:pt x="167" y="104"/>
                      <a:pt x="167" y="104"/>
                    </a:cubicBezTo>
                    <a:cubicBezTo>
                      <a:pt x="167" y="104"/>
                      <a:pt x="167" y="104"/>
                      <a:pt x="167" y="104"/>
                    </a:cubicBezTo>
                    <a:cubicBezTo>
                      <a:pt x="167" y="104"/>
                      <a:pt x="166" y="104"/>
                      <a:pt x="166" y="104"/>
                    </a:cubicBezTo>
                    <a:cubicBezTo>
                      <a:pt x="166" y="104"/>
                      <a:pt x="167" y="104"/>
                      <a:pt x="167" y="104"/>
                    </a:cubicBezTo>
                    <a:cubicBezTo>
                      <a:pt x="168" y="104"/>
                      <a:pt x="169" y="104"/>
                      <a:pt x="169" y="103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71" y="103"/>
                      <a:pt x="171" y="103"/>
                      <a:pt x="171" y="103"/>
                    </a:cubicBezTo>
                    <a:cubicBezTo>
                      <a:pt x="173" y="103"/>
                      <a:pt x="173" y="103"/>
                      <a:pt x="174" y="103"/>
                    </a:cubicBezTo>
                    <a:cubicBezTo>
                      <a:pt x="175" y="103"/>
                      <a:pt x="176" y="103"/>
                      <a:pt x="176" y="103"/>
                    </a:cubicBezTo>
                    <a:cubicBezTo>
                      <a:pt x="176" y="103"/>
                      <a:pt x="177" y="103"/>
                      <a:pt x="177" y="103"/>
                    </a:cubicBezTo>
                    <a:cubicBezTo>
                      <a:pt x="177" y="103"/>
                      <a:pt x="177" y="103"/>
                      <a:pt x="177" y="103"/>
                    </a:cubicBezTo>
                    <a:cubicBezTo>
                      <a:pt x="178" y="103"/>
                      <a:pt x="178" y="103"/>
                      <a:pt x="178" y="103"/>
                    </a:cubicBezTo>
                    <a:cubicBezTo>
                      <a:pt x="178" y="103"/>
                      <a:pt x="182" y="103"/>
                      <a:pt x="183" y="103"/>
                    </a:cubicBezTo>
                    <a:cubicBezTo>
                      <a:pt x="183" y="103"/>
                      <a:pt x="183" y="103"/>
                      <a:pt x="184" y="103"/>
                    </a:cubicBezTo>
                    <a:cubicBezTo>
                      <a:pt x="184" y="103"/>
                      <a:pt x="185" y="103"/>
                      <a:pt x="186" y="103"/>
                    </a:cubicBezTo>
                    <a:cubicBezTo>
                      <a:pt x="187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9" y="103"/>
                      <a:pt x="189" y="103"/>
                      <a:pt x="189" y="103"/>
                    </a:cubicBezTo>
                    <a:cubicBezTo>
                      <a:pt x="190" y="103"/>
                      <a:pt x="192" y="103"/>
                      <a:pt x="192" y="103"/>
                    </a:cubicBezTo>
                    <a:cubicBezTo>
                      <a:pt x="193" y="103"/>
                      <a:pt x="193" y="103"/>
                      <a:pt x="193" y="103"/>
                    </a:cubicBezTo>
                    <a:cubicBezTo>
                      <a:pt x="193" y="103"/>
                      <a:pt x="194" y="103"/>
                      <a:pt x="194" y="103"/>
                    </a:cubicBezTo>
                    <a:cubicBezTo>
                      <a:pt x="195" y="103"/>
                      <a:pt x="196" y="103"/>
                      <a:pt x="196" y="103"/>
                    </a:cubicBezTo>
                    <a:cubicBezTo>
                      <a:pt x="196" y="103"/>
                      <a:pt x="196" y="103"/>
                      <a:pt x="197" y="103"/>
                    </a:cubicBezTo>
                    <a:cubicBezTo>
                      <a:pt x="197" y="103"/>
                      <a:pt x="197" y="103"/>
                      <a:pt x="198" y="103"/>
                    </a:cubicBezTo>
                    <a:cubicBezTo>
                      <a:pt x="198" y="103"/>
                      <a:pt x="198" y="103"/>
                      <a:pt x="198" y="103"/>
                    </a:cubicBezTo>
                    <a:cubicBezTo>
                      <a:pt x="199" y="103"/>
                      <a:pt x="199" y="103"/>
                      <a:pt x="199" y="103"/>
                    </a:cubicBezTo>
                    <a:cubicBezTo>
                      <a:pt x="199" y="103"/>
                      <a:pt x="199" y="103"/>
                      <a:pt x="199" y="103"/>
                    </a:cubicBezTo>
                    <a:cubicBezTo>
                      <a:pt x="199" y="103"/>
                      <a:pt x="199" y="103"/>
                      <a:pt x="199" y="103"/>
                    </a:cubicBezTo>
                    <a:cubicBezTo>
                      <a:pt x="199" y="103"/>
                      <a:pt x="200" y="103"/>
                      <a:pt x="200" y="103"/>
                    </a:cubicBezTo>
                    <a:cubicBezTo>
                      <a:pt x="201" y="103"/>
                      <a:pt x="201" y="103"/>
                      <a:pt x="201" y="103"/>
                    </a:cubicBezTo>
                    <a:cubicBezTo>
                      <a:pt x="201" y="103"/>
                      <a:pt x="201" y="103"/>
                      <a:pt x="202" y="103"/>
                    </a:cubicBezTo>
                    <a:cubicBezTo>
                      <a:pt x="202" y="103"/>
                      <a:pt x="202" y="103"/>
                      <a:pt x="203" y="103"/>
                    </a:cubicBezTo>
                    <a:cubicBezTo>
                      <a:pt x="203" y="103"/>
                      <a:pt x="203" y="103"/>
                      <a:pt x="204" y="103"/>
                    </a:cubicBezTo>
                    <a:cubicBezTo>
                      <a:pt x="205" y="103"/>
                      <a:pt x="206" y="103"/>
                      <a:pt x="206" y="103"/>
                    </a:cubicBezTo>
                    <a:cubicBezTo>
                      <a:pt x="207" y="103"/>
                      <a:pt x="208" y="103"/>
                      <a:pt x="208" y="103"/>
                    </a:cubicBezTo>
                    <a:cubicBezTo>
                      <a:pt x="209" y="103"/>
                      <a:pt x="209" y="103"/>
                      <a:pt x="209" y="103"/>
                    </a:cubicBezTo>
                    <a:cubicBezTo>
                      <a:pt x="209" y="103"/>
                      <a:pt x="210" y="103"/>
                      <a:pt x="210" y="103"/>
                    </a:cubicBezTo>
                    <a:cubicBezTo>
                      <a:pt x="210" y="103"/>
                      <a:pt x="210" y="103"/>
                      <a:pt x="210" y="103"/>
                    </a:cubicBezTo>
                    <a:cubicBezTo>
                      <a:pt x="211" y="103"/>
                      <a:pt x="211" y="103"/>
                      <a:pt x="211" y="103"/>
                    </a:cubicBezTo>
                    <a:cubicBezTo>
                      <a:pt x="211" y="103"/>
                      <a:pt x="211" y="103"/>
                      <a:pt x="211" y="103"/>
                    </a:cubicBezTo>
                    <a:cubicBezTo>
                      <a:pt x="212" y="103"/>
                      <a:pt x="212" y="103"/>
                      <a:pt x="212" y="103"/>
                    </a:cubicBezTo>
                    <a:cubicBezTo>
                      <a:pt x="212" y="104"/>
                      <a:pt x="212" y="104"/>
                      <a:pt x="213" y="104"/>
                    </a:cubicBezTo>
                    <a:cubicBezTo>
                      <a:pt x="213" y="103"/>
                      <a:pt x="213" y="103"/>
                      <a:pt x="214" y="103"/>
                    </a:cubicBezTo>
                    <a:cubicBezTo>
                      <a:pt x="214" y="104"/>
                      <a:pt x="215" y="104"/>
                      <a:pt x="215" y="104"/>
                    </a:cubicBezTo>
                    <a:cubicBezTo>
                      <a:pt x="215" y="104"/>
                      <a:pt x="215" y="104"/>
                      <a:pt x="216" y="104"/>
                    </a:cubicBezTo>
                    <a:cubicBezTo>
                      <a:pt x="216" y="104"/>
                      <a:pt x="216" y="103"/>
                      <a:pt x="216" y="103"/>
                    </a:cubicBezTo>
                    <a:cubicBezTo>
                      <a:pt x="217" y="103"/>
                      <a:pt x="217" y="103"/>
                      <a:pt x="217" y="103"/>
                    </a:cubicBezTo>
                    <a:cubicBezTo>
                      <a:pt x="217" y="104"/>
                      <a:pt x="217" y="104"/>
                      <a:pt x="219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4" y="104"/>
                      <a:pt x="225" y="104"/>
                    </a:cubicBezTo>
                    <a:cubicBezTo>
                      <a:pt x="225" y="104"/>
                      <a:pt x="225" y="104"/>
                      <a:pt x="226" y="104"/>
                    </a:cubicBezTo>
                    <a:cubicBezTo>
                      <a:pt x="226" y="104"/>
                      <a:pt x="226" y="104"/>
                      <a:pt x="226" y="104"/>
                    </a:cubicBezTo>
                    <a:cubicBezTo>
                      <a:pt x="227" y="104"/>
                      <a:pt x="227" y="104"/>
                      <a:pt x="227" y="104"/>
                    </a:cubicBezTo>
                    <a:cubicBezTo>
                      <a:pt x="228" y="104"/>
                      <a:pt x="228" y="104"/>
                      <a:pt x="228" y="104"/>
                    </a:cubicBezTo>
                    <a:cubicBezTo>
                      <a:pt x="229" y="104"/>
                      <a:pt x="229" y="104"/>
                      <a:pt x="229" y="104"/>
                    </a:cubicBezTo>
                    <a:cubicBezTo>
                      <a:pt x="229" y="104"/>
                      <a:pt x="229" y="104"/>
                      <a:pt x="230" y="104"/>
                    </a:cubicBezTo>
                    <a:cubicBezTo>
                      <a:pt x="230" y="104"/>
                      <a:pt x="230" y="104"/>
                      <a:pt x="230" y="104"/>
                    </a:cubicBezTo>
                    <a:cubicBezTo>
                      <a:pt x="230" y="104"/>
                      <a:pt x="230" y="104"/>
                      <a:pt x="230" y="104"/>
                    </a:cubicBezTo>
                    <a:cubicBezTo>
                      <a:pt x="230" y="104"/>
                      <a:pt x="230" y="104"/>
                      <a:pt x="230" y="104"/>
                    </a:cubicBezTo>
                    <a:cubicBezTo>
                      <a:pt x="229" y="104"/>
                      <a:pt x="229" y="104"/>
                      <a:pt x="229" y="104"/>
                    </a:cubicBezTo>
                    <a:cubicBezTo>
                      <a:pt x="229" y="104"/>
                      <a:pt x="229" y="104"/>
                      <a:pt x="228" y="104"/>
                    </a:cubicBezTo>
                    <a:cubicBezTo>
                      <a:pt x="228" y="104"/>
                      <a:pt x="228" y="104"/>
                      <a:pt x="227" y="104"/>
                    </a:cubicBezTo>
                    <a:cubicBezTo>
                      <a:pt x="227" y="104"/>
                      <a:pt x="227" y="104"/>
                      <a:pt x="226" y="104"/>
                    </a:cubicBezTo>
                    <a:cubicBezTo>
                      <a:pt x="226" y="104"/>
                      <a:pt x="226" y="104"/>
                      <a:pt x="226" y="104"/>
                    </a:cubicBezTo>
                    <a:cubicBezTo>
                      <a:pt x="225" y="104"/>
                      <a:pt x="225" y="104"/>
                      <a:pt x="225" y="104"/>
                    </a:cubicBezTo>
                    <a:cubicBezTo>
                      <a:pt x="225" y="105"/>
                      <a:pt x="225" y="105"/>
                      <a:pt x="226" y="105"/>
                    </a:cubicBezTo>
                    <a:cubicBezTo>
                      <a:pt x="226" y="105"/>
                      <a:pt x="226" y="105"/>
                      <a:pt x="227" y="105"/>
                    </a:cubicBezTo>
                    <a:cubicBezTo>
                      <a:pt x="227" y="105"/>
                      <a:pt x="228" y="105"/>
                      <a:pt x="228" y="105"/>
                    </a:cubicBezTo>
                    <a:cubicBezTo>
                      <a:pt x="228" y="105"/>
                      <a:pt x="228" y="105"/>
                      <a:pt x="229" y="105"/>
                    </a:cubicBezTo>
                    <a:cubicBezTo>
                      <a:pt x="229" y="105"/>
                      <a:pt x="229" y="105"/>
                      <a:pt x="230" y="105"/>
                    </a:cubicBezTo>
                    <a:cubicBezTo>
                      <a:pt x="230" y="105"/>
                      <a:pt x="231" y="105"/>
                      <a:pt x="231" y="105"/>
                    </a:cubicBezTo>
                    <a:cubicBezTo>
                      <a:pt x="231" y="105"/>
                      <a:pt x="231" y="105"/>
                      <a:pt x="231" y="105"/>
                    </a:cubicBezTo>
                    <a:cubicBezTo>
                      <a:pt x="232" y="105"/>
                      <a:pt x="233" y="105"/>
                      <a:pt x="233" y="105"/>
                    </a:cubicBezTo>
                    <a:cubicBezTo>
                      <a:pt x="233" y="105"/>
                      <a:pt x="234" y="105"/>
                      <a:pt x="234" y="105"/>
                    </a:cubicBezTo>
                    <a:cubicBezTo>
                      <a:pt x="235" y="105"/>
                      <a:pt x="235" y="105"/>
                      <a:pt x="235" y="105"/>
                    </a:cubicBezTo>
                    <a:cubicBezTo>
                      <a:pt x="236" y="105"/>
                      <a:pt x="236" y="105"/>
                      <a:pt x="236" y="105"/>
                    </a:cubicBezTo>
                    <a:cubicBezTo>
                      <a:pt x="237" y="105"/>
                      <a:pt x="237" y="105"/>
                      <a:pt x="238" y="105"/>
                    </a:cubicBezTo>
                    <a:cubicBezTo>
                      <a:pt x="238" y="105"/>
                      <a:pt x="239" y="105"/>
                      <a:pt x="239" y="105"/>
                    </a:cubicBezTo>
                    <a:cubicBezTo>
                      <a:pt x="240" y="105"/>
                      <a:pt x="240" y="105"/>
                      <a:pt x="241" y="105"/>
                    </a:cubicBezTo>
                    <a:cubicBezTo>
                      <a:pt x="242" y="105"/>
                      <a:pt x="243" y="105"/>
                      <a:pt x="243" y="105"/>
                    </a:cubicBezTo>
                    <a:cubicBezTo>
                      <a:pt x="243" y="105"/>
                      <a:pt x="243" y="105"/>
                      <a:pt x="243" y="105"/>
                    </a:cubicBezTo>
                    <a:cubicBezTo>
                      <a:pt x="243" y="105"/>
                      <a:pt x="244" y="105"/>
                      <a:pt x="244" y="105"/>
                    </a:cubicBezTo>
                    <a:cubicBezTo>
                      <a:pt x="244" y="105"/>
                      <a:pt x="247" y="105"/>
                      <a:pt x="247" y="105"/>
                    </a:cubicBezTo>
                    <a:cubicBezTo>
                      <a:pt x="248" y="105"/>
                      <a:pt x="248" y="105"/>
                      <a:pt x="248" y="105"/>
                    </a:cubicBezTo>
                    <a:cubicBezTo>
                      <a:pt x="248" y="105"/>
                      <a:pt x="248" y="105"/>
                      <a:pt x="249" y="105"/>
                    </a:cubicBezTo>
                    <a:cubicBezTo>
                      <a:pt x="249" y="105"/>
                      <a:pt x="249" y="105"/>
                      <a:pt x="249" y="105"/>
                    </a:cubicBezTo>
                    <a:cubicBezTo>
                      <a:pt x="250" y="105"/>
                      <a:pt x="250" y="105"/>
                      <a:pt x="250" y="105"/>
                    </a:cubicBezTo>
                    <a:cubicBezTo>
                      <a:pt x="250" y="105"/>
                      <a:pt x="250" y="105"/>
                      <a:pt x="251" y="105"/>
                    </a:cubicBezTo>
                    <a:cubicBezTo>
                      <a:pt x="251" y="105"/>
                      <a:pt x="251" y="105"/>
                      <a:pt x="251" y="105"/>
                    </a:cubicBezTo>
                    <a:cubicBezTo>
                      <a:pt x="252" y="104"/>
                      <a:pt x="252" y="104"/>
                      <a:pt x="252" y="104"/>
                    </a:cubicBezTo>
                    <a:cubicBezTo>
                      <a:pt x="252" y="104"/>
                      <a:pt x="252" y="104"/>
                      <a:pt x="251" y="104"/>
                    </a:cubicBezTo>
                    <a:cubicBezTo>
                      <a:pt x="251" y="104"/>
                      <a:pt x="251" y="104"/>
                      <a:pt x="251" y="104"/>
                    </a:cubicBezTo>
                    <a:cubicBezTo>
                      <a:pt x="250" y="104"/>
                      <a:pt x="250" y="104"/>
                      <a:pt x="250" y="104"/>
                    </a:cubicBezTo>
                    <a:cubicBezTo>
                      <a:pt x="250" y="103"/>
                      <a:pt x="250" y="103"/>
                      <a:pt x="250" y="103"/>
                    </a:cubicBezTo>
                    <a:cubicBezTo>
                      <a:pt x="250" y="103"/>
                      <a:pt x="249" y="103"/>
                      <a:pt x="249" y="104"/>
                    </a:cubicBezTo>
                    <a:cubicBezTo>
                      <a:pt x="249" y="104"/>
                      <a:pt x="249" y="104"/>
                      <a:pt x="249" y="103"/>
                    </a:cubicBezTo>
                    <a:cubicBezTo>
                      <a:pt x="249" y="103"/>
                      <a:pt x="249" y="103"/>
                      <a:pt x="248" y="103"/>
                    </a:cubicBezTo>
                    <a:cubicBezTo>
                      <a:pt x="248" y="103"/>
                      <a:pt x="248" y="103"/>
                      <a:pt x="247" y="103"/>
                    </a:cubicBezTo>
                    <a:cubicBezTo>
                      <a:pt x="247" y="103"/>
                      <a:pt x="246" y="103"/>
                      <a:pt x="246" y="103"/>
                    </a:cubicBezTo>
                    <a:cubicBezTo>
                      <a:pt x="245" y="103"/>
                      <a:pt x="245" y="103"/>
                      <a:pt x="245" y="103"/>
                    </a:cubicBezTo>
                    <a:cubicBezTo>
                      <a:pt x="245" y="103"/>
                      <a:pt x="245" y="103"/>
                      <a:pt x="245" y="103"/>
                    </a:cubicBezTo>
                    <a:cubicBezTo>
                      <a:pt x="245" y="103"/>
                      <a:pt x="245" y="103"/>
                      <a:pt x="244" y="103"/>
                    </a:cubicBezTo>
                    <a:cubicBezTo>
                      <a:pt x="243" y="103"/>
                      <a:pt x="243" y="103"/>
                      <a:pt x="243" y="103"/>
                    </a:cubicBezTo>
                    <a:cubicBezTo>
                      <a:pt x="242" y="103"/>
                      <a:pt x="242" y="103"/>
                      <a:pt x="242" y="103"/>
                    </a:cubicBezTo>
                    <a:cubicBezTo>
                      <a:pt x="242" y="103"/>
                      <a:pt x="242" y="103"/>
                      <a:pt x="243" y="103"/>
                    </a:cubicBezTo>
                    <a:cubicBezTo>
                      <a:pt x="243" y="103"/>
                      <a:pt x="243" y="103"/>
                      <a:pt x="243" y="103"/>
                    </a:cubicBezTo>
                    <a:cubicBezTo>
                      <a:pt x="243" y="103"/>
                      <a:pt x="243" y="103"/>
                      <a:pt x="244" y="103"/>
                    </a:cubicBezTo>
                    <a:cubicBezTo>
                      <a:pt x="246" y="103"/>
                      <a:pt x="246" y="103"/>
                      <a:pt x="246" y="103"/>
                    </a:cubicBezTo>
                    <a:cubicBezTo>
                      <a:pt x="246" y="103"/>
                      <a:pt x="246" y="103"/>
                      <a:pt x="247" y="103"/>
                    </a:cubicBezTo>
                    <a:cubicBezTo>
                      <a:pt x="247" y="103"/>
                      <a:pt x="247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49" y="103"/>
                      <a:pt x="249" y="103"/>
                      <a:pt x="249" y="103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50" y="102"/>
                      <a:pt x="250" y="102"/>
                      <a:pt x="250" y="102"/>
                    </a:cubicBezTo>
                    <a:cubicBezTo>
                      <a:pt x="250" y="102"/>
                      <a:pt x="251" y="102"/>
                      <a:pt x="251" y="102"/>
                    </a:cubicBezTo>
                    <a:cubicBezTo>
                      <a:pt x="253" y="102"/>
                      <a:pt x="253" y="102"/>
                      <a:pt x="253" y="102"/>
                    </a:cubicBezTo>
                    <a:cubicBezTo>
                      <a:pt x="253" y="103"/>
                      <a:pt x="253" y="103"/>
                      <a:pt x="254" y="103"/>
                    </a:cubicBezTo>
                    <a:cubicBezTo>
                      <a:pt x="254" y="103"/>
                      <a:pt x="255" y="103"/>
                      <a:pt x="255" y="103"/>
                    </a:cubicBezTo>
                    <a:cubicBezTo>
                      <a:pt x="255" y="103"/>
                      <a:pt x="255" y="103"/>
                      <a:pt x="255" y="103"/>
                    </a:cubicBezTo>
                    <a:cubicBezTo>
                      <a:pt x="255" y="103"/>
                      <a:pt x="255" y="103"/>
                      <a:pt x="256" y="103"/>
                    </a:cubicBezTo>
                    <a:cubicBezTo>
                      <a:pt x="257" y="103"/>
                      <a:pt x="257" y="103"/>
                      <a:pt x="258" y="103"/>
                    </a:cubicBezTo>
                    <a:cubicBezTo>
                      <a:pt x="258" y="103"/>
                      <a:pt x="259" y="103"/>
                      <a:pt x="260" y="103"/>
                    </a:cubicBezTo>
                    <a:cubicBezTo>
                      <a:pt x="260" y="103"/>
                      <a:pt x="260" y="103"/>
                      <a:pt x="260" y="103"/>
                    </a:cubicBezTo>
                    <a:cubicBezTo>
                      <a:pt x="259" y="103"/>
                      <a:pt x="259" y="103"/>
                      <a:pt x="259" y="103"/>
                    </a:cubicBezTo>
                    <a:cubicBezTo>
                      <a:pt x="259" y="103"/>
                      <a:pt x="258" y="103"/>
                      <a:pt x="258" y="103"/>
                    </a:cubicBezTo>
                    <a:cubicBezTo>
                      <a:pt x="258" y="103"/>
                      <a:pt x="257" y="103"/>
                      <a:pt x="257" y="103"/>
                    </a:cubicBezTo>
                    <a:cubicBezTo>
                      <a:pt x="257" y="103"/>
                      <a:pt x="257" y="103"/>
                      <a:pt x="256" y="103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7" y="104"/>
                      <a:pt x="257" y="105"/>
                      <a:pt x="256" y="105"/>
                    </a:cubicBezTo>
                    <a:cubicBezTo>
                      <a:pt x="255" y="105"/>
                      <a:pt x="255" y="105"/>
                      <a:pt x="256" y="105"/>
                    </a:cubicBezTo>
                    <a:cubicBezTo>
                      <a:pt x="256" y="105"/>
                      <a:pt x="258" y="105"/>
                      <a:pt x="258" y="105"/>
                    </a:cubicBezTo>
                    <a:cubicBezTo>
                      <a:pt x="258" y="105"/>
                      <a:pt x="258" y="105"/>
                      <a:pt x="258" y="105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9" y="105"/>
                      <a:pt x="259" y="105"/>
                      <a:pt x="259" y="105"/>
                    </a:cubicBezTo>
                    <a:cubicBezTo>
                      <a:pt x="259" y="105"/>
                      <a:pt x="259" y="105"/>
                      <a:pt x="260" y="105"/>
                    </a:cubicBezTo>
                    <a:cubicBezTo>
                      <a:pt x="260" y="105"/>
                      <a:pt x="260" y="105"/>
                      <a:pt x="261" y="105"/>
                    </a:cubicBezTo>
                    <a:cubicBezTo>
                      <a:pt x="262" y="105"/>
                      <a:pt x="262" y="105"/>
                      <a:pt x="262" y="105"/>
                    </a:cubicBezTo>
                    <a:cubicBezTo>
                      <a:pt x="263" y="105"/>
                      <a:pt x="263" y="105"/>
                      <a:pt x="263" y="105"/>
                    </a:cubicBezTo>
                    <a:cubicBezTo>
                      <a:pt x="263" y="105"/>
                      <a:pt x="264" y="105"/>
                      <a:pt x="264" y="105"/>
                    </a:cubicBezTo>
                    <a:cubicBezTo>
                      <a:pt x="265" y="105"/>
                      <a:pt x="265" y="105"/>
                      <a:pt x="265" y="105"/>
                    </a:cubicBezTo>
                    <a:cubicBezTo>
                      <a:pt x="264" y="105"/>
                      <a:pt x="264" y="105"/>
                      <a:pt x="263" y="105"/>
                    </a:cubicBezTo>
                    <a:cubicBezTo>
                      <a:pt x="263" y="105"/>
                      <a:pt x="263" y="105"/>
                      <a:pt x="263" y="105"/>
                    </a:cubicBezTo>
                    <a:cubicBezTo>
                      <a:pt x="263" y="105"/>
                      <a:pt x="262" y="105"/>
                      <a:pt x="262" y="105"/>
                    </a:cubicBezTo>
                    <a:cubicBezTo>
                      <a:pt x="261" y="105"/>
                      <a:pt x="261" y="105"/>
                      <a:pt x="260" y="105"/>
                    </a:cubicBezTo>
                    <a:cubicBezTo>
                      <a:pt x="260" y="105"/>
                      <a:pt x="260" y="105"/>
                      <a:pt x="260" y="105"/>
                    </a:cubicBezTo>
                    <a:cubicBezTo>
                      <a:pt x="259" y="105"/>
                      <a:pt x="259" y="106"/>
                      <a:pt x="259" y="106"/>
                    </a:cubicBezTo>
                    <a:cubicBezTo>
                      <a:pt x="259" y="106"/>
                      <a:pt x="258" y="106"/>
                      <a:pt x="258" y="106"/>
                    </a:cubicBezTo>
                    <a:cubicBezTo>
                      <a:pt x="258" y="106"/>
                      <a:pt x="258" y="106"/>
                      <a:pt x="258" y="106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7" y="106"/>
                      <a:pt x="256" y="106"/>
                      <a:pt x="256" y="106"/>
                    </a:cubicBezTo>
                    <a:cubicBezTo>
                      <a:pt x="256" y="106"/>
                      <a:pt x="255" y="106"/>
                      <a:pt x="255" y="106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4" y="106"/>
                      <a:pt x="253" y="106"/>
                      <a:pt x="253" y="106"/>
                    </a:cubicBezTo>
                    <a:cubicBezTo>
                      <a:pt x="253" y="106"/>
                      <a:pt x="253" y="106"/>
                      <a:pt x="253" y="106"/>
                    </a:cubicBezTo>
                    <a:cubicBezTo>
                      <a:pt x="252" y="106"/>
                      <a:pt x="252" y="106"/>
                      <a:pt x="252" y="106"/>
                    </a:cubicBezTo>
                    <a:cubicBezTo>
                      <a:pt x="251" y="106"/>
                      <a:pt x="251" y="106"/>
                      <a:pt x="250" y="106"/>
                    </a:cubicBezTo>
                    <a:cubicBezTo>
                      <a:pt x="250" y="106"/>
                      <a:pt x="250" y="106"/>
                      <a:pt x="249" y="106"/>
                    </a:cubicBezTo>
                    <a:cubicBezTo>
                      <a:pt x="249" y="106"/>
                      <a:pt x="248" y="106"/>
                      <a:pt x="247" y="106"/>
                    </a:cubicBezTo>
                    <a:cubicBezTo>
                      <a:pt x="247" y="106"/>
                      <a:pt x="247" y="106"/>
                      <a:pt x="246" y="106"/>
                    </a:cubicBezTo>
                    <a:cubicBezTo>
                      <a:pt x="246" y="106"/>
                      <a:pt x="246" y="106"/>
                      <a:pt x="246" y="106"/>
                    </a:cubicBezTo>
                    <a:cubicBezTo>
                      <a:pt x="246" y="106"/>
                      <a:pt x="246" y="106"/>
                      <a:pt x="245" y="106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6"/>
                      <a:pt x="245" y="106"/>
                      <a:pt x="244" y="106"/>
                    </a:cubicBezTo>
                    <a:cubicBezTo>
                      <a:pt x="244" y="107"/>
                      <a:pt x="244" y="107"/>
                      <a:pt x="244" y="107"/>
                    </a:cubicBezTo>
                    <a:cubicBezTo>
                      <a:pt x="244" y="106"/>
                      <a:pt x="244" y="106"/>
                      <a:pt x="244" y="106"/>
                    </a:cubicBezTo>
                    <a:cubicBezTo>
                      <a:pt x="244" y="106"/>
                      <a:pt x="244" y="106"/>
                      <a:pt x="244" y="106"/>
                    </a:cubicBezTo>
                    <a:cubicBezTo>
                      <a:pt x="243" y="107"/>
                      <a:pt x="243" y="107"/>
                      <a:pt x="243" y="107"/>
                    </a:cubicBezTo>
                    <a:cubicBezTo>
                      <a:pt x="243" y="107"/>
                      <a:pt x="243" y="107"/>
                      <a:pt x="243" y="107"/>
                    </a:cubicBezTo>
                    <a:cubicBezTo>
                      <a:pt x="242" y="107"/>
                      <a:pt x="241" y="107"/>
                      <a:pt x="241" y="107"/>
                    </a:cubicBezTo>
                    <a:cubicBezTo>
                      <a:pt x="241" y="107"/>
                      <a:pt x="240" y="107"/>
                      <a:pt x="240" y="107"/>
                    </a:cubicBezTo>
                    <a:cubicBezTo>
                      <a:pt x="239" y="107"/>
                      <a:pt x="239" y="107"/>
                      <a:pt x="239" y="107"/>
                    </a:cubicBezTo>
                    <a:cubicBezTo>
                      <a:pt x="239" y="107"/>
                      <a:pt x="238" y="107"/>
                      <a:pt x="238" y="107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8" y="107"/>
                      <a:pt x="238" y="107"/>
                      <a:pt x="237" y="107"/>
                    </a:cubicBezTo>
                    <a:cubicBezTo>
                      <a:pt x="237" y="107"/>
                      <a:pt x="237" y="107"/>
                      <a:pt x="237" y="107"/>
                    </a:cubicBezTo>
                    <a:cubicBezTo>
                      <a:pt x="236" y="107"/>
                      <a:pt x="236" y="107"/>
                      <a:pt x="236" y="107"/>
                    </a:cubicBezTo>
                    <a:cubicBezTo>
                      <a:pt x="235" y="107"/>
                      <a:pt x="235" y="107"/>
                      <a:pt x="235" y="107"/>
                    </a:cubicBezTo>
                    <a:cubicBezTo>
                      <a:pt x="234" y="107"/>
                      <a:pt x="234" y="107"/>
                      <a:pt x="234" y="107"/>
                    </a:cubicBezTo>
                    <a:cubicBezTo>
                      <a:pt x="234" y="107"/>
                      <a:pt x="233" y="107"/>
                      <a:pt x="233" y="107"/>
                    </a:cubicBezTo>
                    <a:cubicBezTo>
                      <a:pt x="233" y="107"/>
                      <a:pt x="233" y="107"/>
                      <a:pt x="233" y="107"/>
                    </a:cubicBezTo>
                    <a:cubicBezTo>
                      <a:pt x="233" y="107"/>
                      <a:pt x="232" y="107"/>
                      <a:pt x="232" y="107"/>
                    </a:cubicBezTo>
                    <a:cubicBezTo>
                      <a:pt x="232" y="107"/>
                      <a:pt x="232" y="107"/>
                      <a:pt x="231" y="107"/>
                    </a:cubicBezTo>
                    <a:cubicBezTo>
                      <a:pt x="231" y="107"/>
                      <a:pt x="230" y="107"/>
                      <a:pt x="230" y="107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28" y="107"/>
                      <a:pt x="228" y="107"/>
                      <a:pt x="228" y="107"/>
                    </a:cubicBezTo>
                    <a:cubicBezTo>
                      <a:pt x="228" y="107"/>
                      <a:pt x="228" y="107"/>
                      <a:pt x="227" y="107"/>
                    </a:cubicBezTo>
                    <a:cubicBezTo>
                      <a:pt x="227" y="107"/>
                      <a:pt x="227" y="107"/>
                      <a:pt x="227" y="107"/>
                    </a:cubicBezTo>
                    <a:cubicBezTo>
                      <a:pt x="227" y="107"/>
                      <a:pt x="227" y="107"/>
                      <a:pt x="227" y="107"/>
                    </a:cubicBezTo>
                    <a:cubicBezTo>
                      <a:pt x="227" y="107"/>
                      <a:pt x="227" y="107"/>
                      <a:pt x="226" y="107"/>
                    </a:cubicBezTo>
                    <a:cubicBezTo>
                      <a:pt x="225" y="106"/>
                      <a:pt x="225" y="106"/>
                      <a:pt x="224" y="106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3" y="107"/>
                      <a:pt x="223" y="107"/>
                      <a:pt x="223" y="107"/>
                    </a:cubicBezTo>
                    <a:cubicBezTo>
                      <a:pt x="222" y="107"/>
                      <a:pt x="222" y="107"/>
                      <a:pt x="222" y="107"/>
                    </a:cubicBezTo>
                    <a:cubicBezTo>
                      <a:pt x="221" y="107"/>
                      <a:pt x="221" y="107"/>
                      <a:pt x="221" y="107"/>
                    </a:cubicBezTo>
                    <a:cubicBezTo>
                      <a:pt x="221" y="107"/>
                      <a:pt x="221" y="107"/>
                      <a:pt x="220" y="107"/>
                    </a:cubicBezTo>
                    <a:cubicBezTo>
                      <a:pt x="220" y="107"/>
                      <a:pt x="220" y="107"/>
                      <a:pt x="220" y="107"/>
                    </a:cubicBezTo>
                    <a:cubicBezTo>
                      <a:pt x="219" y="107"/>
                      <a:pt x="219" y="107"/>
                      <a:pt x="219" y="107"/>
                    </a:cubicBezTo>
                    <a:cubicBezTo>
                      <a:pt x="219" y="107"/>
                      <a:pt x="219" y="107"/>
                      <a:pt x="219" y="107"/>
                    </a:cubicBezTo>
                    <a:cubicBezTo>
                      <a:pt x="218" y="107"/>
                      <a:pt x="218" y="107"/>
                      <a:pt x="218" y="107"/>
                    </a:cubicBezTo>
                    <a:cubicBezTo>
                      <a:pt x="218" y="107"/>
                      <a:pt x="218" y="107"/>
                      <a:pt x="217" y="107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6" y="107"/>
                      <a:pt x="215" y="107"/>
                      <a:pt x="214" y="107"/>
                    </a:cubicBezTo>
                    <a:cubicBezTo>
                      <a:pt x="214" y="107"/>
                      <a:pt x="214" y="107"/>
                      <a:pt x="214" y="107"/>
                    </a:cubicBezTo>
                    <a:cubicBezTo>
                      <a:pt x="214" y="107"/>
                      <a:pt x="214" y="107"/>
                      <a:pt x="214" y="107"/>
                    </a:cubicBezTo>
                    <a:cubicBezTo>
                      <a:pt x="214" y="107"/>
                      <a:pt x="213" y="107"/>
                      <a:pt x="213" y="107"/>
                    </a:cubicBezTo>
                    <a:cubicBezTo>
                      <a:pt x="213" y="107"/>
                      <a:pt x="213" y="107"/>
                      <a:pt x="213" y="107"/>
                    </a:cubicBezTo>
                    <a:cubicBezTo>
                      <a:pt x="213" y="106"/>
                      <a:pt x="213" y="106"/>
                      <a:pt x="213" y="106"/>
                    </a:cubicBezTo>
                    <a:cubicBezTo>
                      <a:pt x="213" y="106"/>
                      <a:pt x="212" y="106"/>
                      <a:pt x="212" y="106"/>
                    </a:cubicBezTo>
                    <a:cubicBezTo>
                      <a:pt x="212" y="106"/>
                      <a:pt x="212" y="106"/>
                      <a:pt x="212" y="106"/>
                    </a:cubicBezTo>
                    <a:cubicBezTo>
                      <a:pt x="213" y="107"/>
                      <a:pt x="213" y="107"/>
                      <a:pt x="212" y="107"/>
                    </a:cubicBezTo>
                    <a:cubicBezTo>
                      <a:pt x="212" y="107"/>
                      <a:pt x="212" y="107"/>
                      <a:pt x="212" y="107"/>
                    </a:cubicBezTo>
                    <a:cubicBezTo>
                      <a:pt x="212" y="107"/>
                      <a:pt x="212" y="107"/>
                      <a:pt x="212" y="107"/>
                    </a:cubicBezTo>
                    <a:cubicBezTo>
                      <a:pt x="212" y="108"/>
                      <a:pt x="212" y="108"/>
                      <a:pt x="211" y="107"/>
                    </a:cubicBezTo>
                    <a:cubicBezTo>
                      <a:pt x="211" y="107"/>
                      <a:pt x="210" y="107"/>
                      <a:pt x="210" y="107"/>
                    </a:cubicBezTo>
                    <a:cubicBezTo>
                      <a:pt x="209" y="107"/>
                      <a:pt x="209" y="107"/>
                      <a:pt x="209" y="106"/>
                    </a:cubicBezTo>
                    <a:cubicBezTo>
                      <a:pt x="209" y="106"/>
                      <a:pt x="209" y="106"/>
                      <a:pt x="209" y="106"/>
                    </a:cubicBezTo>
                    <a:cubicBezTo>
                      <a:pt x="209" y="106"/>
                      <a:pt x="209" y="106"/>
                      <a:pt x="208" y="106"/>
                    </a:cubicBezTo>
                    <a:cubicBezTo>
                      <a:pt x="208" y="107"/>
                      <a:pt x="208" y="107"/>
                      <a:pt x="206" y="107"/>
                    </a:cubicBezTo>
                    <a:cubicBezTo>
                      <a:pt x="205" y="107"/>
                      <a:pt x="205" y="107"/>
                      <a:pt x="204" y="107"/>
                    </a:cubicBezTo>
                    <a:cubicBezTo>
                      <a:pt x="204" y="107"/>
                      <a:pt x="204" y="107"/>
                      <a:pt x="204" y="107"/>
                    </a:cubicBezTo>
                    <a:cubicBezTo>
                      <a:pt x="204" y="107"/>
                      <a:pt x="203" y="107"/>
                      <a:pt x="202" y="107"/>
                    </a:cubicBezTo>
                    <a:cubicBezTo>
                      <a:pt x="201" y="107"/>
                      <a:pt x="201" y="107"/>
                      <a:pt x="201" y="107"/>
                    </a:cubicBezTo>
                    <a:cubicBezTo>
                      <a:pt x="201" y="107"/>
                      <a:pt x="201" y="107"/>
                      <a:pt x="201" y="107"/>
                    </a:cubicBezTo>
                    <a:cubicBezTo>
                      <a:pt x="201" y="107"/>
                      <a:pt x="201" y="107"/>
                      <a:pt x="200" y="107"/>
                    </a:cubicBezTo>
                    <a:cubicBezTo>
                      <a:pt x="199" y="107"/>
                      <a:pt x="199" y="107"/>
                      <a:pt x="199" y="107"/>
                    </a:cubicBezTo>
                    <a:cubicBezTo>
                      <a:pt x="199" y="107"/>
                      <a:pt x="199" y="107"/>
                      <a:pt x="198" y="107"/>
                    </a:cubicBezTo>
                    <a:cubicBezTo>
                      <a:pt x="198" y="107"/>
                      <a:pt x="198" y="107"/>
                      <a:pt x="197" y="107"/>
                    </a:cubicBezTo>
                    <a:cubicBezTo>
                      <a:pt x="197" y="107"/>
                      <a:pt x="196" y="107"/>
                      <a:pt x="196" y="107"/>
                    </a:cubicBezTo>
                    <a:cubicBezTo>
                      <a:pt x="195" y="107"/>
                      <a:pt x="194" y="107"/>
                      <a:pt x="194" y="107"/>
                    </a:cubicBezTo>
                    <a:cubicBezTo>
                      <a:pt x="194" y="107"/>
                      <a:pt x="193" y="107"/>
                      <a:pt x="192" y="107"/>
                    </a:cubicBezTo>
                    <a:cubicBezTo>
                      <a:pt x="192" y="107"/>
                      <a:pt x="191" y="107"/>
                      <a:pt x="191" y="107"/>
                    </a:cubicBezTo>
                    <a:cubicBezTo>
                      <a:pt x="191" y="107"/>
                      <a:pt x="190" y="107"/>
                      <a:pt x="190" y="107"/>
                    </a:cubicBezTo>
                    <a:cubicBezTo>
                      <a:pt x="189" y="108"/>
                      <a:pt x="189" y="108"/>
                      <a:pt x="189" y="107"/>
                    </a:cubicBezTo>
                    <a:cubicBezTo>
                      <a:pt x="189" y="107"/>
                      <a:pt x="189" y="107"/>
                      <a:pt x="189" y="107"/>
                    </a:cubicBezTo>
                    <a:cubicBezTo>
                      <a:pt x="188" y="107"/>
                      <a:pt x="188" y="107"/>
                      <a:pt x="188" y="107"/>
                    </a:cubicBezTo>
                    <a:cubicBezTo>
                      <a:pt x="188" y="107"/>
                      <a:pt x="188" y="107"/>
                      <a:pt x="188" y="107"/>
                    </a:cubicBezTo>
                    <a:cubicBezTo>
                      <a:pt x="187" y="108"/>
                      <a:pt x="187" y="108"/>
                      <a:pt x="186" y="108"/>
                    </a:cubicBezTo>
                    <a:cubicBezTo>
                      <a:pt x="185" y="108"/>
                      <a:pt x="185" y="108"/>
                      <a:pt x="185" y="108"/>
                    </a:cubicBezTo>
                    <a:cubicBezTo>
                      <a:pt x="184" y="108"/>
                      <a:pt x="183" y="108"/>
                      <a:pt x="182" y="108"/>
                    </a:cubicBezTo>
                    <a:cubicBezTo>
                      <a:pt x="182" y="108"/>
                      <a:pt x="182" y="108"/>
                      <a:pt x="182" y="108"/>
                    </a:cubicBezTo>
                    <a:cubicBezTo>
                      <a:pt x="181" y="108"/>
                      <a:pt x="181" y="108"/>
                      <a:pt x="181" y="108"/>
                    </a:cubicBezTo>
                    <a:cubicBezTo>
                      <a:pt x="181" y="108"/>
                      <a:pt x="181" y="108"/>
                      <a:pt x="181" y="108"/>
                    </a:cubicBezTo>
                    <a:cubicBezTo>
                      <a:pt x="181" y="108"/>
                      <a:pt x="181" y="108"/>
                      <a:pt x="181" y="108"/>
                    </a:cubicBezTo>
                    <a:cubicBezTo>
                      <a:pt x="180" y="108"/>
                      <a:pt x="180" y="108"/>
                      <a:pt x="180" y="108"/>
                    </a:cubicBezTo>
                    <a:cubicBezTo>
                      <a:pt x="180" y="108"/>
                      <a:pt x="180" y="108"/>
                      <a:pt x="180" y="108"/>
                    </a:cubicBezTo>
                    <a:cubicBezTo>
                      <a:pt x="180" y="108"/>
                      <a:pt x="180" y="108"/>
                      <a:pt x="180" y="108"/>
                    </a:cubicBezTo>
                    <a:cubicBezTo>
                      <a:pt x="179" y="108"/>
                      <a:pt x="179" y="108"/>
                      <a:pt x="179" y="108"/>
                    </a:cubicBezTo>
                    <a:cubicBezTo>
                      <a:pt x="179" y="108"/>
                      <a:pt x="179" y="108"/>
                      <a:pt x="179" y="108"/>
                    </a:cubicBezTo>
                    <a:close/>
                    <a:moveTo>
                      <a:pt x="229" y="107"/>
                    </a:moveTo>
                    <a:cubicBezTo>
                      <a:pt x="229" y="107"/>
                      <a:pt x="229" y="106"/>
                      <a:pt x="229" y="106"/>
                    </a:cubicBezTo>
                    <a:cubicBezTo>
                      <a:pt x="229" y="106"/>
                      <a:pt x="229" y="106"/>
                      <a:pt x="229" y="106"/>
                    </a:cubicBezTo>
                    <a:cubicBezTo>
                      <a:pt x="228" y="106"/>
                      <a:pt x="228" y="107"/>
                      <a:pt x="228" y="107"/>
                    </a:cubicBezTo>
                    <a:cubicBezTo>
                      <a:pt x="228" y="107"/>
                      <a:pt x="228" y="107"/>
                      <a:pt x="229" y="107"/>
                    </a:cubicBezTo>
                    <a:close/>
                    <a:moveTo>
                      <a:pt x="180" y="106"/>
                    </a:moveTo>
                    <a:cubicBezTo>
                      <a:pt x="181" y="106"/>
                      <a:pt x="181" y="106"/>
                      <a:pt x="181" y="106"/>
                    </a:cubicBezTo>
                    <a:cubicBezTo>
                      <a:pt x="181" y="106"/>
                      <a:pt x="181" y="106"/>
                      <a:pt x="182" y="106"/>
                    </a:cubicBezTo>
                    <a:cubicBezTo>
                      <a:pt x="182" y="106"/>
                      <a:pt x="183" y="106"/>
                      <a:pt x="183" y="106"/>
                    </a:cubicBezTo>
                    <a:cubicBezTo>
                      <a:pt x="184" y="106"/>
                      <a:pt x="186" y="106"/>
                      <a:pt x="186" y="106"/>
                    </a:cubicBezTo>
                    <a:cubicBezTo>
                      <a:pt x="187" y="105"/>
                      <a:pt x="187" y="105"/>
                      <a:pt x="187" y="105"/>
                    </a:cubicBezTo>
                    <a:cubicBezTo>
                      <a:pt x="187" y="105"/>
                      <a:pt x="187" y="105"/>
                      <a:pt x="188" y="105"/>
                    </a:cubicBezTo>
                    <a:cubicBezTo>
                      <a:pt x="188" y="105"/>
                      <a:pt x="188" y="105"/>
                      <a:pt x="188" y="105"/>
                    </a:cubicBezTo>
                    <a:cubicBezTo>
                      <a:pt x="189" y="105"/>
                      <a:pt x="189" y="105"/>
                      <a:pt x="190" y="105"/>
                    </a:cubicBezTo>
                    <a:cubicBezTo>
                      <a:pt x="190" y="105"/>
                      <a:pt x="190" y="105"/>
                      <a:pt x="190" y="105"/>
                    </a:cubicBezTo>
                    <a:cubicBezTo>
                      <a:pt x="191" y="105"/>
                      <a:pt x="191" y="105"/>
                      <a:pt x="192" y="105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3" y="105"/>
                      <a:pt x="193" y="105"/>
                      <a:pt x="194" y="105"/>
                    </a:cubicBezTo>
                    <a:cubicBezTo>
                      <a:pt x="194" y="105"/>
                      <a:pt x="195" y="105"/>
                      <a:pt x="195" y="105"/>
                    </a:cubicBezTo>
                    <a:cubicBezTo>
                      <a:pt x="194" y="105"/>
                      <a:pt x="194" y="105"/>
                      <a:pt x="194" y="104"/>
                    </a:cubicBezTo>
                    <a:cubicBezTo>
                      <a:pt x="194" y="104"/>
                      <a:pt x="194" y="104"/>
                      <a:pt x="194" y="104"/>
                    </a:cubicBezTo>
                    <a:cubicBezTo>
                      <a:pt x="194" y="104"/>
                      <a:pt x="193" y="104"/>
                      <a:pt x="193" y="104"/>
                    </a:cubicBezTo>
                    <a:cubicBezTo>
                      <a:pt x="193" y="104"/>
                      <a:pt x="193" y="105"/>
                      <a:pt x="192" y="105"/>
                    </a:cubicBezTo>
                    <a:cubicBezTo>
                      <a:pt x="192" y="105"/>
                      <a:pt x="191" y="105"/>
                      <a:pt x="190" y="105"/>
                    </a:cubicBezTo>
                    <a:cubicBezTo>
                      <a:pt x="190" y="105"/>
                      <a:pt x="190" y="105"/>
                      <a:pt x="190" y="105"/>
                    </a:cubicBezTo>
                    <a:cubicBezTo>
                      <a:pt x="189" y="105"/>
                      <a:pt x="189" y="105"/>
                      <a:pt x="189" y="105"/>
                    </a:cubicBezTo>
                    <a:cubicBezTo>
                      <a:pt x="189" y="105"/>
                      <a:pt x="189" y="105"/>
                      <a:pt x="189" y="105"/>
                    </a:cubicBezTo>
                    <a:cubicBezTo>
                      <a:pt x="188" y="105"/>
                      <a:pt x="188" y="105"/>
                      <a:pt x="188" y="105"/>
                    </a:cubicBezTo>
                    <a:cubicBezTo>
                      <a:pt x="188" y="105"/>
                      <a:pt x="187" y="105"/>
                      <a:pt x="187" y="105"/>
                    </a:cubicBezTo>
                    <a:cubicBezTo>
                      <a:pt x="187" y="105"/>
                      <a:pt x="187" y="105"/>
                      <a:pt x="187" y="105"/>
                    </a:cubicBezTo>
                    <a:cubicBezTo>
                      <a:pt x="187" y="105"/>
                      <a:pt x="186" y="105"/>
                      <a:pt x="186" y="105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4" y="104"/>
                      <a:pt x="184" y="105"/>
                      <a:pt x="184" y="105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3" y="104"/>
                      <a:pt x="182" y="105"/>
                      <a:pt x="182" y="105"/>
                    </a:cubicBezTo>
                    <a:cubicBezTo>
                      <a:pt x="182" y="105"/>
                      <a:pt x="182" y="105"/>
                      <a:pt x="181" y="105"/>
                    </a:cubicBezTo>
                    <a:cubicBezTo>
                      <a:pt x="181" y="105"/>
                      <a:pt x="181" y="105"/>
                      <a:pt x="181" y="104"/>
                    </a:cubicBezTo>
                    <a:cubicBezTo>
                      <a:pt x="181" y="104"/>
                      <a:pt x="181" y="104"/>
                      <a:pt x="180" y="104"/>
                    </a:cubicBezTo>
                    <a:cubicBezTo>
                      <a:pt x="180" y="104"/>
                      <a:pt x="180" y="104"/>
                      <a:pt x="180" y="104"/>
                    </a:cubicBezTo>
                    <a:cubicBezTo>
                      <a:pt x="180" y="104"/>
                      <a:pt x="180" y="104"/>
                      <a:pt x="179" y="104"/>
                    </a:cubicBezTo>
                    <a:cubicBezTo>
                      <a:pt x="178" y="104"/>
                      <a:pt x="178" y="104"/>
                      <a:pt x="178" y="104"/>
                    </a:cubicBezTo>
                    <a:cubicBezTo>
                      <a:pt x="178" y="105"/>
                      <a:pt x="178" y="105"/>
                      <a:pt x="177" y="105"/>
                    </a:cubicBezTo>
                    <a:cubicBezTo>
                      <a:pt x="177" y="104"/>
                      <a:pt x="177" y="104"/>
                      <a:pt x="176" y="105"/>
                    </a:cubicBezTo>
                    <a:cubicBezTo>
                      <a:pt x="176" y="105"/>
                      <a:pt x="176" y="105"/>
                      <a:pt x="176" y="105"/>
                    </a:cubicBezTo>
                    <a:cubicBezTo>
                      <a:pt x="176" y="105"/>
                      <a:pt x="176" y="105"/>
                      <a:pt x="176" y="105"/>
                    </a:cubicBezTo>
                    <a:cubicBezTo>
                      <a:pt x="175" y="105"/>
                      <a:pt x="174" y="105"/>
                      <a:pt x="175" y="105"/>
                    </a:cubicBezTo>
                    <a:cubicBezTo>
                      <a:pt x="175" y="106"/>
                      <a:pt x="175" y="106"/>
                      <a:pt x="175" y="106"/>
                    </a:cubicBezTo>
                    <a:cubicBezTo>
                      <a:pt x="175" y="106"/>
                      <a:pt x="175" y="106"/>
                      <a:pt x="176" y="106"/>
                    </a:cubicBezTo>
                    <a:cubicBezTo>
                      <a:pt x="176" y="106"/>
                      <a:pt x="176" y="106"/>
                      <a:pt x="176" y="106"/>
                    </a:cubicBezTo>
                    <a:cubicBezTo>
                      <a:pt x="176" y="105"/>
                      <a:pt x="177" y="105"/>
                      <a:pt x="177" y="105"/>
                    </a:cubicBezTo>
                    <a:cubicBezTo>
                      <a:pt x="177" y="105"/>
                      <a:pt x="177" y="105"/>
                      <a:pt x="177" y="105"/>
                    </a:cubicBezTo>
                    <a:cubicBezTo>
                      <a:pt x="178" y="105"/>
                      <a:pt x="178" y="105"/>
                      <a:pt x="178" y="105"/>
                    </a:cubicBezTo>
                    <a:cubicBezTo>
                      <a:pt x="178" y="105"/>
                      <a:pt x="178" y="105"/>
                      <a:pt x="178" y="105"/>
                    </a:cubicBezTo>
                    <a:cubicBezTo>
                      <a:pt x="178" y="106"/>
                      <a:pt x="178" y="106"/>
                      <a:pt x="178" y="106"/>
                    </a:cubicBezTo>
                    <a:cubicBezTo>
                      <a:pt x="178" y="106"/>
                      <a:pt x="178" y="106"/>
                      <a:pt x="178" y="106"/>
                    </a:cubicBezTo>
                    <a:cubicBezTo>
                      <a:pt x="178" y="106"/>
                      <a:pt x="178" y="106"/>
                      <a:pt x="178" y="106"/>
                    </a:cubicBezTo>
                    <a:cubicBezTo>
                      <a:pt x="178" y="106"/>
                      <a:pt x="178" y="106"/>
                      <a:pt x="179" y="106"/>
                    </a:cubicBezTo>
                    <a:cubicBezTo>
                      <a:pt x="179" y="106"/>
                      <a:pt x="179" y="106"/>
                      <a:pt x="179" y="106"/>
                    </a:cubicBezTo>
                    <a:cubicBezTo>
                      <a:pt x="179" y="106"/>
                      <a:pt x="180" y="106"/>
                      <a:pt x="180" y="106"/>
                    </a:cubicBezTo>
                    <a:cubicBezTo>
                      <a:pt x="180" y="106"/>
                      <a:pt x="180" y="106"/>
                      <a:pt x="180" y="106"/>
                    </a:cubicBezTo>
                    <a:cubicBezTo>
                      <a:pt x="180" y="106"/>
                      <a:pt x="180" y="106"/>
                      <a:pt x="180" y="106"/>
                    </a:cubicBezTo>
                    <a:cubicBezTo>
                      <a:pt x="180" y="106"/>
                      <a:pt x="180" y="106"/>
                      <a:pt x="180" y="106"/>
                    </a:cubicBezTo>
                    <a:close/>
                    <a:moveTo>
                      <a:pt x="200" y="105"/>
                    </a:move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3" y="105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2" y="104"/>
                    </a:cubicBezTo>
                    <a:cubicBezTo>
                      <a:pt x="201" y="104"/>
                      <a:pt x="201" y="104"/>
                      <a:pt x="200" y="104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199" y="104"/>
                      <a:pt x="199" y="104"/>
                      <a:pt x="198" y="104"/>
                    </a:cubicBezTo>
                    <a:cubicBezTo>
                      <a:pt x="198" y="104"/>
                      <a:pt x="198" y="104"/>
                      <a:pt x="198" y="104"/>
                    </a:cubicBezTo>
                    <a:cubicBezTo>
                      <a:pt x="198" y="104"/>
                      <a:pt x="197" y="104"/>
                      <a:pt x="197" y="104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197" y="104"/>
                      <a:pt x="196" y="105"/>
                      <a:pt x="196" y="105"/>
                    </a:cubicBezTo>
                    <a:cubicBezTo>
                      <a:pt x="196" y="105"/>
                      <a:pt x="196" y="105"/>
                      <a:pt x="196" y="105"/>
                    </a:cubicBezTo>
                    <a:cubicBezTo>
                      <a:pt x="196" y="105"/>
                      <a:pt x="196" y="105"/>
                      <a:pt x="196" y="105"/>
                    </a:cubicBezTo>
                    <a:cubicBezTo>
                      <a:pt x="197" y="105"/>
                      <a:pt x="198" y="105"/>
                      <a:pt x="200" y="105"/>
                    </a:cubicBezTo>
                    <a:close/>
                    <a:moveTo>
                      <a:pt x="212" y="105"/>
                    </a:moveTo>
                    <a:cubicBezTo>
                      <a:pt x="212" y="105"/>
                      <a:pt x="212" y="105"/>
                      <a:pt x="212" y="105"/>
                    </a:cubicBezTo>
                    <a:cubicBezTo>
                      <a:pt x="211" y="105"/>
                      <a:pt x="211" y="105"/>
                      <a:pt x="211" y="104"/>
                    </a:cubicBezTo>
                    <a:cubicBezTo>
                      <a:pt x="211" y="104"/>
                      <a:pt x="211" y="104"/>
                      <a:pt x="211" y="104"/>
                    </a:cubicBezTo>
                    <a:cubicBezTo>
                      <a:pt x="209" y="104"/>
                      <a:pt x="209" y="104"/>
                      <a:pt x="208" y="104"/>
                    </a:cubicBezTo>
                    <a:cubicBezTo>
                      <a:pt x="208" y="105"/>
                      <a:pt x="208" y="105"/>
                      <a:pt x="209" y="105"/>
                    </a:cubicBezTo>
                    <a:cubicBezTo>
                      <a:pt x="210" y="105"/>
                      <a:pt x="210" y="105"/>
                      <a:pt x="210" y="105"/>
                    </a:cubicBezTo>
                    <a:cubicBezTo>
                      <a:pt x="210" y="105"/>
                      <a:pt x="210" y="105"/>
                      <a:pt x="211" y="105"/>
                    </a:cubicBezTo>
                    <a:cubicBezTo>
                      <a:pt x="211" y="105"/>
                      <a:pt x="211" y="105"/>
                      <a:pt x="211" y="105"/>
                    </a:cubicBezTo>
                    <a:cubicBezTo>
                      <a:pt x="211" y="105"/>
                      <a:pt x="212" y="105"/>
                      <a:pt x="212" y="105"/>
                    </a:cubicBezTo>
                    <a:close/>
                    <a:moveTo>
                      <a:pt x="224" y="105"/>
                    </a:moveTo>
                    <a:cubicBezTo>
                      <a:pt x="225" y="105"/>
                      <a:pt x="225" y="105"/>
                      <a:pt x="224" y="105"/>
                    </a:cubicBezTo>
                    <a:cubicBezTo>
                      <a:pt x="224" y="105"/>
                      <a:pt x="224" y="104"/>
                      <a:pt x="224" y="105"/>
                    </a:cubicBezTo>
                    <a:cubicBezTo>
                      <a:pt x="224" y="105"/>
                      <a:pt x="224" y="105"/>
                      <a:pt x="224" y="105"/>
                    </a:cubicBezTo>
                    <a:cubicBezTo>
                      <a:pt x="224" y="105"/>
                      <a:pt x="224" y="105"/>
                      <a:pt x="224" y="105"/>
                    </a:cubicBezTo>
                    <a:close/>
                    <a:moveTo>
                      <a:pt x="169" y="105"/>
                    </a:moveTo>
                    <a:cubicBezTo>
                      <a:pt x="169" y="104"/>
                      <a:pt x="169" y="104"/>
                      <a:pt x="169" y="104"/>
                    </a:cubicBezTo>
                    <a:cubicBezTo>
                      <a:pt x="168" y="105"/>
                      <a:pt x="168" y="105"/>
                      <a:pt x="169" y="105"/>
                    </a:cubicBezTo>
                    <a:cubicBezTo>
                      <a:pt x="169" y="105"/>
                      <a:pt x="169" y="105"/>
                      <a:pt x="169" y="105"/>
                    </a:cubicBezTo>
                    <a:close/>
                    <a:moveTo>
                      <a:pt x="205" y="105"/>
                    </a:moveTo>
                    <a:cubicBezTo>
                      <a:pt x="205" y="104"/>
                      <a:pt x="206" y="104"/>
                      <a:pt x="206" y="104"/>
                    </a:cubicBezTo>
                    <a:cubicBezTo>
                      <a:pt x="206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5"/>
                      <a:pt x="204" y="105"/>
                      <a:pt x="205" y="105"/>
                    </a:cubicBezTo>
                    <a:close/>
                    <a:moveTo>
                      <a:pt x="252" y="103"/>
                    </a:move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3" y="103"/>
                      <a:pt x="253" y="103"/>
                      <a:pt x="253" y="103"/>
                    </a:cubicBezTo>
                    <a:cubicBezTo>
                      <a:pt x="253" y="103"/>
                      <a:pt x="253" y="103"/>
                      <a:pt x="252" y="103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2" y="102"/>
                      <a:pt x="252" y="102"/>
                      <a:pt x="252" y="102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103"/>
                      <a:pt x="252" y="103"/>
                      <a:pt x="252" y="103"/>
                    </a:cubicBezTo>
                    <a:close/>
                    <a:moveTo>
                      <a:pt x="118" y="108"/>
                    </a:move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8" y="108"/>
                      <a:pt x="119" y="108"/>
                    </a:cubicBezTo>
                    <a:cubicBezTo>
                      <a:pt x="119" y="108"/>
                      <a:pt x="120" y="108"/>
                      <a:pt x="120" y="108"/>
                    </a:cubicBezTo>
                    <a:cubicBezTo>
                      <a:pt x="120" y="108"/>
                      <a:pt x="120" y="108"/>
                      <a:pt x="120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08"/>
                      <a:pt x="118" y="108"/>
                      <a:pt x="118" y="108"/>
                    </a:cubicBezTo>
                    <a:close/>
                    <a:moveTo>
                      <a:pt x="322" y="108"/>
                    </a:moveTo>
                    <a:cubicBezTo>
                      <a:pt x="322" y="107"/>
                      <a:pt x="322" y="107"/>
                      <a:pt x="321" y="107"/>
                    </a:cubicBezTo>
                    <a:cubicBezTo>
                      <a:pt x="321" y="107"/>
                      <a:pt x="321" y="107"/>
                      <a:pt x="320" y="107"/>
                    </a:cubicBezTo>
                    <a:cubicBezTo>
                      <a:pt x="320" y="107"/>
                      <a:pt x="321" y="107"/>
                      <a:pt x="321" y="107"/>
                    </a:cubicBezTo>
                    <a:cubicBezTo>
                      <a:pt x="321" y="107"/>
                      <a:pt x="322" y="107"/>
                      <a:pt x="321" y="107"/>
                    </a:cubicBezTo>
                    <a:cubicBezTo>
                      <a:pt x="321" y="107"/>
                      <a:pt x="321" y="107"/>
                      <a:pt x="321" y="107"/>
                    </a:cubicBezTo>
                    <a:cubicBezTo>
                      <a:pt x="321" y="107"/>
                      <a:pt x="322" y="107"/>
                      <a:pt x="322" y="107"/>
                    </a:cubicBezTo>
                    <a:cubicBezTo>
                      <a:pt x="322" y="107"/>
                      <a:pt x="322" y="106"/>
                      <a:pt x="322" y="106"/>
                    </a:cubicBezTo>
                    <a:cubicBezTo>
                      <a:pt x="322" y="106"/>
                      <a:pt x="322" y="106"/>
                      <a:pt x="322" y="106"/>
                    </a:cubicBezTo>
                    <a:cubicBezTo>
                      <a:pt x="322" y="106"/>
                      <a:pt x="323" y="106"/>
                      <a:pt x="323" y="106"/>
                    </a:cubicBezTo>
                    <a:cubicBezTo>
                      <a:pt x="323" y="106"/>
                      <a:pt x="323" y="106"/>
                      <a:pt x="323" y="106"/>
                    </a:cubicBezTo>
                    <a:cubicBezTo>
                      <a:pt x="323" y="106"/>
                      <a:pt x="323" y="106"/>
                      <a:pt x="323" y="106"/>
                    </a:cubicBezTo>
                    <a:cubicBezTo>
                      <a:pt x="323" y="107"/>
                      <a:pt x="322" y="107"/>
                      <a:pt x="322" y="108"/>
                    </a:cubicBezTo>
                    <a:cubicBezTo>
                      <a:pt x="322" y="108"/>
                      <a:pt x="322" y="108"/>
                      <a:pt x="322" y="108"/>
                    </a:cubicBezTo>
                    <a:cubicBezTo>
                      <a:pt x="322" y="108"/>
                      <a:pt x="322" y="108"/>
                      <a:pt x="322" y="108"/>
                    </a:cubicBezTo>
                    <a:close/>
                    <a:moveTo>
                      <a:pt x="337" y="108"/>
                    </a:moveTo>
                    <a:cubicBezTo>
                      <a:pt x="337" y="108"/>
                      <a:pt x="337" y="107"/>
                      <a:pt x="337" y="107"/>
                    </a:cubicBezTo>
                    <a:cubicBezTo>
                      <a:pt x="337" y="107"/>
                      <a:pt x="337" y="107"/>
                      <a:pt x="337" y="108"/>
                    </a:cubicBezTo>
                    <a:cubicBezTo>
                      <a:pt x="337" y="108"/>
                      <a:pt x="337" y="108"/>
                      <a:pt x="337" y="108"/>
                    </a:cubicBezTo>
                    <a:close/>
                    <a:moveTo>
                      <a:pt x="174" y="107"/>
                    </a:moveTo>
                    <a:cubicBezTo>
                      <a:pt x="174" y="107"/>
                      <a:pt x="174" y="107"/>
                      <a:pt x="174" y="107"/>
                    </a:cubicBezTo>
                    <a:cubicBezTo>
                      <a:pt x="174" y="107"/>
                      <a:pt x="175" y="107"/>
                      <a:pt x="175" y="107"/>
                    </a:cubicBezTo>
                    <a:cubicBezTo>
                      <a:pt x="175" y="107"/>
                      <a:pt x="174" y="108"/>
                      <a:pt x="174" y="108"/>
                    </a:cubicBezTo>
                    <a:cubicBezTo>
                      <a:pt x="174" y="108"/>
                      <a:pt x="174" y="108"/>
                      <a:pt x="174" y="107"/>
                    </a:cubicBezTo>
                    <a:close/>
                    <a:moveTo>
                      <a:pt x="122" y="107"/>
                    </a:move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lose/>
                    <a:moveTo>
                      <a:pt x="138" y="106"/>
                    </a:moveTo>
                    <a:cubicBezTo>
                      <a:pt x="138" y="106"/>
                      <a:pt x="138" y="105"/>
                      <a:pt x="138" y="105"/>
                    </a:cubicBezTo>
                    <a:cubicBezTo>
                      <a:pt x="138" y="105"/>
                      <a:pt x="138" y="106"/>
                      <a:pt x="138" y="106"/>
                    </a:cubicBezTo>
                    <a:cubicBezTo>
                      <a:pt x="138" y="106"/>
                      <a:pt x="138" y="106"/>
                      <a:pt x="138" y="106"/>
                    </a:cubicBezTo>
                    <a:close/>
                    <a:moveTo>
                      <a:pt x="314" y="106"/>
                    </a:moveTo>
                    <a:cubicBezTo>
                      <a:pt x="314" y="105"/>
                      <a:pt x="314" y="105"/>
                      <a:pt x="314" y="105"/>
                    </a:cubicBezTo>
                    <a:cubicBezTo>
                      <a:pt x="314" y="105"/>
                      <a:pt x="314" y="105"/>
                      <a:pt x="314" y="106"/>
                    </a:cubicBezTo>
                    <a:cubicBezTo>
                      <a:pt x="314" y="106"/>
                      <a:pt x="314" y="106"/>
                      <a:pt x="314" y="106"/>
                    </a:cubicBezTo>
                    <a:close/>
                    <a:moveTo>
                      <a:pt x="313" y="105"/>
                    </a:moveTo>
                    <a:cubicBezTo>
                      <a:pt x="313" y="105"/>
                      <a:pt x="313" y="105"/>
                      <a:pt x="313" y="105"/>
                    </a:cubicBezTo>
                    <a:cubicBezTo>
                      <a:pt x="313" y="105"/>
                      <a:pt x="313" y="105"/>
                      <a:pt x="313" y="105"/>
                    </a:cubicBezTo>
                    <a:cubicBezTo>
                      <a:pt x="313" y="105"/>
                      <a:pt x="313" y="105"/>
                      <a:pt x="313" y="105"/>
                    </a:cubicBezTo>
                    <a:close/>
                    <a:moveTo>
                      <a:pt x="362" y="105"/>
                    </a:moveTo>
                    <a:cubicBezTo>
                      <a:pt x="362" y="105"/>
                      <a:pt x="362" y="105"/>
                      <a:pt x="362" y="105"/>
                    </a:cubicBezTo>
                    <a:cubicBezTo>
                      <a:pt x="362" y="105"/>
                      <a:pt x="362" y="105"/>
                      <a:pt x="362" y="105"/>
                    </a:cubicBezTo>
                    <a:cubicBezTo>
                      <a:pt x="362" y="105"/>
                      <a:pt x="362" y="105"/>
                      <a:pt x="362" y="105"/>
                    </a:cubicBezTo>
                    <a:cubicBezTo>
                      <a:pt x="362" y="105"/>
                      <a:pt x="362" y="105"/>
                      <a:pt x="362" y="105"/>
                    </a:cubicBezTo>
                    <a:close/>
                    <a:moveTo>
                      <a:pt x="312" y="105"/>
                    </a:moveTo>
                    <a:cubicBezTo>
                      <a:pt x="312" y="105"/>
                      <a:pt x="312" y="105"/>
                      <a:pt x="312" y="105"/>
                    </a:cubicBezTo>
                    <a:cubicBezTo>
                      <a:pt x="312" y="105"/>
                      <a:pt x="312" y="105"/>
                      <a:pt x="312" y="105"/>
                    </a:cubicBezTo>
                    <a:cubicBezTo>
                      <a:pt x="313" y="105"/>
                      <a:pt x="313" y="105"/>
                      <a:pt x="312" y="105"/>
                    </a:cubicBezTo>
                    <a:close/>
                    <a:moveTo>
                      <a:pt x="323" y="105"/>
                    </a:moveTo>
                    <a:cubicBezTo>
                      <a:pt x="323" y="105"/>
                      <a:pt x="323" y="105"/>
                      <a:pt x="323" y="105"/>
                    </a:cubicBezTo>
                    <a:cubicBezTo>
                      <a:pt x="322" y="105"/>
                      <a:pt x="322" y="105"/>
                      <a:pt x="322" y="105"/>
                    </a:cubicBezTo>
                    <a:cubicBezTo>
                      <a:pt x="322" y="105"/>
                      <a:pt x="322" y="105"/>
                      <a:pt x="322" y="105"/>
                    </a:cubicBezTo>
                    <a:cubicBezTo>
                      <a:pt x="321" y="104"/>
                      <a:pt x="321" y="104"/>
                      <a:pt x="322" y="104"/>
                    </a:cubicBezTo>
                    <a:cubicBezTo>
                      <a:pt x="322" y="104"/>
                      <a:pt x="322" y="104"/>
                      <a:pt x="322" y="104"/>
                    </a:cubicBezTo>
                    <a:cubicBezTo>
                      <a:pt x="322" y="104"/>
                      <a:pt x="322" y="104"/>
                      <a:pt x="322" y="104"/>
                    </a:cubicBezTo>
                    <a:cubicBezTo>
                      <a:pt x="321" y="104"/>
                      <a:pt x="321" y="104"/>
                      <a:pt x="321" y="103"/>
                    </a:cubicBezTo>
                    <a:cubicBezTo>
                      <a:pt x="321" y="103"/>
                      <a:pt x="321" y="103"/>
                      <a:pt x="321" y="103"/>
                    </a:cubicBezTo>
                    <a:cubicBezTo>
                      <a:pt x="321" y="103"/>
                      <a:pt x="321" y="103"/>
                      <a:pt x="321" y="103"/>
                    </a:cubicBezTo>
                    <a:cubicBezTo>
                      <a:pt x="321" y="103"/>
                      <a:pt x="321" y="103"/>
                      <a:pt x="321" y="103"/>
                    </a:cubicBezTo>
                    <a:cubicBezTo>
                      <a:pt x="321" y="103"/>
                      <a:pt x="322" y="103"/>
                      <a:pt x="322" y="104"/>
                    </a:cubicBezTo>
                    <a:cubicBezTo>
                      <a:pt x="322" y="104"/>
                      <a:pt x="323" y="104"/>
                      <a:pt x="323" y="104"/>
                    </a:cubicBezTo>
                    <a:cubicBezTo>
                      <a:pt x="324" y="104"/>
                      <a:pt x="324" y="103"/>
                      <a:pt x="324" y="104"/>
                    </a:cubicBezTo>
                    <a:cubicBezTo>
                      <a:pt x="324" y="104"/>
                      <a:pt x="325" y="104"/>
                      <a:pt x="324" y="104"/>
                    </a:cubicBezTo>
                    <a:cubicBezTo>
                      <a:pt x="324" y="104"/>
                      <a:pt x="324" y="105"/>
                      <a:pt x="324" y="105"/>
                    </a:cubicBezTo>
                    <a:cubicBezTo>
                      <a:pt x="324" y="105"/>
                      <a:pt x="324" y="105"/>
                      <a:pt x="323" y="105"/>
                    </a:cubicBezTo>
                    <a:close/>
                    <a:moveTo>
                      <a:pt x="149" y="105"/>
                    </a:moveTo>
                    <a:cubicBezTo>
                      <a:pt x="149" y="105"/>
                      <a:pt x="149" y="104"/>
                      <a:pt x="149" y="104"/>
                    </a:cubicBezTo>
                    <a:cubicBezTo>
                      <a:pt x="150" y="104"/>
                      <a:pt x="150" y="105"/>
                      <a:pt x="149" y="105"/>
                    </a:cubicBezTo>
                    <a:cubicBezTo>
                      <a:pt x="149" y="105"/>
                      <a:pt x="149" y="105"/>
                      <a:pt x="149" y="105"/>
                    </a:cubicBezTo>
                    <a:close/>
                    <a:moveTo>
                      <a:pt x="266" y="104"/>
                    </a:moveTo>
                    <a:cubicBezTo>
                      <a:pt x="265" y="104"/>
                      <a:pt x="266" y="104"/>
                      <a:pt x="266" y="104"/>
                    </a:cubicBezTo>
                    <a:cubicBezTo>
                      <a:pt x="266" y="104"/>
                      <a:pt x="266" y="104"/>
                      <a:pt x="266" y="104"/>
                    </a:cubicBezTo>
                    <a:cubicBezTo>
                      <a:pt x="266" y="105"/>
                      <a:pt x="266" y="105"/>
                      <a:pt x="266" y="104"/>
                    </a:cubicBezTo>
                    <a:close/>
                    <a:moveTo>
                      <a:pt x="266" y="104"/>
                    </a:moveTo>
                    <a:cubicBezTo>
                      <a:pt x="266" y="104"/>
                      <a:pt x="267" y="104"/>
                      <a:pt x="267" y="104"/>
                    </a:cubicBezTo>
                    <a:cubicBezTo>
                      <a:pt x="267" y="104"/>
                      <a:pt x="267" y="104"/>
                      <a:pt x="267" y="104"/>
                    </a:cubicBezTo>
                    <a:cubicBezTo>
                      <a:pt x="267" y="104"/>
                      <a:pt x="267" y="104"/>
                      <a:pt x="267" y="104"/>
                    </a:cubicBezTo>
                    <a:cubicBezTo>
                      <a:pt x="267" y="104"/>
                      <a:pt x="267" y="104"/>
                      <a:pt x="267" y="104"/>
                    </a:cubicBezTo>
                    <a:cubicBezTo>
                      <a:pt x="267" y="104"/>
                      <a:pt x="267" y="104"/>
                      <a:pt x="267" y="104"/>
                    </a:cubicBezTo>
                    <a:cubicBezTo>
                      <a:pt x="267" y="104"/>
                      <a:pt x="266" y="104"/>
                      <a:pt x="266" y="104"/>
                    </a:cubicBezTo>
                    <a:close/>
                    <a:moveTo>
                      <a:pt x="289" y="104"/>
                    </a:moveTo>
                    <a:cubicBezTo>
                      <a:pt x="289" y="104"/>
                      <a:pt x="289" y="104"/>
                      <a:pt x="289" y="104"/>
                    </a:cubicBezTo>
                    <a:cubicBezTo>
                      <a:pt x="289" y="104"/>
                      <a:pt x="290" y="104"/>
                      <a:pt x="290" y="104"/>
                    </a:cubicBezTo>
                    <a:cubicBezTo>
                      <a:pt x="290" y="104"/>
                      <a:pt x="290" y="104"/>
                      <a:pt x="290" y="104"/>
                    </a:cubicBezTo>
                    <a:cubicBezTo>
                      <a:pt x="290" y="104"/>
                      <a:pt x="291" y="104"/>
                      <a:pt x="291" y="104"/>
                    </a:cubicBezTo>
                    <a:cubicBezTo>
                      <a:pt x="291" y="104"/>
                      <a:pt x="291" y="104"/>
                      <a:pt x="291" y="104"/>
                    </a:cubicBezTo>
                    <a:cubicBezTo>
                      <a:pt x="291" y="104"/>
                      <a:pt x="291" y="104"/>
                      <a:pt x="291" y="104"/>
                    </a:cubicBezTo>
                    <a:cubicBezTo>
                      <a:pt x="291" y="104"/>
                      <a:pt x="291" y="104"/>
                      <a:pt x="291" y="104"/>
                    </a:cubicBezTo>
                    <a:cubicBezTo>
                      <a:pt x="291" y="104"/>
                      <a:pt x="291" y="104"/>
                      <a:pt x="291" y="103"/>
                    </a:cubicBezTo>
                    <a:cubicBezTo>
                      <a:pt x="291" y="103"/>
                      <a:pt x="291" y="103"/>
                      <a:pt x="291" y="103"/>
                    </a:cubicBezTo>
                    <a:cubicBezTo>
                      <a:pt x="291" y="103"/>
                      <a:pt x="292" y="103"/>
                      <a:pt x="292" y="103"/>
                    </a:cubicBezTo>
                    <a:cubicBezTo>
                      <a:pt x="292" y="103"/>
                      <a:pt x="292" y="103"/>
                      <a:pt x="292" y="104"/>
                    </a:cubicBezTo>
                    <a:cubicBezTo>
                      <a:pt x="292" y="104"/>
                      <a:pt x="292" y="104"/>
                      <a:pt x="292" y="104"/>
                    </a:cubicBezTo>
                    <a:cubicBezTo>
                      <a:pt x="292" y="104"/>
                      <a:pt x="292" y="104"/>
                      <a:pt x="292" y="104"/>
                    </a:cubicBezTo>
                    <a:cubicBezTo>
                      <a:pt x="291" y="104"/>
                      <a:pt x="291" y="104"/>
                      <a:pt x="291" y="104"/>
                    </a:cubicBezTo>
                    <a:cubicBezTo>
                      <a:pt x="291" y="104"/>
                      <a:pt x="290" y="104"/>
                      <a:pt x="290" y="104"/>
                    </a:cubicBezTo>
                    <a:cubicBezTo>
                      <a:pt x="290" y="104"/>
                      <a:pt x="289" y="104"/>
                      <a:pt x="289" y="104"/>
                    </a:cubicBezTo>
                    <a:close/>
                    <a:moveTo>
                      <a:pt x="361" y="104"/>
                    </a:moveTo>
                    <a:cubicBezTo>
                      <a:pt x="361" y="104"/>
                      <a:pt x="361" y="104"/>
                      <a:pt x="361" y="104"/>
                    </a:cubicBezTo>
                    <a:cubicBezTo>
                      <a:pt x="360" y="104"/>
                      <a:pt x="360" y="104"/>
                      <a:pt x="360" y="104"/>
                    </a:cubicBezTo>
                    <a:cubicBezTo>
                      <a:pt x="359" y="104"/>
                      <a:pt x="360" y="104"/>
                      <a:pt x="360" y="104"/>
                    </a:cubicBezTo>
                    <a:cubicBezTo>
                      <a:pt x="361" y="104"/>
                      <a:pt x="361" y="104"/>
                      <a:pt x="361" y="104"/>
                    </a:cubicBezTo>
                    <a:cubicBezTo>
                      <a:pt x="362" y="104"/>
                      <a:pt x="362" y="104"/>
                      <a:pt x="362" y="104"/>
                    </a:cubicBezTo>
                    <a:cubicBezTo>
                      <a:pt x="362" y="104"/>
                      <a:pt x="362" y="104"/>
                      <a:pt x="361" y="104"/>
                    </a:cubicBezTo>
                    <a:close/>
                    <a:moveTo>
                      <a:pt x="276" y="104"/>
                    </a:moveTo>
                    <a:cubicBezTo>
                      <a:pt x="276" y="104"/>
                      <a:pt x="277" y="104"/>
                      <a:pt x="277" y="104"/>
                    </a:cubicBezTo>
                    <a:cubicBezTo>
                      <a:pt x="277" y="104"/>
                      <a:pt x="277" y="104"/>
                      <a:pt x="277" y="104"/>
                    </a:cubicBezTo>
                    <a:cubicBezTo>
                      <a:pt x="277" y="104"/>
                      <a:pt x="277" y="104"/>
                      <a:pt x="277" y="104"/>
                    </a:cubicBezTo>
                    <a:cubicBezTo>
                      <a:pt x="277" y="104"/>
                      <a:pt x="276" y="104"/>
                      <a:pt x="276" y="104"/>
                    </a:cubicBezTo>
                    <a:close/>
                    <a:moveTo>
                      <a:pt x="232" y="104"/>
                    </a:moveTo>
                    <a:cubicBezTo>
                      <a:pt x="232" y="104"/>
                      <a:pt x="232" y="104"/>
                      <a:pt x="232" y="104"/>
                    </a:cubicBezTo>
                    <a:cubicBezTo>
                      <a:pt x="233" y="104"/>
                      <a:pt x="233" y="104"/>
                      <a:pt x="233" y="104"/>
                    </a:cubicBezTo>
                    <a:cubicBezTo>
                      <a:pt x="233" y="104"/>
                      <a:pt x="233" y="104"/>
                      <a:pt x="233" y="104"/>
                    </a:cubicBezTo>
                    <a:cubicBezTo>
                      <a:pt x="232" y="104"/>
                      <a:pt x="232" y="104"/>
                      <a:pt x="232" y="104"/>
                    </a:cubicBezTo>
                    <a:cubicBezTo>
                      <a:pt x="232" y="104"/>
                      <a:pt x="232" y="104"/>
                      <a:pt x="232" y="104"/>
                    </a:cubicBezTo>
                    <a:close/>
                    <a:moveTo>
                      <a:pt x="234" y="104"/>
                    </a:moveTo>
                    <a:cubicBezTo>
                      <a:pt x="234" y="104"/>
                      <a:pt x="234" y="104"/>
                      <a:pt x="234" y="104"/>
                    </a:cubicBezTo>
                    <a:cubicBezTo>
                      <a:pt x="234" y="104"/>
                      <a:pt x="234" y="104"/>
                      <a:pt x="234" y="104"/>
                    </a:cubicBezTo>
                    <a:cubicBezTo>
                      <a:pt x="234" y="104"/>
                      <a:pt x="235" y="104"/>
                      <a:pt x="235" y="104"/>
                    </a:cubicBezTo>
                    <a:cubicBezTo>
                      <a:pt x="235" y="104"/>
                      <a:pt x="235" y="104"/>
                      <a:pt x="234" y="104"/>
                    </a:cubicBezTo>
                    <a:close/>
                    <a:moveTo>
                      <a:pt x="235" y="104"/>
                    </a:moveTo>
                    <a:cubicBezTo>
                      <a:pt x="235" y="104"/>
                      <a:pt x="235" y="104"/>
                      <a:pt x="236" y="104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6" y="104"/>
                      <a:pt x="235" y="104"/>
                      <a:pt x="235" y="104"/>
                    </a:cubicBezTo>
                    <a:close/>
                    <a:moveTo>
                      <a:pt x="268" y="104"/>
                    </a:move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9" y="104"/>
                      <a:pt x="269" y="104"/>
                      <a:pt x="269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lose/>
                    <a:moveTo>
                      <a:pt x="236" y="104"/>
                    </a:move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37" y="104"/>
                      <a:pt x="237" y="104"/>
                      <a:pt x="237" y="104"/>
                    </a:cubicBezTo>
                    <a:cubicBezTo>
                      <a:pt x="237" y="104"/>
                      <a:pt x="237" y="104"/>
                      <a:pt x="237" y="104"/>
                    </a:cubicBezTo>
                    <a:cubicBezTo>
                      <a:pt x="237" y="104"/>
                      <a:pt x="237" y="104"/>
                      <a:pt x="238" y="103"/>
                    </a:cubicBezTo>
                    <a:cubicBezTo>
                      <a:pt x="238" y="103"/>
                      <a:pt x="238" y="103"/>
                      <a:pt x="238" y="103"/>
                    </a:cubicBezTo>
                    <a:cubicBezTo>
                      <a:pt x="239" y="103"/>
                      <a:pt x="239" y="104"/>
                      <a:pt x="238" y="104"/>
                    </a:cubicBezTo>
                    <a:cubicBezTo>
                      <a:pt x="238" y="104"/>
                      <a:pt x="238" y="104"/>
                      <a:pt x="238" y="104"/>
                    </a:cubicBezTo>
                    <a:cubicBezTo>
                      <a:pt x="238" y="104"/>
                      <a:pt x="238" y="104"/>
                      <a:pt x="237" y="104"/>
                    </a:cubicBezTo>
                    <a:cubicBezTo>
                      <a:pt x="237" y="104"/>
                      <a:pt x="236" y="104"/>
                      <a:pt x="236" y="104"/>
                    </a:cubicBezTo>
                    <a:close/>
                    <a:moveTo>
                      <a:pt x="278" y="104"/>
                    </a:moveTo>
                    <a:cubicBezTo>
                      <a:pt x="278" y="104"/>
                      <a:pt x="278" y="104"/>
                      <a:pt x="278" y="104"/>
                    </a:cubicBezTo>
                    <a:cubicBezTo>
                      <a:pt x="278" y="104"/>
                      <a:pt x="278" y="104"/>
                      <a:pt x="278" y="104"/>
                    </a:cubicBezTo>
                    <a:cubicBezTo>
                      <a:pt x="278" y="104"/>
                      <a:pt x="278" y="104"/>
                      <a:pt x="278" y="104"/>
                    </a:cubicBezTo>
                    <a:close/>
                    <a:moveTo>
                      <a:pt x="339" y="104"/>
                    </a:moveTo>
                    <a:cubicBezTo>
                      <a:pt x="339" y="104"/>
                      <a:pt x="339" y="104"/>
                      <a:pt x="339" y="104"/>
                    </a:cubicBezTo>
                    <a:cubicBezTo>
                      <a:pt x="339" y="104"/>
                      <a:pt x="339" y="104"/>
                      <a:pt x="339" y="104"/>
                    </a:cubicBezTo>
                    <a:cubicBezTo>
                      <a:pt x="339" y="104"/>
                      <a:pt x="339" y="104"/>
                      <a:pt x="339" y="104"/>
                    </a:cubicBezTo>
                    <a:close/>
                    <a:moveTo>
                      <a:pt x="269" y="104"/>
                    </a:moveTo>
                    <a:cubicBezTo>
                      <a:pt x="269" y="104"/>
                      <a:pt x="269" y="104"/>
                      <a:pt x="269" y="104"/>
                    </a:cubicBezTo>
                    <a:cubicBezTo>
                      <a:pt x="269" y="104"/>
                      <a:pt x="269" y="104"/>
                      <a:pt x="269" y="104"/>
                    </a:cubicBezTo>
                    <a:cubicBezTo>
                      <a:pt x="269" y="104"/>
                      <a:pt x="269" y="104"/>
                      <a:pt x="269" y="104"/>
                    </a:cubicBezTo>
                    <a:cubicBezTo>
                      <a:pt x="269" y="104"/>
                      <a:pt x="269" y="104"/>
                      <a:pt x="269" y="104"/>
                    </a:cubicBezTo>
                    <a:close/>
                    <a:moveTo>
                      <a:pt x="166" y="104"/>
                    </a:moveTo>
                    <a:cubicBezTo>
                      <a:pt x="166" y="104"/>
                      <a:pt x="166" y="104"/>
                      <a:pt x="166" y="104"/>
                    </a:cubicBezTo>
                    <a:cubicBezTo>
                      <a:pt x="166" y="104"/>
                      <a:pt x="166" y="104"/>
                      <a:pt x="166" y="104"/>
                    </a:cubicBezTo>
                    <a:cubicBezTo>
                      <a:pt x="166" y="104"/>
                      <a:pt x="166" y="104"/>
                      <a:pt x="166" y="104"/>
                    </a:cubicBezTo>
                    <a:close/>
                    <a:moveTo>
                      <a:pt x="270" y="104"/>
                    </a:moveTo>
                    <a:cubicBezTo>
                      <a:pt x="270" y="104"/>
                      <a:pt x="270" y="104"/>
                      <a:pt x="270" y="104"/>
                    </a:cubicBezTo>
                    <a:cubicBezTo>
                      <a:pt x="270" y="104"/>
                      <a:pt x="270" y="104"/>
                      <a:pt x="270" y="104"/>
                    </a:cubicBezTo>
                    <a:cubicBezTo>
                      <a:pt x="270" y="104"/>
                      <a:pt x="270" y="104"/>
                      <a:pt x="270" y="104"/>
                    </a:cubicBezTo>
                    <a:cubicBezTo>
                      <a:pt x="270" y="104"/>
                      <a:pt x="270" y="104"/>
                      <a:pt x="270" y="104"/>
                    </a:cubicBezTo>
                    <a:close/>
                    <a:moveTo>
                      <a:pt x="239" y="104"/>
                    </a:moveTo>
                    <a:cubicBezTo>
                      <a:pt x="239" y="104"/>
                      <a:pt x="239" y="103"/>
                      <a:pt x="239" y="103"/>
                    </a:cubicBezTo>
                    <a:cubicBezTo>
                      <a:pt x="239" y="103"/>
                      <a:pt x="240" y="103"/>
                      <a:pt x="240" y="103"/>
                    </a:cubicBezTo>
                    <a:cubicBezTo>
                      <a:pt x="241" y="103"/>
                      <a:pt x="241" y="103"/>
                      <a:pt x="241" y="103"/>
                    </a:cubicBezTo>
                    <a:cubicBezTo>
                      <a:pt x="241" y="103"/>
                      <a:pt x="241" y="103"/>
                      <a:pt x="241" y="103"/>
                    </a:cubicBezTo>
                    <a:cubicBezTo>
                      <a:pt x="242" y="103"/>
                      <a:pt x="242" y="103"/>
                      <a:pt x="241" y="103"/>
                    </a:cubicBezTo>
                    <a:cubicBezTo>
                      <a:pt x="241" y="104"/>
                      <a:pt x="240" y="104"/>
                      <a:pt x="239" y="104"/>
                    </a:cubicBezTo>
                    <a:close/>
                    <a:moveTo>
                      <a:pt x="96" y="103"/>
                    </a:moveTo>
                    <a:cubicBezTo>
                      <a:pt x="96" y="103"/>
                      <a:pt x="95" y="103"/>
                      <a:pt x="95" y="103"/>
                    </a:cubicBezTo>
                    <a:cubicBezTo>
                      <a:pt x="95" y="103"/>
                      <a:pt x="95" y="103"/>
                      <a:pt x="94" y="103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93" y="103"/>
                      <a:pt x="96" y="103"/>
                      <a:pt x="96" y="103"/>
                    </a:cubicBezTo>
                    <a:cubicBezTo>
                      <a:pt x="97" y="103"/>
                      <a:pt x="97" y="103"/>
                      <a:pt x="97" y="103"/>
                    </a:cubicBezTo>
                    <a:cubicBezTo>
                      <a:pt x="97" y="103"/>
                      <a:pt x="97" y="103"/>
                      <a:pt x="96" y="103"/>
                    </a:cubicBezTo>
                    <a:cubicBezTo>
                      <a:pt x="96" y="103"/>
                      <a:pt x="96" y="104"/>
                      <a:pt x="96" y="103"/>
                    </a:cubicBezTo>
                    <a:close/>
                    <a:moveTo>
                      <a:pt x="326" y="103"/>
                    </a:moveTo>
                    <a:cubicBezTo>
                      <a:pt x="326" y="103"/>
                      <a:pt x="325" y="103"/>
                      <a:pt x="326" y="103"/>
                    </a:cubicBezTo>
                    <a:cubicBezTo>
                      <a:pt x="326" y="103"/>
                      <a:pt x="326" y="103"/>
                      <a:pt x="326" y="103"/>
                    </a:cubicBezTo>
                    <a:cubicBezTo>
                      <a:pt x="326" y="103"/>
                      <a:pt x="326" y="103"/>
                      <a:pt x="326" y="103"/>
                    </a:cubicBezTo>
                    <a:close/>
                    <a:moveTo>
                      <a:pt x="67" y="103"/>
                    </a:move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6" y="103"/>
                      <a:pt x="66" y="103"/>
                      <a:pt x="65" y="103"/>
                    </a:cubicBezTo>
                    <a:cubicBezTo>
                      <a:pt x="65" y="103"/>
                      <a:pt x="65" y="103"/>
                      <a:pt x="64" y="103"/>
                    </a:cubicBezTo>
                    <a:cubicBezTo>
                      <a:pt x="64" y="103"/>
                      <a:pt x="64" y="102"/>
                      <a:pt x="64" y="102"/>
                    </a:cubicBezTo>
                    <a:cubicBezTo>
                      <a:pt x="63" y="102"/>
                      <a:pt x="63" y="102"/>
                      <a:pt x="63" y="102"/>
                    </a:cubicBezTo>
                    <a:cubicBezTo>
                      <a:pt x="63" y="102"/>
                      <a:pt x="63" y="102"/>
                      <a:pt x="63" y="102"/>
                    </a:cubicBezTo>
                    <a:cubicBezTo>
                      <a:pt x="63" y="102"/>
                      <a:pt x="63" y="102"/>
                      <a:pt x="63" y="102"/>
                    </a:cubicBezTo>
                    <a:cubicBezTo>
                      <a:pt x="63" y="102"/>
                      <a:pt x="62" y="101"/>
                      <a:pt x="62" y="101"/>
                    </a:cubicBezTo>
                    <a:cubicBezTo>
                      <a:pt x="62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0" y="102"/>
                      <a:pt x="60" y="101"/>
                      <a:pt x="59" y="101"/>
                    </a:cubicBezTo>
                    <a:cubicBezTo>
                      <a:pt x="59" y="101"/>
                      <a:pt x="59" y="101"/>
                      <a:pt x="58" y="101"/>
                    </a:cubicBezTo>
                    <a:cubicBezTo>
                      <a:pt x="58" y="101"/>
                      <a:pt x="58" y="101"/>
                      <a:pt x="57" y="101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56" y="101"/>
                      <a:pt x="56" y="101"/>
                      <a:pt x="55" y="101"/>
                    </a:cubicBezTo>
                    <a:cubicBezTo>
                      <a:pt x="55" y="101"/>
                      <a:pt x="54" y="101"/>
                      <a:pt x="54" y="101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2" y="100"/>
                      <a:pt x="52" y="100"/>
                      <a:pt x="51" y="100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50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51" y="99"/>
                      <a:pt x="51" y="99"/>
                      <a:pt x="52" y="99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2" y="99"/>
                      <a:pt x="53" y="99"/>
                      <a:pt x="53" y="99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55" y="99"/>
                      <a:pt x="55" y="99"/>
                      <a:pt x="56" y="99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56" y="99"/>
                      <a:pt x="56" y="99"/>
                      <a:pt x="57" y="99"/>
                    </a:cubicBezTo>
                    <a:cubicBezTo>
                      <a:pt x="57" y="100"/>
                      <a:pt x="57" y="100"/>
                      <a:pt x="57" y="99"/>
                    </a:cubicBezTo>
                    <a:cubicBezTo>
                      <a:pt x="57" y="99"/>
                      <a:pt x="57" y="99"/>
                      <a:pt x="58" y="99"/>
                    </a:cubicBezTo>
                    <a:cubicBezTo>
                      <a:pt x="58" y="99"/>
                      <a:pt x="58" y="100"/>
                      <a:pt x="58" y="10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59" y="100"/>
                      <a:pt x="59" y="100"/>
                      <a:pt x="60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0"/>
                      <a:pt x="61" y="100"/>
                      <a:pt x="61" y="100"/>
                    </a:cubicBezTo>
                    <a:cubicBezTo>
                      <a:pt x="62" y="100"/>
                      <a:pt x="62" y="100"/>
                      <a:pt x="63" y="100"/>
                    </a:cubicBezTo>
                    <a:cubicBezTo>
                      <a:pt x="63" y="100"/>
                      <a:pt x="64" y="100"/>
                      <a:pt x="64" y="100"/>
                    </a:cubicBezTo>
                    <a:cubicBezTo>
                      <a:pt x="65" y="100"/>
                      <a:pt x="65" y="100"/>
                      <a:pt x="65" y="100"/>
                    </a:cubicBezTo>
                    <a:cubicBezTo>
                      <a:pt x="65" y="100"/>
                      <a:pt x="65" y="100"/>
                      <a:pt x="65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5" y="101"/>
                      <a:pt x="65" y="101"/>
                    </a:cubicBezTo>
                    <a:cubicBezTo>
                      <a:pt x="65" y="101"/>
                      <a:pt x="65" y="101"/>
                      <a:pt x="65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102"/>
                      <a:pt x="65" y="102"/>
                      <a:pt x="66" y="102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67" y="102"/>
                      <a:pt x="67" y="102"/>
                      <a:pt x="68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70" y="102"/>
                      <a:pt x="70" y="102"/>
                      <a:pt x="70" y="102"/>
                    </a:cubicBezTo>
                    <a:cubicBezTo>
                      <a:pt x="70" y="102"/>
                      <a:pt x="70" y="102"/>
                      <a:pt x="70" y="102"/>
                    </a:cubicBezTo>
                    <a:cubicBezTo>
                      <a:pt x="70" y="102"/>
                      <a:pt x="70" y="102"/>
                      <a:pt x="71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3" y="102"/>
                      <a:pt x="73" y="102"/>
                      <a:pt x="74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8" y="102"/>
                      <a:pt x="78" y="102"/>
                    </a:cubicBezTo>
                    <a:cubicBezTo>
                      <a:pt x="78" y="102"/>
                      <a:pt x="78" y="102"/>
                      <a:pt x="79" y="102"/>
                    </a:cubicBezTo>
                    <a:cubicBezTo>
                      <a:pt x="79" y="102"/>
                      <a:pt x="79" y="102"/>
                      <a:pt x="80" y="102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1" y="102"/>
                      <a:pt x="81" y="102"/>
                      <a:pt x="81" y="102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83" y="102"/>
                      <a:pt x="84" y="102"/>
                      <a:pt x="84" y="102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02"/>
                      <a:pt x="85" y="102"/>
                      <a:pt x="85" y="102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86" y="102"/>
                      <a:pt x="86" y="102"/>
                      <a:pt x="87" y="102"/>
                    </a:cubicBezTo>
                    <a:cubicBezTo>
                      <a:pt x="87" y="102"/>
                      <a:pt x="87" y="102"/>
                      <a:pt x="87" y="102"/>
                    </a:cubicBezTo>
                    <a:cubicBezTo>
                      <a:pt x="87" y="102"/>
                      <a:pt x="87" y="102"/>
                      <a:pt x="86" y="102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86" y="102"/>
                      <a:pt x="86" y="102"/>
                      <a:pt x="85" y="102"/>
                    </a:cubicBezTo>
                    <a:cubicBezTo>
                      <a:pt x="85" y="103"/>
                      <a:pt x="85" y="103"/>
                      <a:pt x="83" y="103"/>
                    </a:cubicBezTo>
                    <a:cubicBezTo>
                      <a:pt x="81" y="103"/>
                      <a:pt x="81" y="103"/>
                      <a:pt x="80" y="103"/>
                    </a:cubicBezTo>
                    <a:cubicBezTo>
                      <a:pt x="80" y="103"/>
                      <a:pt x="80" y="103"/>
                      <a:pt x="79" y="103"/>
                    </a:cubicBezTo>
                    <a:cubicBezTo>
                      <a:pt x="79" y="103"/>
                      <a:pt x="78" y="103"/>
                      <a:pt x="78" y="103"/>
                    </a:cubicBezTo>
                    <a:cubicBezTo>
                      <a:pt x="77" y="103"/>
                      <a:pt x="76" y="103"/>
                      <a:pt x="76" y="103"/>
                    </a:cubicBezTo>
                    <a:cubicBezTo>
                      <a:pt x="75" y="103"/>
                      <a:pt x="74" y="103"/>
                      <a:pt x="74" y="103"/>
                    </a:cubicBezTo>
                    <a:cubicBezTo>
                      <a:pt x="74" y="103"/>
                      <a:pt x="73" y="103"/>
                      <a:pt x="73" y="103"/>
                    </a:cubicBezTo>
                    <a:cubicBezTo>
                      <a:pt x="72" y="103"/>
                      <a:pt x="72" y="103"/>
                      <a:pt x="72" y="103"/>
                    </a:cubicBezTo>
                    <a:cubicBezTo>
                      <a:pt x="72" y="103"/>
                      <a:pt x="71" y="103"/>
                      <a:pt x="71" y="103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0" y="103"/>
                      <a:pt x="70" y="103"/>
                      <a:pt x="69" y="103"/>
                    </a:cubicBezTo>
                    <a:cubicBezTo>
                      <a:pt x="69" y="103"/>
                      <a:pt x="69" y="103"/>
                      <a:pt x="68" y="103"/>
                    </a:cubicBezTo>
                    <a:cubicBezTo>
                      <a:pt x="68" y="103"/>
                      <a:pt x="67" y="103"/>
                      <a:pt x="67" y="103"/>
                    </a:cubicBezTo>
                    <a:close/>
                    <a:moveTo>
                      <a:pt x="131" y="103"/>
                    </a:moveTo>
                    <a:cubicBezTo>
                      <a:pt x="130" y="103"/>
                      <a:pt x="130" y="103"/>
                      <a:pt x="130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cubicBezTo>
                      <a:pt x="132" y="103"/>
                      <a:pt x="132" y="103"/>
                      <a:pt x="131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close/>
                    <a:moveTo>
                      <a:pt x="100" y="103"/>
                    </a:move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101" y="103"/>
                      <a:pt x="100" y="103"/>
                      <a:pt x="100" y="103"/>
                    </a:cubicBezTo>
                    <a:cubicBezTo>
                      <a:pt x="100" y="103"/>
                      <a:pt x="100" y="103"/>
                      <a:pt x="100" y="103"/>
                    </a:cubicBezTo>
                    <a:close/>
                    <a:moveTo>
                      <a:pt x="280" y="103"/>
                    </a:moveTo>
                    <a:cubicBezTo>
                      <a:pt x="280" y="103"/>
                      <a:pt x="280" y="103"/>
                      <a:pt x="280" y="103"/>
                    </a:cubicBezTo>
                    <a:cubicBezTo>
                      <a:pt x="280" y="102"/>
                      <a:pt x="280" y="102"/>
                      <a:pt x="280" y="102"/>
                    </a:cubicBezTo>
                    <a:cubicBezTo>
                      <a:pt x="280" y="102"/>
                      <a:pt x="281" y="102"/>
                      <a:pt x="281" y="102"/>
                    </a:cubicBezTo>
                    <a:cubicBezTo>
                      <a:pt x="281" y="102"/>
                      <a:pt x="281" y="102"/>
                      <a:pt x="281" y="102"/>
                    </a:cubicBezTo>
                    <a:cubicBezTo>
                      <a:pt x="281" y="102"/>
                      <a:pt x="281" y="103"/>
                      <a:pt x="280" y="103"/>
                    </a:cubicBezTo>
                    <a:cubicBezTo>
                      <a:pt x="280" y="103"/>
                      <a:pt x="280" y="103"/>
                      <a:pt x="280" y="103"/>
                    </a:cubicBezTo>
                    <a:close/>
                    <a:moveTo>
                      <a:pt x="273" y="103"/>
                    </a:moveTo>
                    <a:cubicBezTo>
                      <a:pt x="273" y="103"/>
                      <a:pt x="273" y="103"/>
                      <a:pt x="273" y="103"/>
                    </a:cubicBezTo>
                    <a:cubicBezTo>
                      <a:pt x="273" y="103"/>
                      <a:pt x="273" y="103"/>
                      <a:pt x="273" y="103"/>
                    </a:cubicBezTo>
                    <a:cubicBezTo>
                      <a:pt x="273" y="103"/>
                      <a:pt x="273" y="103"/>
                      <a:pt x="273" y="103"/>
                    </a:cubicBezTo>
                    <a:cubicBezTo>
                      <a:pt x="273" y="103"/>
                      <a:pt x="273" y="103"/>
                      <a:pt x="273" y="103"/>
                    </a:cubicBezTo>
                    <a:close/>
                    <a:moveTo>
                      <a:pt x="297" y="103"/>
                    </a:moveTo>
                    <a:cubicBezTo>
                      <a:pt x="297" y="103"/>
                      <a:pt x="297" y="103"/>
                      <a:pt x="297" y="103"/>
                    </a:cubicBezTo>
                    <a:cubicBezTo>
                      <a:pt x="296" y="103"/>
                      <a:pt x="295" y="103"/>
                      <a:pt x="294" y="103"/>
                    </a:cubicBezTo>
                    <a:cubicBezTo>
                      <a:pt x="293" y="103"/>
                      <a:pt x="293" y="103"/>
                      <a:pt x="293" y="102"/>
                    </a:cubicBezTo>
                    <a:cubicBezTo>
                      <a:pt x="293" y="102"/>
                      <a:pt x="293" y="102"/>
                      <a:pt x="292" y="102"/>
                    </a:cubicBezTo>
                    <a:cubicBezTo>
                      <a:pt x="292" y="103"/>
                      <a:pt x="291" y="103"/>
                      <a:pt x="291" y="103"/>
                    </a:cubicBezTo>
                    <a:cubicBezTo>
                      <a:pt x="291" y="102"/>
                      <a:pt x="291" y="102"/>
                      <a:pt x="291" y="102"/>
                    </a:cubicBezTo>
                    <a:cubicBezTo>
                      <a:pt x="290" y="102"/>
                      <a:pt x="290" y="102"/>
                      <a:pt x="290" y="102"/>
                    </a:cubicBezTo>
                    <a:cubicBezTo>
                      <a:pt x="290" y="102"/>
                      <a:pt x="290" y="102"/>
                      <a:pt x="290" y="102"/>
                    </a:cubicBezTo>
                    <a:cubicBezTo>
                      <a:pt x="290" y="102"/>
                      <a:pt x="290" y="102"/>
                      <a:pt x="290" y="102"/>
                    </a:cubicBezTo>
                    <a:cubicBezTo>
                      <a:pt x="291" y="102"/>
                      <a:pt x="291" y="101"/>
                      <a:pt x="291" y="101"/>
                    </a:cubicBezTo>
                    <a:cubicBezTo>
                      <a:pt x="291" y="101"/>
                      <a:pt x="292" y="101"/>
                      <a:pt x="292" y="101"/>
                    </a:cubicBezTo>
                    <a:cubicBezTo>
                      <a:pt x="293" y="101"/>
                      <a:pt x="294" y="101"/>
                      <a:pt x="294" y="101"/>
                    </a:cubicBezTo>
                    <a:cubicBezTo>
                      <a:pt x="294" y="101"/>
                      <a:pt x="294" y="101"/>
                      <a:pt x="294" y="101"/>
                    </a:cubicBezTo>
                    <a:cubicBezTo>
                      <a:pt x="294" y="101"/>
                      <a:pt x="294" y="101"/>
                      <a:pt x="294" y="101"/>
                    </a:cubicBezTo>
                    <a:cubicBezTo>
                      <a:pt x="294" y="101"/>
                      <a:pt x="295" y="101"/>
                      <a:pt x="295" y="101"/>
                    </a:cubicBezTo>
                    <a:cubicBezTo>
                      <a:pt x="295" y="101"/>
                      <a:pt x="295" y="101"/>
                      <a:pt x="296" y="101"/>
                    </a:cubicBezTo>
                    <a:cubicBezTo>
                      <a:pt x="297" y="101"/>
                      <a:pt x="297" y="101"/>
                      <a:pt x="298" y="101"/>
                    </a:cubicBezTo>
                    <a:cubicBezTo>
                      <a:pt x="298" y="101"/>
                      <a:pt x="299" y="101"/>
                      <a:pt x="299" y="101"/>
                    </a:cubicBezTo>
                    <a:cubicBezTo>
                      <a:pt x="299" y="101"/>
                      <a:pt x="299" y="101"/>
                      <a:pt x="299" y="101"/>
                    </a:cubicBezTo>
                    <a:cubicBezTo>
                      <a:pt x="299" y="102"/>
                      <a:pt x="299" y="102"/>
                      <a:pt x="299" y="102"/>
                    </a:cubicBezTo>
                    <a:cubicBezTo>
                      <a:pt x="298" y="102"/>
                      <a:pt x="298" y="102"/>
                      <a:pt x="298" y="102"/>
                    </a:cubicBezTo>
                    <a:cubicBezTo>
                      <a:pt x="298" y="102"/>
                      <a:pt x="298" y="102"/>
                      <a:pt x="298" y="103"/>
                    </a:cubicBezTo>
                    <a:cubicBezTo>
                      <a:pt x="298" y="103"/>
                      <a:pt x="298" y="103"/>
                      <a:pt x="298" y="103"/>
                    </a:cubicBezTo>
                    <a:cubicBezTo>
                      <a:pt x="298" y="103"/>
                      <a:pt x="297" y="103"/>
                      <a:pt x="297" y="103"/>
                    </a:cubicBezTo>
                    <a:close/>
                    <a:moveTo>
                      <a:pt x="196" y="103"/>
                    </a:moveTo>
                    <a:cubicBezTo>
                      <a:pt x="196" y="102"/>
                      <a:pt x="196" y="102"/>
                      <a:pt x="196" y="102"/>
                    </a:cubicBezTo>
                    <a:cubicBezTo>
                      <a:pt x="197" y="102"/>
                      <a:pt x="197" y="102"/>
                      <a:pt x="197" y="102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6" y="103"/>
                      <a:pt x="196" y="103"/>
                      <a:pt x="196" y="103"/>
                    </a:cubicBezTo>
                    <a:close/>
                    <a:moveTo>
                      <a:pt x="324" y="103"/>
                    </a:moveTo>
                    <a:cubicBezTo>
                      <a:pt x="323" y="102"/>
                      <a:pt x="323" y="102"/>
                      <a:pt x="323" y="102"/>
                    </a:cubicBezTo>
                    <a:cubicBezTo>
                      <a:pt x="323" y="102"/>
                      <a:pt x="323" y="102"/>
                      <a:pt x="323" y="102"/>
                    </a:cubicBezTo>
                    <a:cubicBezTo>
                      <a:pt x="322" y="102"/>
                      <a:pt x="322" y="102"/>
                      <a:pt x="322" y="102"/>
                    </a:cubicBezTo>
                    <a:cubicBezTo>
                      <a:pt x="322" y="101"/>
                      <a:pt x="321" y="101"/>
                      <a:pt x="321" y="101"/>
                    </a:cubicBezTo>
                    <a:cubicBezTo>
                      <a:pt x="322" y="101"/>
                      <a:pt x="322" y="101"/>
                      <a:pt x="321" y="101"/>
                    </a:cubicBezTo>
                    <a:cubicBezTo>
                      <a:pt x="321" y="101"/>
                      <a:pt x="321" y="101"/>
                      <a:pt x="321" y="100"/>
                    </a:cubicBezTo>
                    <a:cubicBezTo>
                      <a:pt x="321" y="100"/>
                      <a:pt x="321" y="100"/>
                      <a:pt x="321" y="100"/>
                    </a:cubicBezTo>
                    <a:cubicBezTo>
                      <a:pt x="321" y="100"/>
                      <a:pt x="321" y="100"/>
                      <a:pt x="321" y="100"/>
                    </a:cubicBezTo>
                    <a:cubicBezTo>
                      <a:pt x="321" y="100"/>
                      <a:pt x="321" y="100"/>
                      <a:pt x="321" y="100"/>
                    </a:cubicBezTo>
                    <a:cubicBezTo>
                      <a:pt x="322" y="101"/>
                      <a:pt x="323" y="101"/>
                      <a:pt x="323" y="101"/>
                    </a:cubicBezTo>
                    <a:cubicBezTo>
                      <a:pt x="323" y="101"/>
                      <a:pt x="323" y="102"/>
                      <a:pt x="323" y="102"/>
                    </a:cubicBezTo>
                    <a:cubicBezTo>
                      <a:pt x="324" y="102"/>
                      <a:pt x="324" y="102"/>
                      <a:pt x="324" y="102"/>
                    </a:cubicBezTo>
                    <a:cubicBezTo>
                      <a:pt x="324" y="102"/>
                      <a:pt x="324" y="103"/>
                      <a:pt x="324" y="103"/>
                    </a:cubicBezTo>
                    <a:cubicBezTo>
                      <a:pt x="324" y="103"/>
                      <a:pt x="324" y="103"/>
                      <a:pt x="324" y="103"/>
                    </a:cubicBezTo>
                    <a:close/>
                    <a:moveTo>
                      <a:pt x="146" y="103"/>
                    </a:moveTo>
                    <a:cubicBezTo>
                      <a:pt x="146" y="102"/>
                      <a:pt x="147" y="102"/>
                      <a:pt x="147" y="102"/>
                    </a:cubicBezTo>
                    <a:cubicBezTo>
                      <a:pt x="147" y="102"/>
                      <a:pt x="147" y="103"/>
                      <a:pt x="147" y="103"/>
                    </a:cubicBezTo>
                    <a:cubicBezTo>
                      <a:pt x="147" y="103"/>
                      <a:pt x="147" y="103"/>
                      <a:pt x="146" y="103"/>
                    </a:cubicBezTo>
                    <a:close/>
                    <a:moveTo>
                      <a:pt x="233" y="102"/>
                    </a:moveTo>
                    <a:cubicBezTo>
                      <a:pt x="233" y="102"/>
                      <a:pt x="233" y="102"/>
                      <a:pt x="232" y="102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32" y="102"/>
                      <a:pt x="232" y="102"/>
                      <a:pt x="233" y="102"/>
                    </a:cubicBezTo>
                    <a:cubicBezTo>
                      <a:pt x="233" y="102"/>
                      <a:pt x="233" y="102"/>
                      <a:pt x="233" y="102"/>
                    </a:cubicBezTo>
                    <a:cubicBezTo>
                      <a:pt x="233" y="102"/>
                      <a:pt x="234" y="102"/>
                      <a:pt x="234" y="102"/>
                    </a:cubicBezTo>
                    <a:cubicBezTo>
                      <a:pt x="234" y="102"/>
                      <a:pt x="234" y="102"/>
                      <a:pt x="234" y="102"/>
                    </a:cubicBezTo>
                    <a:cubicBezTo>
                      <a:pt x="234" y="102"/>
                      <a:pt x="234" y="102"/>
                      <a:pt x="234" y="102"/>
                    </a:cubicBezTo>
                    <a:cubicBezTo>
                      <a:pt x="234" y="102"/>
                      <a:pt x="234" y="102"/>
                      <a:pt x="234" y="102"/>
                    </a:cubicBezTo>
                    <a:cubicBezTo>
                      <a:pt x="234" y="102"/>
                      <a:pt x="234" y="102"/>
                      <a:pt x="234" y="102"/>
                    </a:cubicBezTo>
                    <a:cubicBezTo>
                      <a:pt x="234" y="102"/>
                      <a:pt x="233" y="102"/>
                      <a:pt x="233" y="103"/>
                    </a:cubicBezTo>
                    <a:cubicBezTo>
                      <a:pt x="233" y="103"/>
                      <a:pt x="233" y="103"/>
                      <a:pt x="233" y="102"/>
                    </a:cubicBezTo>
                    <a:close/>
                    <a:moveTo>
                      <a:pt x="319" y="102"/>
                    </a:moveTo>
                    <a:cubicBezTo>
                      <a:pt x="319" y="102"/>
                      <a:pt x="319" y="102"/>
                      <a:pt x="319" y="102"/>
                    </a:cubicBezTo>
                    <a:cubicBezTo>
                      <a:pt x="319" y="102"/>
                      <a:pt x="319" y="102"/>
                      <a:pt x="319" y="102"/>
                    </a:cubicBezTo>
                    <a:cubicBezTo>
                      <a:pt x="319" y="102"/>
                      <a:pt x="320" y="102"/>
                      <a:pt x="320" y="102"/>
                    </a:cubicBezTo>
                    <a:cubicBezTo>
                      <a:pt x="320" y="103"/>
                      <a:pt x="319" y="102"/>
                      <a:pt x="319" y="102"/>
                    </a:cubicBezTo>
                    <a:close/>
                    <a:moveTo>
                      <a:pt x="62" y="102"/>
                    </a:moveTo>
                    <a:cubicBezTo>
                      <a:pt x="62" y="102"/>
                      <a:pt x="62" y="102"/>
                      <a:pt x="62" y="102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62" y="102"/>
                      <a:pt x="62" y="102"/>
                      <a:pt x="62" y="102"/>
                    </a:cubicBezTo>
                    <a:close/>
                    <a:moveTo>
                      <a:pt x="88" y="102"/>
                    </a:moveTo>
                    <a:cubicBezTo>
                      <a:pt x="87" y="102"/>
                      <a:pt x="88" y="102"/>
                      <a:pt x="88" y="102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90" y="102"/>
                      <a:pt x="90" y="102"/>
                      <a:pt x="90" y="102"/>
                    </a:cubicBezTo>
                    <a:cubicBezTo>
                      <a:pt x="90" y="102"/>
                      <a:pt x="90" y="102"/>
                      <a:pt x="90" y="102"/>
                    </a:cubicBezTo>
                    <a:cubicBezTo>
                      <a:pt x="90" y="102"/>
                      <a:pt x="89" y="102"/>
                      <a:pt x="89" y="102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88" y="102"/>
                      <a:pt x="88" y="102"/>
                      <a:pt x="88" y="102"/>
                    </a:cubicBezTo>
                    <a:close/>
                    <a:moveTo>
                      <a:pt x="338" y="102"/>
                    </a:moveTo>
                    <a:cubicBezTo>
                      <a:pt x="338" y="102"/>
                      <a:pt x="337" y="102"/>
                      <a:pt x="337" y="102"/>
                    </a:cubicBezTo>
                    <a:cubicBezTo>
                      <a:pt x="337" y="102"/>
                      <a:pt x="336" y="102"/>
                      <a:pt x="336" y="102"/>
                    </a:cubicBezTo>
                    <a:cubicBezTo>
                      <a:pt x="336" y="101"/>
                      <a:pt x="337" y="101"/>
                      <a:pt x="337" y="102"/>
                    </a:cubicBezTo>
                    <a:cubicBezTo>
                      <a:pt x="337" y="102"/>
                      <a:pt x="338" y="102"/>
                      <a:pt x="338" y="102"/>
                    </a:cubicBezTo>
                    <a:cubicBezTo>
                      <a:pt x="338" y="102"/>
                      <a:pt x="338" y="102"/>
                      <a:pt x="338" y="102"/>
                    </a:cubicBezTo>
                    <a:cubicBezTo>
                      <a:pt x="338" y="102"/>
                      <a:pt x="338" y="102"/>
                      <a:pt x="338" y="102"/>
                    </a:cubicBezTo>
                    <a:close/>
                    <a:moveTo>
                      <a:pt x="157" y="102"/>
                    </a:moveTo>
                    <a:cubicBezTo>
                      <a:pt x="157" y="102"/>
                      <a:pt x="157" y="102"/>
                      <a:pt x="156" y="102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7" y="102"/>
                      <a:pt x="157" y="102"/>
                      <a:pt x="157" y="102"/>
                    </a:cubicBezTo>
                    <a:cubicBezTo>
                      <a:pt x="157" y="102"/>
                      <a:pt x="157" y="102"/>
                      <a:pt x="157" y="102"/>
                    </a:cubicBezTo>
                    <a:cubicBezTo>
                      <a:pt x="158" y="102"/>
                      <a:pt x="158" y="102"/>
                      <a:pt x="158" y="102"/>
                    </a:cubicBezTo>
                    <a:cubicBezTo>
                      <a:pt x="158" y="102"/>
                      <a:pt x="159" y="102"/>
                      <a:pt x="159" y="102"/>
                    </a:cubicBezTo>
                    <a:cubicBezTo>
                      <a:pt x="160" y="102"/>
                      <a:pt x="160" y="101"/>
                      <a:pt x="160" y="101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61" y="101"/>
                      <a:pt x="161" y="102"/>
                      <a:pt x="161" y="102"/>
                    </a:cubicBezTo>
                    <a:cubicBezTo>
                      <a:pt x="161" y="102"/>
                      <a:pt x="160" y="102"/>
                      <a:pt x="159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58" y="102"/>
                      <a:pt x="158" y="102"/>
                      <a:pt x="158" y="102"/>
                    </a:cubicBezTo>
                    <a:cubicBezTo>
                      <a:pt x="158" y="102"/>
                      <a:pt x="158" y="102"/>
                      <a:pt x="157" y="102"/>
                    </a:cubicBezTo>
                    <a:close/>
                    <a:moveTo>
                      <a:pt x="281" y="102"/>
                    </a:moveTo>
                    <a:cubicBezTo>
                      <a:pt x="281" y="102"/>
                      <a:pt x="281" y="102"/>
                      <a:pt x="281" y="101"/>
                    </a:cubicBezTo>
                    <a:cubicBezTo>
                      <a:pt x="282" y="101"/>
                      <a:pt x="282" y="101"/>
                      <a:pt x="282" y="101"/>
                    </a:cubicBezTo>
                    <a:cubicBezTo>
                      <a:pt x="283" y="101"/>
                      <a:pt x="283" y="101"/>
                      <a:pt x="283" y="101"/>
                    </a:cubicBezTo>
                    <a:cubicBezTo>
                      <a:pt x="283" y="101"/>
                      <a:pt x="283" y="101"/>
                      <a:pt x="283" y="101"/>
                    </a:cubicBezTo>
                    <a:cubicBezTo>
                      <a:pt x="284" y="101"/>
                      <a:pt x="284" y="101"/>
                      <a:pt x="284" y="101"/>
                    </a:cubicBezTo>
                    <a:cubicBezTo>
                      <a:pt x="284" y="101"/>
                      <a:pt x="284" y="100"/>
                      <a:pt x="284" y="100"/>
                    </a:cubicBezTo>
                    <a:cubicBezTo>
                      <a:pt x="284" y="100"/>
                      <a:pt x="284" y="100"/>
                      <a:pt x="283" y="100"/>
                    </a:cubicBezTo>
                    <a:cubicBezTo>
                      <a:pt x="283" y="100"/>
                      <a:pt x="283" y="100"/>
                      <a:pt x="283" y="100"/>
                    </a:cubicBezTo>
                    <a:cubicBezTo>
                      <a:pt x="283" y="100"/>
                      <a:pt x="283" y="100"/>
                      <a:pt x="283" y="100"/>
                    </a:cubicBezTo>
                    <a:cubicBezTo>
                      <a:pt x="284" y="100"/>
                      <a:pt x="284" y="100"/>
                      <a:pt x="284" y="100"/>
                    </a:cubicBezTo>
                    <a:cubicBezTo>
                      <a:pt x="284" y="100"/>
                      <a:pt x="285" y="100"/>
                      <a:pt x="285" y="100"/>
                    </a:cubicBezTo>
                    <a:cubicBezTo>
                      <a:pt x="285" y="100"/>
                      <a:pt x="285" y="100"/>
                      <a:pt x="285" y="100"/>
                    </a:cubicBezTo>
                    <a:cubicBezTo>
                      <a:pt x="285" y="100"/>
                      <a:pt x="286" y="100"/>
                      <a:pt x="286" y="100"/>
                    </a:cubicBezTo>
                    <a:cubicBezTo>
                      <a:pt x="286" y="100"/>
                      <a:pt x="286" y="100"/>
                      <a:pt x="286" y="100"/>
                    </a:cubicBezTo>
                    <a:cubicBezTo>
                      <a:pt x="286" y="100"/>
                      <a:pt x="286" y="101"/>
                      <a:pt x="285" y="101"/>
                    </a:cubicBezTo>
                    <a:cubicBezTo>
                      <a:pt x="285" y="101"/>
                      <a:pt x="285" y="101"/>
                      <a:pt x="285" y="101"/>
                    </a:cubicBezTo>
                    <a:cubicBezTo>
                      <a:pt x="284" y="101"/>
                      <a:pt x="284" y="101"/>
                      <a:pt x="284" y="101"/>
                    </a:cubicBezTo>
                    <a:cubicBezTo>
                      <a:pt x="283" y="101"/>
                      <a:pt x="283" y="101"/>
                      <a:pt x="283" y="101"/>
                    </a:cubicBezTo>
                    <a:cubicBezTo>
                      <a:pt x="283" y="102"/>
                      <a:pt x="282" y="102"/>
                      <a:pt x="282" y="102"/>
                    </a:cubicBezTo>
                    <a:cubicBezTo>
                      <a:pt x="282" y="102"/>
                      <a:pt x="281" y="102"/>
                      <a:pt x="281" y="102"/>
                    </a:cubicBezTo>
                    <a:close/>
                    <a:moveTo>
                      <a:pt x="289" y="102"/>
                    </a:moveTo>
                    <a:cubicBezTo>
                      <a:pt x="289" y="102"/>
                      <a:pt x="289" y="102"/>
                      <a:pt x="289" y="102"/>
                    </a:cubicBezTo>
                    <a:cubicBezTo>
                      <a:pt x="289" y="102"/>
                      <a:pt x="290" y="102"/>
                      <a:pt x="290" y="102"/>
                    </a:cubicBezTo>
                    <a:cubicBezTo>
                      <a:pt x="290" y="102"/>
                      <a:pt x="289" y="102"/>
                      <a:pt x="289" y="102"/>
                    </a:cubicBezTo>
                    <a:cubicBezTo>
                      <a:pt x="289" y="102"/>
                      <a:pt x="289" y="102"/>
                      <a:pt x="289" y="102"/>
                    </a:cubicBezTo>
                    <a:close/>
                    <a:moveTo>
                      <a:pt x="163" y="101"/>
                    </a:moveTo>
                    <a:cubicBezTo>
                      <a:pt x="163" y="101"/>
                      <a:pt x="164" y="101"/>
                      <a:pt x="164" y="101"/>
                    </a:cubicBezTo>
                    <a:cubicBezTo>
                      <a:pt x="164" y="101"/>
                      <a:pt x="164" y="101"/>
                      <a:pt x="164" y="101"/>
                    </a:cubicBezTo>
                    <a:cubicBezTo>
                      <a:pt x="164" y="101"/>
                      <a:pt x="164" y="101"/>
                      <a:pt x="165" y="101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64" y="102"/>
                      <a:pt x="163" y="102"/>
                      <a:pt x="163" y="101"/>
                    </a:cubicBezTo>
                    <a:close/>
                    <a:moveTo>
                      <a:pt x="191" y="101"/>
                    </a:move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1" y="101"/>
                      <a:pt x="192" y="101"/>
                      <a:pt x="192" y="101"/>
                    </a:cubicBezTo>
                    <a:cubicBezTo>
                      <a:pt x="193" y="101"/>
                      <a:pt x="194" y="101"/>
                      <a:pt x="194" y="101"/>
                    </a:cubicBezTo>
                    <a:cubicBezTo>
                      <a:pt x="194" y="101"/>
                      <a:pt x="194" y="101"/>
                      <a:pt x="194" y="101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3" y="101"/>
                      <a:pt x="193" y="101"/>
                      <a:pt x="193" y="101"/>
                    </a:cubicBezTo>
                    <a:cubicBezTo>
                      <a:pt x="193" y="101"/>
                      <a:pt x="192" y="101"/>
                      <a:pt x="192" y="101"/>
                    </a:cubicBezTo>
                    <a:cubicBezTo>
                      <a:pt x="192" y="101"/>
                      <a:pt x="191" y="101"/>
                      <a:pt x="191" y="101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1" y="101"/>
                      <a:pt x="191" y="101"/>
                      <a:pt x="191" y="101"/>
                    </a:cubicBezTo>
                    <a:close/>
                    <a:moveTo>
                      <a:pt x="174" y="101"/>
                    </a:moveTo>
                    <a:cubicBezTo>
                      <a:pt x="174" y="101"/>
                      <a:pt x="174" y="101"/>
                      <a:pt x="174" y="101"/>
                    </a:cubicBezTo>
                    <a:cubicBezTo>
                      <a:pt x="174" y="101"/>
                      <a:pt x="174" y="101"/>
                      <a:pt x="174" y="101"/>
                    </a:cubicBezTo>
                    <a:cubicBezTo>
                      <a:pt x="174" y="101"/>
                      <a:pt x="174" y="101"/>
                      <a:pt x="174" y="101"/>
                    </a:cubicBezTo>
                    <a:cubicBezTo>
                      <a:pt x="174" y="101"/>
                      <a:pt x="175" y="101"/>
                      <a:pt x="175" y="101"/>
                    </a:cubicBezTo>
                    <a:cubicBezTo>
                      <a:pt x="175" y="101"/>
                      <a:pt x="175" y="101"/>
                      <a:pt x="176" y="100"/>
                    </a:cubicBezTo>
                    <a:cubicBezTo>
                      <a:pt x="176" y="100"/>
                      <a:pt x="176" y="100"/>
                      <a:pt x="176" y="100"/>
                    </a:cubicBezTo>
                    <a:cubicBezTo>
                      <a:pt x="176" y="100"/>
                      <a:pt x="177" y="100"/>
                      <a:pt x="177" y="100"/>
                    </a:cubicBez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78" y="100"/>
                      <a:pt x="178" y="100"/>
                      <a:pt x="179" y="100"/>
                    </a:cubicBezTo>
                    <a:cubicBezTo>
                      <a:pt x="179" y="100"/>
                      <a:pt x="179" y="100"/>
                      <a:pt x="179" y="100"/>
                    </a:cubicBezTo>
                    <a:cubicBezTo>
                      <a:pt x="179" y="99"/>
                      <a:pt x="180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83" y="99"/>
                      <a:pt x="183" y="99"/>
                      <a:pt x="184" y="99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2" y="100"/>
                      <a:pt x="182" y="100"/>
                    </a:cubicBezTo>
                    <a:cubicBezTo>
                      <a:pt x="182" y="100"/>
                      <a:pt x="182" y="100"/>
                      <a:pt x="182" y="100"/>
                    </a:cubicBezTo>
                    <a:cubicBezTo>
                      <a:pt x="182" y="100"/>
                      <a:pt x="181" y="100"/>
                      <a:pt x="181" y="100"/>
                    </a:cubicBezTo>
                    <a:cubicBezTo>
                      <a:pt x="181" y="100"/>
                      <a:pt x="181" y="100"/>
                      <a:pt x="181" y="100"/>
                    </a:cubicBezTo>
                    <a:cubicBezTo>
                      <a:pt x="180" y="100"/>
                      <a:pt x="180" y="100"/>
                      <a:pt x="180" y="100"/>
                    </a:cubicBezTo>
                    <a:cubicBezTo>
                      <a:pt x="179" y="100"/>
                      <a:pt x="179" y="101"/>
                      <a:pt x="178" y="101"/>
                    </a:cubicBezTo>
                    <a:cubicBezTo>
                      <a:pt x="178" y="101"/>
                      <a:pt x="177" y="101"/>
                      <a:pt x="177" y="101"/>
                    </a:cubicBezTo>
                    <a:cubicBezTo>
                      <a:pt x="176" y="101"/>
                      <a:pt x="176" y="101"/>
                      <a:pt x="175" y="101"/>
                    </a:cubicBezTo>
                    <a:cubicBezTo>
                      <a:pt x="175" y="101"/>
                      <a:pt x="174" y="101"/>
                      <a:pt x="174" y="101"/>
                    </a:cubicBezTo>
                    <a:close/>
                    <a:moveTo>
                      <a:pt x="144" y="101"/>
                    </a:moveTo>
                    <a:cubicBezTo>
                      <a:pt x="144" y="101"/>
                      <a:pt x="144" y="101"/>
                      <a:pt x="145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4" y="101"/>
                      <a:pt x="144" y="101"/>
                      <a:pt x="144" y="101"/>
                    </a:cubicBezTo>
                    <a:close/>
                    <a:moveTo>
                      <a:pt x="145" y="101"/>
                    </a:move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lose/>
                    <a:moveTo>
                      <a:pt x="146" y="101"/>
                    </a:move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lose/>
                    <a:moveTo>
                      <a:pt x="147" y="101"/>
                    </a:moveTo>
                    <a:cubicBezTo>
                      <a:pt x="147" y="101"/>
                      <a:pt x="147" y="101"/>
                      <a:pt x="147" y="101"/>
                    </a:cubicBezTo>
                    <a:cubicBezTo>
                      <a:pt x="147" y="101"/>
                      <a:pt x="147" y="101"/>
                      <a:pt x="147" y="101"/>
                    </a:cubicBezTo>
                    <a:cubicBezTo>
                      <a:pt x="148" y="101"/>
                      <a:pt x="148" y="100"/>
                      <a:pt x="148" y="100"/>
                    </a:cubicBezTo>
                    <a:cubicBezTo>
                      <a:pt x="148" y="100"/>
                      <a:pt x="148" y="100"/>
                      <a:pt x="148" y="100"/>
                    </a:cubicBezTo>
                    <a:cubicBezTo>
                      <a:pt x="149" y="100"/>
                      <a:pt x="149" y="100"/>
                      <a:pt x="149" y="100"/>
                    </a:cubicBezTo>
                    <a:cubicBezTo>
                      <a:pt x="149" y="100"/>
                      <a:pt x="149" y="100"/>
                      <a:pt x="149" y="100"/>
                    </a:cubicBezTo>
                    <a:cubicBezTo>
                      <a:pt x="149" y="100"/>
                      <a:pt x="150" y="100"/>
                      <a:pt x="150" y="100"/>
                    </a:cubicBezTo>
                    <a:cubicBezTo>
                      <a:pt x="150" y="100"/>
                      <a:pt x="150" y="100"/>
                      <a:pt x="151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3" y="99"/>
                      <a:pt x="154" y="99"/>
                      <a:pt x="154" y="100"/>
                    </a:cubicBezTo>
                    <a:cubicBezTo>
                      <a:pt x="154" y="100"/>
                      <a:pt x="154" y="100"/>
                      <a:pt x="154" y="99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5" y="99"/>
                      <a:pt x="155" y="99"/>
                      <a:pt x="155" y="99"/>
                    </a:cubicBezTo>
                    <a:cubicBezTo>
                      <a:pt x="155" y="99"/>
                      <a:pt x="156" y="99"/>
                      <a:pt x="156" y="99"/>
                    </a:cubicBezTo>
                    <a:cubicBezTo>
                      <a:pt x="157" y="99"/>
                      <a:pt x="158" y="99"/>
                      <a:pt x="158" y="99"/>
                    </a:cubicBezTo>
                    <a:cubicBezTo>
                      <a:pt x="158" y="99"/>
                      <a:pt x="158" y="99"/>
                      <a:pt x="159" y="99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9" y="99"/>
                      <a:pt x="160" y="99"/>
                      <a:pt x="160" y="99"/>
                    </a:cubicBezTo>
                    <a:cubicBezTo>
                      <a:pt x="160" y="99"/>
                      <a:pt x="161" y="99"/>
                      <a:pt x="161" y="99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62" y="99"/>
                      <a:pt x="162" y="99"/>
                      <a:pt x="162" y="99"/>
                    </a:cubicBezTo>
                    <a:cubicBezTo>
                      <a:pt x="162" y="100"/>
                      <a:pt x="162" y="100"/>
                      <a:pt x="162" y="99"/>
                    </a:cubicBezTo>
                    <a:cubicBezTo>
                      <a:pt x="162" y="99"/>
                      <a:pt x="162" y="99"/>
                      <a:pt x="161" y="99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61" y="99"/>
                      <a:pt x="161" y="99"/>
                      <a:pt x="160" y="99"/>
                    </a:cubicBezTo>
                    <a:cubicBezTo>
                      <a:pt x="160" y="99"/>
                      <a:pt x="160" y="99"/>
                      <a:pt x="160" y="99"/>
                    </a:cubicBezTo>
                    <a:cubicBezTo>
                      <a:pt x="160" y="99"/>
                      <a:pt x="160" y="99"/>
                      <a:pt x="159" y="99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8" y="99"/>
                      <a:pt x="158" y="99"/>
                      <a:pt x="157" y="100"/>
                    </a:cubicBezTo>
                    <a:cubicBezTo>
                      <a:pt x="157" y="100"/>
                      <a:pt x="157" y="100"/>
                      <a:pt x="156" y="100"/>
                    </a:cubicBezTo>
                    <a:cubicBezTo>
                      <a:pt x="156" y="100"/>
                      <a:pt x="155" y="100"/>
                      <a:pt x="155" y="100"/>
                    </a:cubicBezTo>
                    <a:cubicBezTo>
                      <a:pt x="155" y="100"/>
                      <a:pt x="154" y="100"/>
                      <a:pt x="154" y="100"/>
                    </a:cubicBezTo>
                    <a:cubicBezTo>
                      <a:pt x="153" y="100"/>
                      <a:pt x="153" y="100"/>
                      <a:pt x="153" y="100"/>
                    </a:cubicBezTo>
                    <a:cubicBezTo>
                      <a:pt x="153" y="100"/>
                      <a:pt x="153" y="100"/>
                      <a:pt x="152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1" y="100"/>
                      <a:pt x="151" y="100"/>
                      <a:pt x="151" y="100"/>
                    </a:cubicBezTo>
                    <a:cubicBezTo>
                      <a:pt x="150" y="100"/>
                      <a:pt x="150" y="100"/>
                      <a:pt x="150" y="100"/>
                    </a:cubicBezTo>
                    <a:cubicBezTo>
                      <a:pt x="150" y="100"/>
                      <a:pt x="149" y="101"/>
                      <a:pt x="149" y="101"/>
                    </a:cubicBezTo>
                    <a:cubicBezTo>
                      <a:pt x="149" y="101"/>
                      <a:pt x="149" y="101"/>
                      <a:pt x="149" y="101"/>
                    </a:cubicBezTo>
                    <a:cubicBezTo>
                      <a:pt x="148" y="101"/>
                      <a:pt x="148" y="101"/>
                      <a:pt x="148" y="101"/>
                    </a:cubicBezTo>
                    <a:cubicBezTo>
                      <a:pt x="148" y="101"/>
                      <a:pt x="147" y="101"/>
                      <a:pt x="147" y="101"/>
                    </a:cubicBezTo>
                    <a:cubicBezTo>
                      <a:pt x="147" y="101"/>
                      <a:pt x="147" y="101"/>
                      <a:pt x="147" y="101"/>
                    </a:cubicBezTo>
                    <a:close/>
                    <a:moveTo>
                      <a:pt x="67" y="101"/>
                    </a:moveTo>
                    <a:cubicBezTo>
                      <a:pt x="67" y="101"/>
                      <a:pt x="66" y="101"/>
                      <a:pt x="66" y="101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66" y="100"/>
                      <a:pt x="66" y="100"/>
                      <a:pt x="67" y="100"/>
                    </a:cubicBezTo>
                    <a:cubicBezTo>
                      <a:pt x="67" y="101"/>
                      <a:pt x="67" y="101"/>
                      <a:pt x="67" y="101"/>
                    </a:cubicBezTo>
                    <a:cubicBezTo>
                      <a:pt x="67" y="101"/>
                      <a:pt x="67" y="101"/>
                      <a:pt x="67" y="101"/>
                    </a:cubicBezTo>
                    <a:close/>
                    <a:moveTo>
                      <a:pt x="168" y="101"/>
                    </a:moveTo>
                    <a:cubicBezTo>
                      <a:pt x="168" y="101"/>
                      <a:pt x="168" y="101"/>
                      <a:pt x="168" y="101"/>
                    </a:cubicBezTo>
                    <a:cubicBezTo>
                      <a:pt x="168" y="101"/>
                      <a:pt x="168" y="101"/>
                      <a:pt x="168" y="101"/>
                    </a:cubicBezTo>
                    <a:cubicBezTo>
                      <a:pt x="168" y="101"/>
                      <a:pt x="168" y="101"/>
                      <a:pt x="168" y="101"/>
                    </a:cubicBezTo>
                    <a:close/>
                    <a:moveTo>
                      <a:pt x="194" y="101"/>
                    </a:moveTo>
                    <a:cubicBezTo>
                      <a:pt x="194" y="100"/>
                      <a:pt x="194" y="100"/>
                      <a:pt x="194" y="100"/>
                    </a:cubicBezTo>
                    <a:cubicBezTo>
                      <a:pt x="194" y="100"/>
                      <a:pt x="194" y="100"/>
                      <a:pt x="195" y="100"/>
                    </a:cubicBezTo>
                    <a:cubicBezTo>
                      <a:pt x="195" y="100"/>
                      <a:pt x="196" y="100"/>
                      <a:pt x="196" y="100"/>
                    </a:cubicBezTo>
                    <a:cubicBezTo>
                      <a:pt x="196" y="100"/>
                      <a:pt x="196" y="100"/>
                      <a:pt x="196" y="100"/>
                    </a:cubicBezTo>
                    <a:cubicBezTo>
                      <a:pt x="197" y="100"/>
                      <a:pt x="197" y="100"/>
                      <a:pt x="197" y="100"/>
                    </a:cubicBezTo>
                    <a:cubicBezTo>
                      <a:pt x="197" y="100"/>
                      <a:pt x="197" y="100"/>
                      <a:pt x="196" y="100"/>
                    </a:cubicBezTo>
                    <a:cubicBezTo>
                      <a:pt x="196" y="100"/>
                      <a:pt x="195" y="100"/>
                      <a:pt x="195" y="100"/>
                    </a:cubicBezTo>
                    <a:cubicBezTo>
                      <a:pt x="195" y="101"/>
                      <a:pt x="194" y="101"/>
                      <a:pt x="194" y="101"/>
                    </a:cubicBezTo>
                    <a:close/>
                    <a:moveTo>
                      <a:pt x="334" y="100"/>
                    </a:moveTo>
                    <a:cubicBezTo>
                      <a:pt x="334" y="100"/>
                      <a:pt x="334" y="100"/>
                      <a:pt x="334" y="100"/>
                    </a:cubicBezTo>
                    <a:cubicBezTo>
                      <a:pt x="334" y="100"/>
                      <a:pt x="334" y="100"/>
                      <a:pt x="334" y="100"/>
                    </a:cubicBezTo>
                    <a:cubicBezTo>
                      <a:pt x="334" y="101"/>
                      <a:pt x="334" y="101"/>
                      <a:pt x="334" y="100"/>
                    </a:cubicBezTo>
                    <a:close/>
                    <a:moveTo>
                      <a:pt x="251" y="100"/>
                    </a:moveTo>
                    <a:cubicBezTo>
                      <a:pt x="251" y="100"/>
                      <a:pt x="251" y="100"/>
                      <a:pt x="251" y="100"/>
                    </a:cubicBezTo>
                    <a:cubicBezTo>
                      <a:pt x="250" y="100"/>
                      <a:pt x="250" y="100"/>
                      <a:pt x="250" y="100"/>
                    </a:cubicBezTo>
                    <a:cubicBezTo>
                      <a:pt x="250" y="100"/>
                      <a:pt x="250" y="100"/>
                      <a:pt x="251" y="100"/>
                    </a:cubicBezTo>
                    <a:cubicBezTo>
                      <a:pt x="252" y="100"/>
                      <a:pt x="253" y="100"/>
                      <a:pt x="253" y="100"/>
                    </a:cubicBezTo>
                    <a:cubicBezTo>
                      <a:pt x="253" y="100"/>
                      <a:pt x="253" y="100"/>
                      <a:pt x="253" y="100"/>
                    </a:cubicBezTo>
                    <a:cubicBezTo>
                      <a:pt x="253" y="100"/>
                      <a:pt x="253" y="100"/>
                      <a:pt x="252" y="100"/>
                    </a:cubicBezTo>
                    <a:cubicBezTo>
                      <a:pt x="251" y="100"/>
                      <a:pt x="251" y="100"/>
                      <a:pt x="251" y="100"/>
                    </a:cubicBezTo>
                    <a:close/>
                    <a:moveTo>
                      <a:pt x="374" y="100"/>
                    </a:moveTo>
                    <a:cubicBezTo>
                      <a:pt x="373" y="100"/>
                      <a:pt x="372" y="100"/>
                      <a:pt x="372" y="100"/>
                    </a:cubicBezTo>
                    <a:cubicBezTo>
                      <a:pt x="372" y="100"/>
                      <a:pt x="371" y="100"/>
                      <a:pt x="371" y="100"/>
                    </a:cubicBezTo>
                    <a:cubicBezTo>
                      <a:pt x="370" y="100"/>
                      <a:pt x="369" y="100"/>
                      <a:pt x="369" y="100"/>
                    </a:cubicBezTo>
                    <a:cubicBezTo>
                      <a:pt x="369" y="100"/>
                      <a:pt x="369" y="100"/>
                      <a:pt x="369" y="100"/>
                    </a:cubicBezTo>
                    <a:cubicBezTo>
                      <a:pt x="370" y="100"/>
                      <a:pt x="370" y="100"/>
                      <a:pt x="370" y="100"/>
                    </a:cubicBezTo>
                    <a:cubicBezTo>
                      <a:pt x="370" y="99"/>
                      <a:pt x="371" y="99"/>
                      <a:pt x="374" y="100"/>
                    </a:cubicBezTo>
                    <a:cubicBezTo>
                      <a:pt x="374" y="100"/>
                      <a:pt x="374" y="100"/>
                      <a:pt x="374" y="100"/>
                    </a:cubicBezTo>
                    <a:cubicBezTo>
                      <a:pt x="375" y="100"/>
                      <a:pt x="375" y="100"/>
                      <a:pt x="375" y="100"/>
                    </a:cubicBezTo>
                    <a:cubicBezTo>
                      <a:pt x="376" y="100"/>
                      <a:pt x="375" y="100"/>
                      <a:pt x="375" y="100"/>
                    </a:cubicBezTo>
                    <a:cubicBezTo>
                      <a:pt x="375" y="100"/>
                      <a:pt x="374" y="100"/>
                      <a:pt x="374" y="100"/>
                    </a:cubicBezTo>
                    <a:close/>
                    <a:moveTo>
                      <a:pt x="249" y="100"/>
                    </a:moveTo>
                    <a:cubicBezTo>
                      <a:pt x="249" y="100"/>
                      <a:pt x="249" y="100"/>
                      <a:pt x="249" y="100"/>
                    </a:cubicBezTo>
                    <a:cubicBezTo>
                      <a:pt x="249" y="100"/>
                      <a:pt x="249" y="100"/>
                      <a:pt x="249" y="100"/>
                    </a:cubicBezTo>
                    <a:cubicBezTo>
                      <a:pt x="249" y="100"/>
                      <a:pt x="249" y="100"/>
                      <a:pt x="249" y="100"/>
                    </a:cubicBezTo>
                    <a:close/>
                    <a:moveTo>
                      <a:pt x="336" y="100"/>
                    </a:moveTo>
                    <a:cubicBezTo>
                      <a:pt x="335" y="100"/>
                      <a:pt x="335" y="100"/>
                      <a:pt x="335" y="100"/>
                    </a:cubicBezTo>
                    <a:cubicBezTo>
                      <a:pt x="335" y="100"/>
                      <a:pt x="335" y="100"/>
                      <a:pt x="335" y="100"/>
                    </a:cubicBezTo>
                    <a:cubicBezTo>
                      <a:pt x="334" y="100"/>
                      <a:pt x="334" y="100"/>
                      <a:pt x="335" y="100"/>
                    </a:cubicBezTo>
                    <a:cubicBezTo>
                      <a:pt x="335" y="100"/>
                      <a:pt x="336" y="100"/>
                      <a:pt x="336" y="100"/>
                    </a:cubicBezTo>
                    <a:cubicBezTo>
                      <a:pt x="336" y="100"/>
                      <a:pt x="336" y="100"/>
                      <a:pt x="336" y="100"/>
                    </a:cubicBezTo>
                    <a:cubicBezTo>
                      <a:pt x="336" y="100"/>
                      <a:pt x="336" y="100"/>
                      <a:pt x="336" y="100"/>
                    </a:cubicBezTo>
                    <a:close/>
                    <a:moveTo>
                      <a:pt x="368" y="100"/>
                    </a:moveTo>
                    <a:cubicBezTo>
                      <a:pt x="368" y="100"/>
                      <a:pt x="368" y="100"/>
                      <a:pt x="368" y="100"/>
                    </a:cubicBezTo>
                    <a:cubicBezTo>
                      <a:pt x="368" y="100"/>
                      <a:pt x="368" y="100"/>
                      <a:pt x="368" y="100"/>
                    </a:cubicBezTo>
                    <a:cubicBezTo>
                      <a:pt x="368" y="100"/>
                      <a:pt x="368" y="100"/>
                      <a:pt x="368" y="100"/>
                    </a:cubicBezTo>
                    <a:cubicBezTo>
                      <a:pt x="368" y="100"/>
                      <a:pt x="368" y="100"/>
                      <a:pt x="368" y="100"/>
                    </a:cubicBezTo>
                    <a:close/>
                    <a:moveTo>
                      <a:pt x="46" y="100"/>
                    </a:moveTo>
                    <a:cubicBezTo>
                      <a:pt x="46" y="100"/>
                      <a:pt x="46" y="100"/>
                      <a:pt x="46" y="100"/>
                    </a:cubicBezTo>
                    <a:cubicBezTo>
                      <a:pt x="46" y="100"/>
                      <a:pt x="46" y="100"/>
                      <a:pt x="46" y="100"/>
                    </a:cubicBezTo>
                    <a:cubicBezTo>
                      <a:pt x="46" y="100"/>
                      <a:pt x="47" y="99"/>
                      <a:pt x="47" y="99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46" y="100"/>
                      <a:pt x="46" y="100"/>
                      <a:pt x="46" y="100"/>
                    </a:cubicBezTo>
                    <a:close/>
                    <a:moveTo>
                      <a:pt x="190" y="100"/>
                    </a:move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1" y="100"/>
                      <a:pt x="191" y="100"/>
                      <a:pt x="191" y="100"/>
                    </a:cubicBezTo>
                    <a:cubicBezTo>
                      <a:pt x="191" y="100"/>
                      <a:pt x="192" y="99"/>
                      <a:pt x="192" y="99"/>
                    </a:cubicBezTo>
                    <a:cubicBezTo>
                      <a:pt x="192" y="99"/>
                      <a:pt x="192" y="99"/>
                      <a:pt x="193" y="99"/>
                    </a:cubicBezTo>
                    <a:cubicBezTo>
                      <a:pt x="193" y="99"/>
                      <a:pt x="193" y="99"/>
                      <a:pt x="194" y="99"/>
                    </a:cubicBezTo>
                    <a:cubicBezTo>
                      <a:pt x="194" y="99"/>
                      <a:pt x="194" y="99"/>
                      <a:pt x="195" y="99"/>
                    </a:cubicBezTo>
                    <a:cubicBezTo>
                      <a:pt x="195" y="99"/>
                      <a:pt x="195" y="99"/>
                      <a:pt x="195" y="99"/>
                    </a:cubicBez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8"/>
                      <a:pt x="196" y="98"/>
                      <a:pt x="196" y="98"/>
                    </a:cubicBezTo>
                    <a:cubicBezTo>
                      <a:pt x="197" y="98"/>
                      <a:pt x="197" y="98"/>
                      <a:pt x="197" y="99"/>
                    </a:cubicBezTo>
                    <a:cubicBezTo>
                      <a:pt x="197" y="99"/>
                      <a:pt x="197" y="99"/>
                      <a:pt x="198" y="99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199" y="99"/>
                      <a:pt x="199" y="99"/>
                      <a:pt x="198" y="99"/>
                    </a:cubicBezTo>
                    <a:cubicBezTo>
                      <a:pt x="198" y="99"/>
                      <a:pt x="198" y="99"/>
                      <a:pt x="197" y="99"/>
                    </a:cubicBezTo>
                    <a:cubicBezTo>
                      <a:pt x="197" y="99"/>
                      <a:pt x="196" y="99"/>
                      <a:pt x="196" y="100"/>
                    </a:cubicBezTo>
                    <a:cubicBezTo>
                      <a:pt x="195" y="100"/>
                      <a:pt x="194" y="100"/>
                      <a:pt x="193" y="100"/>
                    </a:cubicBezTo>
                    <a:cubicBezTo>
                      <a:pt x="193" y="100"/>
                      <a:pt x="193" y="100"/>
                      <a:pt x="192" y="100"/>
                    </a:cubicBezTo>
                    <a:cubicBezTo>
                      <a:pt x="192" y="100"/>
                      <a:pt x="192" y="100"/>
                      <a:pt x="191" y="100"/>
                    </a:cubicBezTo>
                    <a:cubicBezTo>
                      <a:pt x="191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lose/>
                    <a:moveTo>
                      <a:pt x="196" y="99"/>
                    </a:move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9"/>
                      <a:pt x="196" y="99"/>
                      <a:pt x="196" y="99"/>
                    </a:cubicBezTo>
                    <a:cubicBezTo>
                      <a:pt x="196" y="99"/>
                      <a:pt x="196" y="99"/>
                      <a:pt x="196" y="99"/>
                    </a:cubicBezTo>
                    <a:close/>
                    <a:moveTo>
                      <a:pt x="286" y="100"/>
                    </a:moveTo>
                    <a:cubicBezTo>
                      <a:pt x="286" y="100"/>
                      <a:pt x="286" y="100"/>
                      <a:pt x="287" y="100"/>
                    </a:cubicBezTo>
                    <a:cubicBezTo>
                      <a:pt x="287" y="100"/>
                      <a:pt x="287" y="99"/>
                      <a:pt x="287" y="99"/>
                    </a:cubicBezTo>
                    <a:cubicBezTo>
                      <a:pt x="288" y="99"/>
                      <a:pt x="288" y="99"/>
                      <a:pt x="288" y="100"/>
                    </a:cubicBezTo>
                    <a:cubicBezTo>
                      <a:pt x="288" y="100"/>
                      <a:pt x="288" y="100"/>
                      <a:pt x="288" y="100"/>
                    </a:cubicBezTo>
                    <a:cubicBezTo>
                      <a:pt x="287" y="100"/>
                      <a:pt x="287" y="100"/>
                      <a:pt x="286" y="100"/>
                    </a:cubicBezTo>
                    <a:close/>
                    <a:moveTo>
                      <a:pt x="44" y="100"/>
                    </a:moveTo>
                    <a:cubicBezTo>
                      <a:pt x="44" y="100"/>
                      <a:pt x="44" y="100"/>
                      <a:pt x="45" y="100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5" y="100"/>
                      <a:pt x="44" y="100"/>
                      <a:pt x="44" y="100"/>
                    </a:cubicBezTo>
                    <a:close/>
                    <a:moveTo>
                      <a:pt x="232" y="100"/>
                    </a:moveTo>
                    <a:cubicBezTo>
                      <a:pt x="232" y="99"/>
                      <a:pt x="230" y="99"/>
                      <a:pt x="230" y="99"/>
                    </a:cubicBezTo>
                    <a:cubicBezTo>
                      <a:pt x="230" y="99"/>
                      <a:pt x="230" y="99"/>
                      <a:pt x="229" y="99"/>
                    </a:cubicBezTo>
                    <a:cubicBezTo>
                      <a:pt x="228" y="99"/>
                      <a:pt x="228" y="99"/>
                      <a:pt x="228" y="99"/>
                    </a:cubicBezTo>
                    <a:cubicBezTo>
                      <a:pt x="228" y="99"/>
                      <a:pt x="229" y="99"/>
                      <a:pt x="229" y="98"/>
                    </a:cubicBezTo>
                    <a:cubicBezTo>
                      <a:pt x="229" y="98"/>
                      <a:pt x="230" y="98"/>
                      <a:pt x="230" y="98"/>
                    </a:cubicBezTo>
                    <a:cubicBezTo>
                      <a:pt x="230" y="98"/>
                      <a:pt x="230" y="98"/>
                      <a:pt x="231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2" y="98"/>
                      <a:pt x="232" y="99"/>
                      <a:pt x="232" y="99"/>
                    </a:cubicBezTo>
                    <a:cubicBezTo>
                      <a:pt x="232" y="99"/>
                      <a:pt x="232" y="100"/>
                      <a:pt x="232" y="100"/>
                    </a:cubicBezTo>
                    <a:cubicBezTo>
                      <a:pt x="232" y="100"/>
                      <a:pt x="232" y="100"/>
                      <a:pt x="232" y="100"/>
                    </a:cubicBezTo>
                    <a:close/>
                    <a:moveTo>
                      <a:pt x="49" y="99"/>
                    </a:moveTo>
                    <a:cubicBezTo>
                      <a:pt x="49" y="99"/>
                      <a:pt x="49" y="99"/>
                      <a:pt x="49" y="99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9" y="99"/>
                      <a:pt x="49" y="99"/>
                      <a:pt x="49" y="99"/>
                    </a:cubicBezTo>
                    <a:close/>
                    <a:moveTo>
                      <a:pt x="365" y="99"/>
                    </a:moveTo>
                    <a:cubicBezTo>
                      <a:pt x="365" y="99"/>
                      <a:pt x="365" y="99"/>
                      <a:pt x="366" y="99"/>
                    </a:cubicBezTo>
                    <a:cubicBezTo>
                      <a:pt x="366" y="99"/>
                      <a:pt x="366" y="99"/>
                      <a:pt x="366" y="99"/>
                    </a:cubicBezTo>
                    <a:cubicBezTo>
                      <a:pt x="366" y="99"/>
                      <a:pt x="366" y="99"/>
                      <a:pt x="367" y="99"/>
                    </a:cubicBezTo>
                    <a:cubicBezTo>
                      <a:pt x="367" y="99"/>
                      <a:pt x="367" y="99"/>
                      <a:pt x="367" y="99"/>
                    </a:cubicBezTo>
                    <a:cubicBezTo>
                      <a:pt x="367" y="99"/>
                      <a:pt x="367" y="99"/>
                      <a:pt x="366" y="99"/>
                    </a:cubicBezTo>
                    <a:cubicBezTo>
                      <a:pt x="366" y="99"/>
                      <a:pt x="365" y="99"/>
                      <a:pt x="365" y="99"/>
                    </a:cubicBezTo>
                    <a:close/>
                    <a:moveTo>
                      <a:pt x="364" y="99"/>
                    </a:moveTo>
                    <a:cubicBezTo>
                      <a:pt x="364" y="99"/>
                      <a:pt x="364" y="99"/>
                      <a:pt x="363" y="99"/>
                    </a:cubicBezTo>
                    <a:cubicBezTo>
                      <a:pt x="363" y="99"/>
                      <a:pt x="363" y="99"/>
                      <a:pt x="362" y="99"/>
                    </a:cubicBezTo>
                    <a:cubicBezTo>
                      <a:pt x="362" y="99"/>
                      <a:pt x="363" y="99"/>
                      <a:pt x="363" y="99"/>
                    </a:cubicBezTo>
                    <a:cubicBezTo>
                      <a:pt x="363" y="99"/>
                      <a:pt x="364" y="99"/>
                      <a:pt x="364" y="99"/>
                    </a:cubicBezTo>
                    <a:cubicBezTo>
                      <a:pt x="364" y="99"/>
                      <a:pt x="364" y="99"/>
                      <a:pt x="364" y="99"/>
                    </a:cubicBezTo>
                    <a:cubicBezTo>
                      <a:pt x="364" y="99"/>
                      <a:pt x="364" y="99"/>
                      <a:pt x="364" y="99"/>
                    </a:cubicBezTo>
                    <a:cubicBezTo>
                      <a:pt x="364" y="99"/>
                      <a:pt x="364" y="99"/>
                      <a:pt x="364" y="99"/>
                    </a:cubicBezTo>
                    <a:close/>
                    <a:moveTo>
                      <a:pt x="368" y="99"/>
                    </a:moveTo>
                    <a:cubicBezTo>
                      <a:pt x="368" y="99"/>
                      <a:pt x="368" y="99"/>
                      <a:pt x="368" y="99"/>
                    </a:cubicBezTo>
                    <a:cubicBezTo>
                      <a:pt x="368" y="99"/>
                      <a:pt x="368" y="99"/>
                      <a:pt x="368" y="99"/>
                    </a:cubicBezTo>
                    <a:cubicBezTo>
                      <a:pt x="368" y="99"/>
                      <a:pt x="368" y="99"/>
                      <a:pt x="368" y="99"/>
                    </a:cubicBezTo>
                    <a:cubicBezTo>
                      <a:pt x="368" y="99"/>
                      <a:pt x="368" y="99"/>
                      <a:pt x="368" y="99"/>
                    </a:cubicBezTo>
                    <a:close/>
                    <a:moveTo>
                      <a:pt x="289" y="99"/>
                    </a:moveTo>
                    <a:cubicBezTo>
                      <a:pt x="289" y="99"/>
                      <a:pt x="289" y="99"/>
                      <a:pt x="289" y="99"/>
                    </a:cubicBezTo>
                    <a:cubicBezTo>
                      <a:pt x="289" y="99"/>
                      <a:pt x="289" y="99"/>
                      <a:pt x="289" y="99"/>
                    </a:cubicBezTo>
                    <a:cubicBezTo>
                      <a:pt x="289" y="99"/>
                      <a:pt x="289" y="99"/>
                      <a:pt x="289" y="99"/>
                    </a:cubicBezTo>
                    <a:cubicBezTo>
                      <a:pt x="289" y="99"/>
                      <a:pt x="289" y="99"/>
                      <a:pt x="289" y="99"/>
                    </a:cubicBezTo>
                    <a:close/>
                    <a:moveTo>
                      <a:pt x="174" y="99"/>
                    </a:moveTo>
                    <a:cubicBezTo>
                      <a:pt x="174" y="99"/>
                      <a:pt x="174" y="99"/>
                      <a:pt x="174" y="99"/>
                    </a:cubicBezTo>
                    <a:cubicBezTo>
                      <a:pt x="175" y="99"/>
                      <a:pt x="175" y="99"/>
                      <a:pt x="174" y="99"/>
                    </a:cubicBezTo>
                    <a:cubicBezTo>
                      <a:pt x="174" y="99"/>
                      <a:pt x="174" y="99"/>
                      <a:pt x="174" y="99"/>
                    </a:cubicBezTo>
                    <a:close/>
                    <a:moveTo>
                      <a:pt x="191" y="99"/>
                    </a:moveTo>
                    <a:cubicBezTo>
                      <a:pt x="191" y="99"/>
                      <a:pt x="191" y="99"/>
                      <a:pt x="193" y="98"/>
                    </a:cubicBezTo>
                    <a:cubicBezTo>
                      <a:pt x="193" y="98"/>
                      <a:pt x="194" y="98"/>
                      <a:pt x="194" y="98"/>
                    </a:cubicBezTo>
                    <a:cubicBezTo>
                      <a:pt x="194" y="98"/>
                      <a:pt x="194" y="97"/>
                      <a:pt x="193" y="97"/>
                    </a:cubicBezTo>
                    <a:cubicBezTo>
                      <a:pt x="193" y="97"/>
                      <a:pt x="193" y="97"/>
                      <a:pt x="193" y="98"/>
                    </a:cubicBezTo>
                    <a:cubicBezTo>
                      <a:pt x="192" y="98"/>
                      <a:pt x="192" y="98"/>
                      <a:pt x="192" y="98"/>
                    </a:cubicBezTo>
                    <a:cubicBezTo>
                      <a:pt x="192" y="98"/>
                      <a:pt x="192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0" y="98"/>
                    </a:cubicBezTo>
                    <a:cubicBezTo>
                      <a:pt x="190" y="98"/>
                      <a:pt x="189" y="98"/>
                      <a:pt x="189" y="98"/>
                    </a:cubicBezTo>
                    <a:cubicBezTo>
                      <a:pt x="189" y="98"/>
                      <a:pt x="188" y="98"/>
                      <a:pt x="188" y="98"/>
                    </a:cubicBezTo>
                    <a:cubicBezTo>
                      <a:pt x="188" y="98"/>
                      <a:pt x="187" y="98"/>
                      <a:pt x="188" y="98"/>
                    </a:cubicBezTo>
                    <a:cubicBezTo>
                      <a:pt x="188" y="98"/>
                      <a:pt x="188" y="98"/>
                      <a:pt x="188" y="98"/>
                    </a:cubicBezTo>
                    <a:cubicBezTo>
                      <a:pt x="188" y="98"/>
                      <a:pt x="189" y="97"/>
                      <a:pt x="189" y="97"/>
                    </a:cubicBezTo>
                    <a:cubicBezTo>
                      <a:pt x="189" y="97"/>
                      <a:pt x="189" y="97"/>
                      <a:pt x="190" y="97"/>
                    </a:cubicBezTo>
                    <a:cubicBezTo>
                      <a:pt x="190" y="97"/>
                      <a:pt x="191" y="97"/>
                      <a:pt x="191" y="97"/>
                    </a:cubicBezTo>
                    <a:cubicBezTo>
                      <a:pt x="191" y="97"/>
                      <a:pt x="192" y="97"/>
                      <a:pt x="192" y="97"/>
                    </a:cubicBezTo>
                    <a:cubicBezTo>
                      <a:pt x="193" y="97"/>
                      <a:pt x="193" y="97"/>
                      <a:pt x="193" y="97"/>
                    </a:cubicBezTo>
                    <a:cubicBezTo>
                      <a:pt x="193" y="97"/>
                      <a:pt x="193" y="97"/>
                      <a:pt x="193" y="97"/>
                    </a:cubicBezTo>
                    <a:cubicBezTo>
                      <a:pt x="193" y="97"/>
                      <a:pt x="194" y="97"/>
                      <a:pt x="194" y="97"/>
                    </a:cubicBezTo>
                    <a:cubicBezTo>
                      <a:pt x="194" y="97"/>
                      <a:pt x="194" y="97"/>
                      <a:pt x="195" y="97"/>
                    </a:cubicBezTo>
                    <a:cubicBezTo>
                      <a:pt x="196" y="97"/>
                      <a:pt x="196" y="97"/>
                      <a:pt x="197" y="97"/>
                    </a:cubicBezTo>
                    <a:cubicBezTo>
                      <a:pt x="197" y="97"/>
                      <a:pt x="197" y="98"/>
                      <a:pt x="197" y="98"/>
                    </a:cubicBezTo>
                    <a:cubicBezTo>
                      <a:pt x="197" y="98"/>
                      <a:pt x="198" y="98"/>
                      <a:pt x="198" y="98"/>
                    </a:cubicBezTo>
                    <a:cubicBezTo>
                      <a:pt x="198" y="97"/>
                      <a:pt x="198" y="97"/>
                      <a:pt x="198" y="98"/>
                    </a:cubicBezTo>
                    <a:cubicBezTo>
                      <a:pt x="197" y="98"/>
                      <a:pt x="197" y="98"/>
                      <a:pt x="197" y="98"/>
                    </a:cubicBezTo>
                    <a:cubicBezTo>
                      <a:pt x="197" y="98"/>
                      <a:pt x="196" y="98"/>
                      <a:pt x="196" y="98"/>
                    </a:cubicBezTo>
                    <a:cubicBezTo>
                      <a:pt x="196" y="98"/>
                      <a:pt x="196" y="98"/>
                      <a:pt x="195" y="98"/>
                    </a:cubicBezTo>
                    <a:cubicBezTo>
                      <a:pt x="195" y="98"/>
                      <a:pt x="195" y="98"/>
                      <a:pt x="194" y="98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193" y="99"/>
                      <a:pt x="193" y="99"/>
                      <a:pt x="193" y="99"/>
                    </a:cubicBezTo>
                    <a:cubicBezTo>
                      <a:pt x="193" y="99"/>
                      <a:pt x="192" y="99"/>
                      <a:pt x="192" y="99"/>
                    </a:cubicBezTo>
                    <a:cubicBezTo>
                      <a:pt x="192" y="99"/>
                      <a:pt x="191" y="99"/>
                      <a:pt x="191" y="99"/>
                    </a:cubicBezTo>
                    <a:close/>
                    <a:moveTo>
                      <a:pt x="361" y="98"/>
                    </a:moveTo>
                    <a:cubicBezTo>
                      <a:pt x="361" y="98"/>
                      <a:pt x="361" y="98"/>
                      <a:pt x="361" y="98"/>
                    </a:cubicBezTo>
                    <a:cubicBezTo>
                      <a:pt x="361" y="98"/>
                      <a:pt x="360" y="98"/>
                      <a:pt x="360" y="97"/>
                    </a:cubicBezTo>
                    <a:cubicBezTo>
                      <a:pt x="360" y="97"/>
                      <a:pt x="361" y="97"/>
                      <a:pt x="361" y="98"/>
                    </a:cubicBezTo>
                    <a:cubicBezTo>
                      <a:pt x="361" y="98"/>
                      <a:pt x="361" y="98"/>
                      <a:pt x="361" y="98"/>
                    </a:cubicBezTo>
                    <a:cubicBezTo>
                      <a:pt x="362" y="98"/>
                      <a:pt x="362" y="99"/>
                      <a:pt x="362" y="99"/>
                    </a:cubicBezTo>
                    <a:cubicBezTo>
                      <a:pt x="362" y="99"/>
                      <a:pt x="362" y="99"/>
                      <a:pt x="361" y="98"/>
                    </a:cubicBezTo>
                    <a:close/>
                    <a:moveTo>
                      <a:pt x="176" y="99"/>
                    </a:move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99"/>
                      <a:pt x="176" y="99"/>
                    </a:cubicBezTo>
                    <a:close/>
                    <a:moveTo>
                      <a:pt x="188" y="99"/>
                    </a:moveTo>
                    <a:cubicBezTo>
                      <a:pt x="189" y="99"/>
                      <a:pt x="189" y="99"/>
                      <a:pt x="189" y="99"/>
                    </a:cubicBezTo>
                    <a:cubicBezTo>
                      <a:pt x="189" y="99"/>
                      <a:pt x="189" y="99"/>
                      <a:pt x="189" y="99"/>
                    </a:cubicBezTo>
                    <a:cubicBezTo>
                      <a:pt x="189" y="99"/>
                      <a:pt x="188" y="99"/>
                      <a:pt x="188" y="99"/>
                    </a:cubicBezTo>
                    <a:close/>
                    <a:moveTo>
                      <a:pt x="221" y="99"/>
                    </a:moveTo>
                    <a:cubicBezTo>
                      <a:pt x="221" y="98"/>
                      <a:pt x="221" y="98"/>
                      <a:pt x="221" y="98"/>
                    </a:cubicBezTo>
                    <a:cubicBezTo>
                      <a:pt x="221" y="98"/>
                      <a:pt x="221" y="98"/>
                      <a:pt x="221" y="98"/>
                    </a:cubicBezTo>
                    <a:cubicBezTo>
                      <a:pt x="221" y="98"/>
                      <a:pt x="221" y="98"/>
                      <a:pt x="221" y="98"/>
                    </a:cubicBezTo>
                    <a:cubicBezTo>
                      <a:pt x="221" y="99"/>
                      <a:pt x="221" y="99"/>
                      <a:pt x="221" y="99"/>
                    </a:cubicBezTo>
                    <a:close/>
                    <a:moveTo>
                      <a:pt x="184" y="98"/>
                    </a:moveTo>
                    <a:cubicBezTo>
                      <a:pt x="184" y="98"/>
                      <a:pt x="184" y="98"/>
                      <a:pt x="185" y="98"/>
                    </a:cubicBezTo>
                    <a:cubicBezTo>
                      <a:pt x="185" y="98"/>
                      <a:pt x="185" y="98"/>
                      <a:pt x="185" y="98"/>
                    </a:cubicBezTo>
                    <a:cubicBezTo>
                      <a:pt x="185" y="98"/>
                      <a:pt x="186" y="98"/>
                      <a:pt x="186" y="98"/>
                    </a:cubicBezTo>
                    <a:cubicBezTo>
                      <a:pt x="186" y="98"/>
                      <a:pt x="186" y="98"/>
                      <a:pt x="187" y="98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98"/>
                      <a:pt x="187" y="98"/>
                      <a:pt x="186" y="98"/>
                    </a:cubicBezTo>
                    <a:cubicBezTo>
                      <a:pt x="186" y="98"/>
                      <a:pt x="186" y="98"/>
                      <a:pt x="185" y="98"/>
                    </a:cubicBezTo>
                    <a:cubicBezTo>
                      <a:pt x="185" y="98"/>
                      <a:pt x="185" y="98"/>
                      <a:pt x="184" y="98"/>
                    </a:cubicBezTo>
                    <a:close/>
                    <a:moveTo>
                      <a:pt x="183" y="98"/>
                    </a:moveTo>
                    <a:cubicBezTo>
                      <a:pt x="183" y="98"/>
                      <a:pt x="183" y="98"/>
                      <a:pt x="183" y="98"/>
                    </a:cubicBezTo>
                    <a:cubicBezTo>
                      <a:pt x="183" y="98"/>
                      <a:pt x="183" y="98"/>
                      <a:pt x="182" y="98"/>
                    </a:cubicBezTo>
                    <a:cubicBezTo>
                      <a:pt x="182" y="98"/>
                      <a:pt x="181" y="98"/>
                      <a:pt x="181" y="98"/>
                    </a:cubicBezTo>
                    <a:cubicBezTo>
                      <a:pt x="181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3" y="98"/>
                    </a:cubicBezTo>
                    <a:cubicBezTo>
                      <a:pt x="183" y="98"/>
                      <a:pt x="183" y="98"/>
                      <a:pt x="183" y="98"/>
                    </a:cubicBezTo>
                    <a:cubicBezTo>
                      <a:pt x="184" y="98"/>
                      <a:pt x="184" y="98"/>
                      <a:pt x="184" y="98"/>
                    </a:cubicBezTo>
                    <a:cubicBezTo>
                      <a:pt x="184" y="98"/>
                      <a:pt x="184" y="98"/>
                      <a:pt x="183" y="98"/>
                    </a:cubicBezTo>
                    <a:close/>
                    <a:moveTo>
                      <a:pt x="267" y="98"/>
                    </a:moveTo>
                    <a:cubicBezTo>
                      <a:pt x="266" y="98"/>
                      <a:pt x="266" y="98"/>
                      <a:pt x="266" y="98"/>
                    </a:cubicBezTo>
                    <a:cubicBezTo>
                      <a:pt x="266" y="98"/>
                      <a:pt x="266" y="98"/>
                      <a:pt x="266" y="98"/>
                    </a:cubicBezTo>
                    <a:cubicBezTo>
                      <a:pt x="266" y="98"/>
                      <a:pt x="266" y="98"/>
                      <a:pt x="266" y="98"/>
                    </a:cubicBezTo>
                    <a:cubicBezTo>
                      <a:pt x="266" y="98"/>
                      <a:pt x="266" y="98"/>
                      <a:pt x="266" y="98"/>
                    </a:cubicBezTo>
                    <a:cubicBezTo>
                      <a:pt x="266" y="97"/>
                      <a:pt x="266" y="97"/>
                      <a:pt x="266" y="97"/>
                    </a:cubicBezTo>
                    <a:cubicBezTo>
                      <a:pt x="266" y="98"/>
                      <a:pt x="266" y="98"/>
                      <a:pt x="265" y="98"/>
                    </a:cubicBezTo>
                    <a:cubicBezTo>
                      <a:pt x="265" y="98"/>
                      <a:pt x="265" y="97"/>
                      <a:pt x="265" y="97"/>
                    </a:cubicBezTo>
                    <a:cubicBezTo>
                      <a:pt x="265" y="97"/>
                      <a:pt x="264" y="97"/>
                      <a:pt x="264" y="97"/>
                    </a:cubicBezTo>
                    <a:cubicBezTo>
                      <a:pt x="264" y="97"/>
                      <a:pt x="263" y="97"/>
                      <a:pt x="262" y="97"/>
                    </a:cubicBezTo>
                    <a:cubicBezTo>
                      <a:pt x="262" y="97"/>
                      <a:pt x="262" y="98"/>
                      <a:pt x="262" y="98"/>
                    </a:cubicBezTo>
                    <a:cubicBezTo>
                      <a:pt x="262" y="98"/>
                      <a:pt x="262" y="98"/>
                      <a:pt x="262" y="98"/>
                    </a:cubicBezTo>
                    <a:cubicBezTo>
                      <a:pt x="262" y="98"/>
                      <a:pt x="261" y="98"/>
                      <a:pt x="261" y="98"/>
                    </a:cubicBezTo>
                    <a:cubicBezTo>
                      <a:pt x="261" y="98"/>
                      <a:pt x="261" y="98"/>
                      <a:pt x="260" y="97"/>
                    </a:cubicBezTo>
                    <a:cubicBezTo>
                      <a:pt x="260" y="97"/>
                      <a:pt x="260" y="97"/>
                      <a:pt x="260" y="97"/>
                    </a:cubicBezTo>
                    <a:cubicBezTo>
                      <a:pt x="259" y="97"/>
                      <a:pt x="259" y="97"/>
                      <a:pt x="259" y="97"/>
                    </a:cubicBezTo>
                    <a:cubicBezTo>
                      <a:pt x="258" y="97"/>
                      <a:pt x="257" y="97"/>
                      <a:pt x="257" y="97"/>
                    </a:cubicBezTo>
                    <a:cubicBezTo>
                      <a:pt x="257" y="97"/>
                      <a:pt x="257" y="97"/>
                      <a:pt x="257" y="97"/>
                    </a:cubicBezTo>
                    <a:cubicBezTo>
                      <a:pt x="256" y="97"/>
                      <a:pt x="256" y="97"/>
                      <a:pt x="256" y="97"/>
                    </a:cubicBezTo>
                    <a:cubicBezTo>
                      <a:pt x="256" y="97"/>
                      <a:pt x="256" y="97"/>
                      <a:pt x="257" y="97"/>
                    </a:cubicBezTo>
                    <a:cubicBezTo>
                      <a:pt x="257" y="97"/>
                      <a:pt x="257" y="97"/>
                      <a:pt x="257" y="97"/>
                    </a:cubicBezTo>
                    <a:cubicBezTo>
                      <a:pt x="257" y="97"/>
                      <a:pt x="257" y="97"/>
                      <a:pt x="258" y="97"/>
                    </a:cubicBezTo>
                    <a:cubicBezTo>
                      <a:pt x="258" y="97"/>
                      <a:pt x="259" y="97"/>
                      <a:pt x="259" y="97"/>
                    </a:cubicBezTo>
                    <a:cubicBezTo>
                      <a:pt x="259" y="97"/>
                      <a:pt x="259" y="97"/>
                      <a:pt x="259" y="97"/>
                    </a:cubicBezTo>
                    <a:cubicBezTo>
                      <a:pt x="260" y="97"/>
                      <a:pt x="260" y="97"/>
                      <a:pt x="260" y="97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1" y="97"/>
                      <a:pt x="262" y="97"/>
                      <a:pt x="262" y="97"/>
                    </a:cubicBezTo>
                    <a:cubicBezTo>
                      <a:pt x="262" y="97"/>
                      <a:pt x="262" y="97"/>
                      <a:pt x="262" y="97"/>
                    </a:cubicBezTo>
                    <a:cubicBezTo>
                      <a:pt x="263" y="97"/>
                      <a:pt x="263" y="97"/>
                      <a:pt x="263" y="97"/>
                    </a:cubicBezTo>
                    <a:cubicBezTo>
                      <a:pt x="263" y="97"/>
                      <a:pt x="263" y="97"/>
                      <a:pt x="264" y="97"/>
                    </a:cubicBezTo>
                    <a:cubicBezTo>
                      <a:pt x="264" y="97"/>
                      <a:pt x="264" y="97"/>
                      <a:pt x="264" y="97"/>
                    </a:cubicBezTo>
                    <a:cubicBezTo>
                      <a:pt x="265" y="97"/>
                      <a:pt x="265" y="97"/>
                      <a:pt x="265" y="97"/>
                    </a:cubicBezTo>
                    <a:cubicBezTo>
                      <a:pt x="265" y="97"/>
                      <a:pt x="265" y="97"/>
                      <a:pt x="266" y="97"/>
                    </a:cubicBezTo>
                    <a:cubicBezTo>
                      <a:pt x="266" y="97"/>
                      <a:pt x="266" y="97"/>
                      <a:pt x="266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68" y="97"/>
                      <a:pt x="268" y="97"/>
                      <a:pt x="268" y="97"/>
                    </a:cubicBezTo>
                    <a:cubicBezTo>
                      <a:pt x="268" y="98"/>
                      <a:pt x="268" y="98"/>
                      <a:pt x="268" y="98"/>
                    </a:cubicBezTo>
                    <a:cubicBezTo>
                      <a:pt x="268" y="98"/>
                      <a:pt x="269" y="98"/>
                      <a:pt x="269" y="98"/>
                    </a:cubicBezTo>
                    <a:cubicBezTo>
                      <a:pt x="269" y="97"/>
                      <a:pt x="270" y="97"/>
                      <a:pt x="270" y="98"/>
                    </a:cubicBezTo>
                    <a:cubicBezTo>
                      <a:pt x="270" y="98"/>
                      <a:pt x="271" y="98"/>
                      <a:pt x="271" y="98"/>
                    </a:cubicBezTo>
                    <a:cubicBezTo>
                      <a:pt x="271" y="97"/>
                      <a:pt x="271" y="97"/>
                      <a:pt x="271" y="98"/>
                    </a:cubicBezTo>
                    <a:cubicBezTo>
                      <a:pt x="271" y="98"/>
                      <a:pt x="272" y="98"/>
                      <a:pt x="272" y="97"/>
                    </a:cubicBezTo>
                    <a:cubicBezTo>
                      <a:pt x="272" y="97"/>
                      <a:pt x="272" y="97"/>
                      <a:pt x="273" y="97"/>
                    </a:cubicBezTo>
                    <a:cubicBezTo>
                      <a:pt x="273" y="98"/>
                      <a:pt x="273" y="97"/>
                      <a:pt x="273" y="97"/>
                    </a:cubicBezTo>
                    <a:cubicBezTo>
                      <a:pt x="273" y="97"/>
                      <a:pt x="273" y="97"/>
                      <a:pt x="273" y="97"/>
                    </a:cubicBezTo>
                    <a:cubicBezTo>
                      <a:pt x="274" y="97"/>
                      <a:pt x="274" y="97"/>
                      <a:pt x="274" y="97"/>
                    </a:cubicBezTo>
                    <a:cubicBezTo>
                      <a:pt x="274" y="97"/>
                      <a:pt x="274" y="97"/>
                      <a:pt x="274" y="97"/>
                    </a:cubicBezTo>
                    <a:cubicBezTo>
                      <a:pt x="275" y="97"/>
                      <a:pt x="275" y="97"/>
                      <a:pt x="275" y="97"/>
                    </a:cubicBezTo>
                    <a:cubicBezTo>
                      <a:pt x="275" y="97"/>
                      <a:pt x="275" y="96"/>
                      <a:pt x="275" y="96"/>
                    </a:cubicBezTo>
                    <a:cubicBezTo>
                      <a:pt x="275" y="96"/>
                      <a:pt x="275" y="96"/>
                      <a:pt x="275" y="96"/>
                    </a:cubicBezTo>
                    <a:cubicBezTo>
                      <a:pt x="276" y="96"/>
                      <a:pt x="276" y="96"/>
                      <a:pt x="276" y="96"/>
                    </a:cubicBezTo>
                    <a:cubicBezTo>
                      <a:pt x="276" y="96"/>
                      <a:pt x="276" y="96"/>
                      <a:pt x="276" y="96"/>
                    </a:cubicBezTo>
                    <a:cubicBezTo>
                      <a:pt x="276" y="96"/>
                      <a:pt x="276" y="96"/>
                      <a:pt x="276" y="96"/>
                    </a:cubicBezTo>
                    <a:cubicBezTo>
                      <a:pt x="276" y="97"/>
                      <a:pt x="276" y="97"/>
                      <a:pt x="277" y="97"/>
                    </a:cubicBezTo>
                    <a:cubicBezTo>
                      <a:pt x="277" y="97"/>
                      <a:pt x="277" y="97"/>
                      <a:pt x="277" y="96"/>
                    </a:cubicBezTo>
                    <a:cubicBezTo>
                      <a:pt x="277" y="96"/>
                      <a:pt x="277" y="96"/>
                      <a:pt x="278" y="96"/>
                    </a:cubicBezTo>
                    <a:cubicBezTo>
                      <a:pt x="279" y="96"/>
                      <a:pt x="279" y="96"/>
                      <a:pt x="279" y="96"/>
                    </a:cubicBezTo>
                    <a:cubicBezTo>
                      <a:pt x="279" y="96"/>
                      <a:pt x="279" y="97"/>
                      <a:pt x="279" y="97"/>
                    </a:cubicBezTo>
                    <a:cubicBezTo>
                      <a:pt x="279" y="97"/>
                      <a:pt x="279" y="97"/>
                      <a:pt x="279" y="97"/>
                    </a:cubicBezTo>
                    <a:cubicBezTo>
                      <a:pt x="280" y="97"/>
                      <a:pt x="280" y="97"/>
                      <a:pt x="280" y="97"/>
                    </a:cubicBezTo>
                    <a:cubicBezTo>
                      <a:pt x="280" y="97"/>
                      <a:pt x="280" y="97"/>
                      <a:pt x="281" y="97"/>
                    </a:cubicBezTo>
                    <a:cubicBezTo>
                      <a:pt x="281" y="97"/>
                      <a:pt x="282" y="97"/>
                      <a:pt x="282" y="97"/>
                    </a:cubicBezTo>
                    <a:cubicBezTo>
                      <a:pt x="282" y="97"/>
                      <a:pt x="283" y="97"/>
                      <a:pt x="283" y="97"/>
                    </a:cubicBezTo>
                    <a:cubicBezTo>
                      <a:pt x="283" y="97"/>
                      <a:pt x="283" y="96"/>
                      <a:pt x="283" y="96"/>
                    </a:cubicBezTo>
                    <a:cubicBezTo>
                      <a:pt x="283" y="96"/>
                      <a:pt x="283" y="96"/>
                      <a:pt x="283" y="96"/>
                    </a:cubicBezTo>
                    <a:cubicBezTo>
                      <a:pt x="283" y="95"/>
                      <a:pt x="283" y="95"/>
                      <a:pt x="283" y="95"/>
                    </a:cubicBezTo>
                    <a:cubicBezTo>
                      <a:pt x="283" y="95"/>
                      <a:pt x="284" y="95"/>
                      <a:pt x="284" y="95"/>
                    </a:cubicBezTo>
                    <a:cubicBezTo>
                      <a:pt x="284" y="95"/>
                      <a:pt x="284" y="96"/>
                      <a:pt x="284" y="96"/>
                    </a:cubicBezTo>
                    <a:cubicBezTo>
                      <a:pt x="284" y="96"/>
                      <a:pt x="284" y="96"/>
                      <a:pt x="284" y="97"/>
                    </a:cubicBezTo>
                    <a:cubicBezTo>
                      <a:pt x="283" y="97"/>
                      <a:pt x="283" y="97"/>
                      <a:pt x="283" y="97"/>
                    </a:cubicBezTo>
                    <a:cubicBezTo>
                      <a:pt x="283" y="97"/>
                      <a:pt x="283" y="97"/>
                      <a:pt x="283" y="97"/>
                    </a:cubicBezTo>
                    <a:cubicBezTo>
                      <a:pt x="283" y="98"/>
                      <a:pt x="283" y="98"/>
                      <a:pt x="283" y="97"/>
                    </a:cubicBezTo>
                    <a:cubicBezTo>
                      <a:pt x="282" y="97"/>
                      <a:pt x="282" y="97"/>
                      <a:pt x="280" y="97"/>
                    </a:cubicBezTo>
                    <a:cubicBezTo>
                      <a:pt x="279" y="97"/>
                      <a:pt x="279" y="97"/>
                      <a:pt x="278" y="97"/>
                    </a:cubicBezTo>
                    <a:cubicBezTo>
                      <a:pt x="278" y="97"/>
                      <a:pt x="277" y="97"/>
                      <a:pt x="277" y="97"/>
                    </a:cubicBezTo>
                    <a:cubicBezTo>
                      <a:pt x="277" y="97"/>
                      <a:pt x="277" y="97"/>
                      <a:pt x="276" y="97"/>
                    </a:cubicBezTo>
                    <a:cubicBezTo>
                      <a:pt x="276" y="97"/>
                      <a:pt x="276" y="98"/>
                      <a:pt x="276" y="98"/>
                    </a:cubicBezTo>
                    <a:cubicBezTo>
                      <a:pt x="276" y="98"/>
                      <a:pt x="275" y="98"/>
                      <a:pt x="275" y="98"/>
                    </a:cubicBezTo>
                    <a:cubicBezTo>
                      <a:pt x="275" y="98"/>
                      <a:pt x="275" y="98"/>
                      <a:pt x="274" y="98"/>
                    </a:cubicBezTo>
                    <a:cubicBezTo>
                      <a:pt x="274" y="98"/>
                      <a:pt x="273" y="98"/>
                      <a:pt x="273" y="98"/>
                    </a:cubicBezTo>
                    <a:cubicBezTo>
                      <a:pt x="273" y="98"/>
                      <a:pt x="273" y="98"/>
                      <a:pt x="273" y="98"/>
                    </a:cubicBezTo>
                    <a:cubicBezTo>
                      <a:pt x="272" y="98"/>
                      <a:pt x="272" y="98"/>
                      <a:pt x="272" y="98"/>
                    </a:cubicBezTo>
                    <a:cubicBezTo>
                      <a:pt x="272" y="98"/>
                      <a:pt x="272" y="98"/>
                      <a:pt x="272" y="98"/>
                    </a:cubicBezTo>
                    <a:cubicBezTo>
                      <a:pt x="272" y="98"/>
                      <a:pt x="271" y="98"/>
                      <a:pt x="271" y="98"/>
                    </a:cubicBezTo>
                    <a:cubicBezTo>
                      <a:pt x="270" y="98"/>
                      <a:pt x="270" y="98"/>
                      <a:pt x="269" y="98"/>
                    </a:cubicBezTo>
                    <a:cubicBezTo>
                      <a:pt x="269" y="98"/>
                      <a:pt x="269" y="98"/>
                      <a:pt x="269" y="98"/>
                    </a:cubicBezTo>
                    <a:cubicBezTo>
                      <a:pt x="269" y="98"/>
                      <a:pt x="269" y="98"/>
                      <a:pt x="268" y="98"/>
                    </a:cubicBezTo>
                    <a:cubicBezTo>
                      <a:pt x="268" y="98"/>
                      <a:pt x="267" y="98"/>
                      <a:pt x="267" y="98"/>
                    </a:cubicBezTo>
                    <a:cubicBezTo>
                      <a:pt x="267" y="98"/>
                      <a:pt x="267" y="98"/>
                      <a:pt x="267" y="98"/>
                    </a:cubicBezTo>
                    <a:close/>
                    <a:moveTo>
                      <a:pt x="306" y="98"/>
                    </a:moveTo>
                    <a:cubicBezTo>
                      <a:pt x="306" y="98"/>
                      <a:pt x="306" y="98"/>
                      <a:pt x="306" y="98"/>
                    </a:cubicBezTo>
                    <a:cubicBezTo>
                      <a:pt x="306" y="98"/>
                      <a:pt x="306" y="98"/>
                      <a:pt x="306" y="97"/>
                    </a:cubicBezTo>
                    <a:cubicBezTo>
                      <a:pt x="306" y="97"/>
                      <a:pt x="306" y="97"/>
                      <a:pt x="306" y="97"/>
                    </a:cubicBezTo>
                    <a:cubicBezTo>
                      <a:pt x="306" y="97"/>
                      <a:pt x="306" y="97"/>
                      <a:pt x="306" y="97"/>
                    </a:cubicBezTo>
                    <a:cubicBezTo>
                      <a:pt x="306" y="97"/>
                      <a:pt x="306" y="97"/>
                      <a:pt x="306" y="97"/>
                    </a:cubicBezTo>
                    <a:cubicBezTo>
                      <a:pt x="306" y="97"/>
                      <a:pt x="306" y="97"/>
                      <a:pt x="306" y="96"/>
                    </a:cubicBezTo>
                    <a:cubicBezTo>
                      <a:pt x="306" y="96"/>
                      <a:pt x="306" y="96"/>
                      <a:pt x="306" y="96"/>
                    </a:cubicBezTo>
                    <a:cubicBezTo>
                      <a:pt x="306" y="96"/>
                      <a:pt x="306" y="96"/>
                      <a:pt x="306" y="96"/>
                    </a:cubicBezTo>
                    <a:cubicBezTo>
                      <a:pt x="306" y="95"/>
                      <a:pt x="306" y="95"/>
                      <a:pt x="306" y="95"/>
                    </a:cubicBezTo>
                    <a:cubicBezTo>
                      <a:pt x="306" y="95"/>
                      <a:pt x="306" y="95"/>
                      <a:pt x="306" y="95"/>
                    </a:cubicBezTo>
                    <a:cubicBezTo>
                      <a:pt x="306" y="94"/>
                      <a:pt x="306" y="94"/>
                      <a:pt x="306" y="94"/>
                    </a:cubicBezTo>
                    <a:cubicBezTo>
                      <a:pt x="306" y="94"/>
                      <a:pt x="306" y="94"/>
                      <a:pt x="307" y="94"/>
                    </a:cubicBezTo>
                    <a:cubicBezTo>
                      <a:pt x="307" y="94"/>
                      <a:pt x="307" y="94"/>
                      <a:pt x="307" y="94"/>
                    </a:cubicBezTo>
                    <a:cubicBezTo>
                      <a:pt x="307" y="95"/>
                      <a:pt x="307" y="95"/>
                      <a:pt x="307" y="95"/>
                    </a:cubicBezTo>
                    <a:cubicBezTo>
                      <a:pt x="307" y="95"/>
                      <a:pt x="307" y="95"/>
                      <a:pt x="307" y="95"/>
                    </a:cubicBezTo>
                    <a:cubicBezTo>
                      <a:pt x="307" y="95"/>
                      <a:pt x="307" y="95"/>
                      <a:pt x="307" y="95"/>
                    </a:cubicBezTo>
                    <a:cubicBezTo>
                      <a:pt x="306" y="95"/>
                      <a:pt x="306" y="95"/>
                      <a:pt x="306" y="95"/>
                    </a:cubicBezTo>
                    <a:cubicBezTo>
                      <a:pt x="306" y="96"/>
                      <a:pt x="307" y="96"/>
                      <a:pt x="307" y="96"/>
                    </a:cubicBezTo>
                    <a:cubicBezTo>
                      <a:pt x="307" y="95"/>
                      <a:pt x="307" y="95"/>
                      <a:pt x="307" y="95"/>
                    </a:cubicBezTo>
                    <a:cubicBezTo>
                      <a:pt x="307" y="95"/>
                      <a:pt x="307" y="95"/>
                      <a:pt x="307" y="95"/>
                    </a:cubicBezTo>
                    <a:cubicBezTo>
                      <a:pt x="307" y="95"/>
                      <a:pt x="307" y="95"/>
                      <a:pt x="307" y="95"/>
                    </a:cubicBezTo>
                    <a:cubicBezTo>
                      <a:pt x="308" y="95"/>
                      <a:pt x="308" y="95"/>
                      <a:pt x="307" y="95"/>
                    </a:cubicBezTo>
                    <a:cubicBezTo>
                      <a:pt x="307" y="95"/>
                      <a:pt x="307" y="95"/>
                      <a:pt x="307" y="96"/>
                    </a:cubicBezTo>
                    <a:cubicBezTo>
                      <a:pt x="308" y="96"/>
                      <a:pt x="308" y="96"/>
                      <a:pt x="308" y="97"/>
                    </a:cubicBezTo>
                    <a:cubicBezTo>
                      <a:pt x="308" y="97"/>
                      <a:pt x="308" y="98"/>
                      <a:pt x="308" y="98"/>
                    </a:cubicBezTo>
                    <a:cubicBezTo>
                      <a:pt x="308" y="98"/>
                      <a:pt x="307" y="98"/>
                      <a:pt x="307" y="98"/>
                    </a:cubicBezTo>
                    <a:cubicBezTo>
                      <a:pt x="307" y="98"/>
                      <a:pt x="307" y="98"/>
                      <a:pt x="307" y="98"/>
                    </a:cubicBezTo>
                    <a:cubicBezTo>
                      <a:pt x="307" y="98"/>
                      <a:pt x="307" y="98"/>
                      <a:pt x="307" y="98"/>
                    </a:cubicBezTo>
                    <a:cubicBezTo>
                      <a:pt x="307" y="98"/>
                      <a:pt x="307" y="98"/>
                      <a:pt x="306" y="98"/>
                    </a:cubicBezTo>
                    <a:close/>
                    <a:moveTo>
                      <a:pt x="134" y="98"/>
                    </a:move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lose/>
                    <a:moveTo>
                      <a:pt x="280" y="98"/>
                    </a:moveTo>
                    <a:cubicBezTo>
                      <a:pt x="280" y="98"/>
                      <a:pt x="280" y="98"/>
                      <a:pt x="281" y="98"/>
                    </a:cubicBezTo>
                    <a:cubicBezTo>
                      <a:pt x="281" y="98"/>
                      <a:pt x="281" y="98"/>
                      <a:pt x="281" y="98"/>
                    </a:cubicBezTo>
                    <a:cubicBezTo>
                      <a:pt x="281" y="98"/>
                      <a:pt x="281" y="98"/>
                      <a:pt x="281" y="98"/>
                    </a:cubicBezTo>
                    <a:cubicBezTo>
                      <a:pt x="281" y="98"/>
                      <a:pt x="280" y="98"/>
                      <a:pt x="280" y="98"/>
                    </a:cubicBezTo>
                    <a:close/>
                    <a:moveTo>
                      <a:pt x="136" y="98"/>
                    </a:moveTo>
                    <a:cubicBezTo>
                      <a:pt x="136" y="98"/>
                      <a:pt x="136" y="98"/>
                      <a:pt x="136" y="98"/>
                    </a:cubicBezTo>
                    <a:cubicBezTo>
                      <a:pt x="136" y="98"/>
                      <a:pt x="137" y="98"/>
                      <a:pt x="136" y="98"/>
                    </a:cubicBezTo>
                    <a:cubicBezTo>
                      <a:pt x="136" y="98"/>
                      <a:pt x="136" y="98"/>
                      <a:pt x="136" y="98"/>
                    </a:cubicBezTo>
                    <a:close/>
                    <a:moveTo>
                      <a:pt x="208" y="98"/>
                    </a:moveTo>
                    <a:cubicBezTo>
                      <a:pt x="208" y="98"/>
                      <a:pt x="208" y="98"/>
                      <a:pt x="208" y="98"/>
                    </a:cubicBezTo>
                    <a:cubicBezTo>
                      <a:pt x="208" y="98"/>
                      <a:pt x="208" y="98"/>
                      <a:pt x="208" y="98"/>
                    </a:cubicBezTo>
                    <a:cubicBezTo>
                      <a:pt x="208" y="98"/>
                      <a:pt x="208" y="98"/>
                      <a:pt x="208" y="98"/>
                    </a:cubicBezTo>
                    <a:close/>
                    <a:moveTo>
                      <a:pt x="365" y="98"/>
                    </a:moveTo>
                    <a:cubicBezTo>
                      <a:pt x="365" y="98"/>
                      <a:pt x="364" y="97"/>
                      <a:pt x="364" y="97"/>
                    </a:cubicBezTo>
                    <a:cubicBezTo>
                      <a:pt x="364" y="97"/>
                      <a:pt x="364" y="97"/>
                      <a:pt x="364" y="97"/>
                    </a:cubicBezTo>
                    <a:cubicBezTo>
                      <a:pt x="364" y="97"/>
                      <a:pt x="364" y="97"/>
                      <a:pt x="364" y="97"/>
                    </a:cubicBezTo>
                    <a:cubicBezTo>
                      <a:pt x="365" y="97"/>
                      <a:pt x="365" y="97"/>
                      <a:pt x="365" y="97"/>
                    </a:cubicBezTo>
                    <a:cubicBezTo>
                      <a:pt x="366" y="97"/>
                      <a:pt x="366" y="97"/>
                      <a:pt x="366" y="97"/>
                    </a:cubicBezTo>
                    <a:cubicBezTo>
                      <a:pt x="367" y="97"/>
                      <a:pt x="367" y="97"/>
                      <a:pt x="367" y="97"/>
                    </a:cubicBezTo>
                    <a:cubicBezTo>
                      <a:pt x="367" y="97"/>
                      <a:pt x="367" y="97"/>
                      <a:pt x="367" y="97"/>
                    </a:cubicBezTo>
                    <a:cubicBezTo>
                      <a:pt x="367" y="97"/>
                      <a:pt x="367" y="97"/>
                      <a:pt x="367" y="97"/>
                    </a:cubicBezTo>
                    <a:cubicBezTo>
                      <a:pt x="367" y="97"/>
                      <a:pt x="367" y="97"/>
                      <a:pt x="367" y="97"/>
                    </a:cubicBezTo>
                    <a:cubicBezTo>
                      <a:pt x="367" y="97"/>
                      <a:pt x="367" y="97"/>
                      <a:pt x="367" y="97"/>
                    </a:cubicBezTo>
                    <a:cubicBezTo>
                      <a:pt x="366" y="97"/>
                      <a:pt x="365" y="98"/>
                      <a:pt x="365" y="98"/>
                    </a:cubicBezTo>
                    <a:cubicBezTo>
                      <a:pt x="365" y="98"/>
                      <a:pt x="365" y="98"/>
                      <a:pt x="365" y="98"/>
                    </a:cubicBezTo>
                    <a:close/>
                    <a:moveTo>
                      <a:pt x="199" y="97"/>
                    </a:moveTo>
                    <a:cubicBezTo>
                      <a:pt x="200" y="97"/>
                      <a:pt x="200" y="97"/>
                      <a:pt x="200" y="97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199" y="97"/>
                      <a:pt x="199" y="97"/>
                      <a:pt x="199" y="97"/>
                    </a:cubicBezTo>
                    <a:close/>
                    <a:moveTo>
                      <a:pt x="345" y="97"/>
                    </a:moveTo>
                    <a:cubicBezTo>
                      <a:pt x="345" y="97"/>
                      <a:pt x="345" y="97"/>
                      <a:pt x="345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45" y="97"/>
                      <a:pt x="345" y="97"/>
                      <a:pt x="345" y="97"/>
                    </a:cubicBezTo>
                    <a:close/>
                    <a:moveTo>
                      <a:pt x="245" y="96"/>
                    </a:moveTo>
                    <a:cubicBezTo>
                      <a:pt x="244" y="96"/>
                      <a:pt x="244" y="96"/>
                      <a:pt x="245" y="96"/>
                    </a:cubicBezTo>
                    <a:cubicBezTo>
                      <a:pt x="245" y="96"/>
                      <a:pt x="245" y="96"/>
                      <a:pt x="245" y="96"/>
                    </a:cubicBezTo>
                    <a:cubicBezTo>
                      <a:pt x="246" y="96"/>
                      <a:pt x="246" y="96"/>
                      <a:pt x="246" y="96"/>
                    </a:cubicBezTo>
                    <a:cubicBezTo>
                      <a:pt x="246" y="96"/>
                      <a:pt x="246" y="96"/>
                      <a:pt x="247" y="96"/>
                    </a:cubicBezTo>
                    <a:cubicBezTo>
                      <a:pt x="247" y="96"/>
                      <a:pt x="247" y="96"/>
                      <a:pt x="248" y="96"/>
                    </a:cubicBezTo>
                    <a:cubicBezTo>
                      <a:pt x="248" y="96"/>
                      <a:pt x="249" y="96"/>
                      <a:pt x="249" y="96"/>
                    </a:cubicBezTo>
                    <a:cubicBezTo>
                      <a:pt x="249" y="96"/>
                      <a:pt x="248" y="96"/>
                      <a:pt x="248" y="96"/>
                    </a:cubicBezTo>
                    <a:cubicBezTo>
                      <a:pt x="248" y="96"/>
                      <a:pt x="248" y="96"/>
                      <a:pt x="248" y="96"/>
                    </a:cubicBezTo>
                    <a:cubicBezTo>
                      <a:pt x="247" y="96"/>
                      <a:pt x="247" y="97"/>
                      <a:pt x="246" y="97"/>
                    </a:cubicBezTo>
                    <a:cubicBezTo>
                      <a:pt x="246" y="97"/>
                      <a:pt x="246" y="96"/>
                      <a:pt x="246" y="96"/>
                    </a:cubicBezTo>
                    <a:cubicBezTo>
                      <a:pt x="246" y="96"/>
                      <a:pt x="246" y="96"/>
                      <a:pt x="246" y="96"/>
                    </a:cubicBezTo>
                    <a:cubicBezTo>
                      <a:pt x="246" y="96"/>
                      <a:pt x="245" y="96"/>
                      <a:pt x="245" y="97"/>
                    </a:cubicBezTo>
                    <a:cubicBezTo>
                      <a:pt x="245" y="97"/>
                      <a:pt x="245" y="97"/>
                      <a:pt x="245" y="97"/>
                    </a:cubicBezTo>
                    <a:cubicBezTo>
                      <a:pt x="245" y="96"/>
                      <a:pt x="245" y="96"/>
                      <a:pt x="245" y="96"/>
                    </a:cubicBezTo>
                    <a:close/>
                    <a:moveTo>
                      <a:pt x="48" y="96"/>
                    </a:moveTo>
                    <a:cubicBezTo>
                      <a:pt x="48" y="96"/>
                      <a:pt x="48" y="96"/>
                      <a:pt x="47" y="96"/>
                    </a:cubicBezTo>
                    <a:cubicBezTo>
                      <a:pt x="47" y="96"/>
                      <a:pt x="46" y="96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7" y="96"/>
                      <a:pt x="48" y="96"/>
                      <a:pt x="48" y="96"/>
                    </a:cubicBezTo>
                    <a:cubicBezTo>
                      <a:pt x="48" y="96"/>
                      <a:pt x="49" y="96"/>
                      <a:pt x="48" y="96"/>
                    </a:cubicBezTo>
                    <a:cubicBezTo>
                      <a:pt x="48" y="96"/>
                      <a:pt x="48" y="96"/>
                      <a:pt x="48" y="96"/>
                    </a:cubicBezTo>
                    <a:close/>
                    <a:moveTo>
                      <a:pt x="58" y="96"/>
                    </a:moveTo>
                    <a:cubicBezTo>
                      <a:pt x="58" y="96"/>
                      <a:pt x="57" y="96"/>
                      <a:pt x="57" y="96"/>
                    </a:cubicBezTo>
                    <a:cubicBezTo>
                      <a:pt x="57" y="96"/>
                      <a:pt x="57" y="95"/>
                      <a:pt x="57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5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4" y="94"/>
                      <a:pt x="54" y="93"/>
                      <a:pt x="54" y="93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4" y="93"/>
                      <a:pt x="54" y="93"/>
                      <a:pt x="55" y="93"/>
                    </a:cubicBezTo>
                    <a:cubicBezTo>
                      <a:pt x="55" y="93"/>
                      <a:pt x="55" y="94"/>
                      <a:pt x="55" y="94"/>
                    </a:cubicBezTo>
                    <a:cubicBezTo>
                      <a:pt x="56" y="95"/>
                      <a:pt x="57" y="95"/>
                      <a:pt x="58" y="95"/>
                    </a:cubicBezTo>
                    <a:cubicBezTo>
                      <a:pt x="58" y="96"/>
                      <a:pt x="58" y="96"/>
                      <a:pt x="59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6"/>
                      <a:pt x="59" y="96"/>
                      <a:pt x="58" y="96"/>
                    </a:cubicBezTo>
                    <a:close/>
                    <a:moveTo>
                      <a:pt x="265" y="95"/>
                    </a:moveTo>
                    <a:cubicBezTo>
                      <a:pt x="265" y="95"/>
                      <a:pt x="265" y="95"/>
                      <a:pt x="266" y="95"/>
                    </a:cubicBezTo>
                    <a:cubicBezTo>
                      <a:pt x="266" y="95"/>
                      <a:pt x="266" y="95"/>
                      <a:pt x="266" y="95"/>
                    </a:cubicBezTo>
                    <a:cubicBezTo>
                      <a:pt x="266" y="95"/>
                      <a:pt x="266" y="95"/>
                      <a:pt x="265" y="95"/>
                    </a:cubicBezTo>
                    <a:close/>
                    <a:moveTo>
                      <a:pt x="64" y="95"/>
                    </a:move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5" y="95"/>
                      <a:pt x="65" y="95"/>
                    </a:cubicBezTo>
                    <a:cubicBezTo>
                      <a:pt x="65" y="95"/>
                      <a:pt x="64" y="95"/>
                      <a:pt x="64" y="95"/>
                    </a:cubicBezTo>
                    <a:close/>
                    <a:moveTo>
                      <a:pt x="304" y="95"/>
                    </a:moveTo>
                    <a:cubicBezTo>
                      <a:pt x="304" y="95"/>
                      <a:pt x="304" y="95"/>
                      <a:pt x="304" y="95"/>
                    </a:cubicBezTo>
                    <a:cubicBezTo>
                      <a:pt x="304" y="95"/>
                      <a:pt x="304" y="95"/>
                      <a:pt x="304" y="95"/>
                    </a:cubicBezTo>
                    <a:cubicBezTo>
                      <a:pt x="304" y="95"/>
                      <a:pt x="304" y="95"/>
                      <a:pt x="304" y="95"/>
                    </a:cubicBezTo>
                    <a:cubicBezTo>
                      <a:pt x="304" y="95"/>
                      <a:pt x="304" y="95"/>
                      <a:pt x="304" y="95"/>
                    </a:cubicBezTo>
                    <a:close/>
                    <a:moveTo>
                      <a:pt x="308" y="95"/>
                    </a:moveTo>
                    <a:cubicBezTo>
                      <a:pt x="308" y="95"/>
                      <a:pt x="308" y="95"/>
                      <a:pt x="309" y="95"/>
                    </a:cubicBezTo>
                    <a:cubicBezTo>
                      <a:pt x="309" y="95"/>
                      <a:pt x="309" y="95"/>
                      <a:pt x="308" y="95"/>
                    </a:cubicBezTo>
                    <a:cubicBezTo>
                      <a:pt x="308" y="95"/>
                      <a:pt x="308" y="95"/>
                      <a:pt x="308" y="95"/>
                    </a:cubicBezTo>
                    <a:close/>
                    <a:moveTo>
                      <a:pt x="38" y="95"/>
                    </a:move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93"/>
                      <a:pt x="38" y="93"/>
                      <a:pt x="39" y="93"/>
                    </a:cubicBezTo>
                    <a:cubicBezTo>
                      <a:pt x="40" y="94"/>
                      <a:pt x="40" y="94"/>
                      <a:pt x="40" y="93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0" y="93"/>
                      <a:pt x="40" y="94"/>
                      <a:pt x="40" y="94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39" y="94"/>
                      <a:pt x="39" y="94"/>
                      <a:pt x="39" y="95"/>
                    </a:cubicBezTo>
                    <a:cubicBezTo>
                      <a:pt x="39" y="95"/>
                      <a:pt x="39" y="95"/>
                      <a:pt x="38" y="95"/>
                    </a:cubicBezTo>
                    <a:close/>
                    <a:moveTo>
                      <a:pt x="132" y="94"/>
                    </a:moveTo>
                    <a:cubicBezTo>
                      <a:pt x="132" y="94"/>
                      <a:pt x="132" y="94"/>
                      <a:pt x="132" y="94"/>
                    </a:cubicBezTo>
                    <a:cubicBezTo>
                      <a:pt x="132" y="94"/>
                      <a:pt x="132" y="94"/>
                      <a:pt x="132" y="94"/>
                    </a:cubicBezTo>
                    <a:cubicBezTo>
                      <a:pt x="132" y="94"/>
                      <a:pt x="132" y="94"/>
                      <a:pt x="133" y="94"/>
                    </a:cubicBezTo>
                    <a:cubicBezTo>
                      <a:pt x="133" y="94"/>
                      <a:pt x="133" y="94"/>
                      <a:pt x="133" y="94"/>
                    </a:cubicBezTo>
                    <a:cubicBezTo>
                      <a:pt x="134" y="94"/>
                      <a:pt x="134" y="94"/>
                      <a:pt x="134" y="94"/>
                    </a:cubicBezTo>
                    <a:cubicBezTo>
                      <a:pt x="135" y="94"/>
                      <a:pt x="135" y="93"/>
                      <a:pt x="136" y="93"/>
                    </a:cubicBezTo>
                    <a:cubicBezTo>
                      <a:pt x="136" y="93"/>
                      <a:pt x="136" y="93"/>
                      <a:pt x="136" y="93"/>
                    </a:cubicBezTo>
                    <a:cubicBezTo>
                      <a:pt x="136" y="93"/>
                      <a:pt x="136" y="93"/>
                      <a:pt x="137" y="93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7" y="94"/>
                      <a:pt x="137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5" y="94"/>
                      <a:pt x="135" y="94"/>
                      <a:pt x="135" y="94"/>
                    </a:cubicBezTo>
                    <a:cubicBezTo>
                      <a:pt x="135" y="94"/>
                      <a:pt x="135" y="94"/>
                      <a:pt x="135" y="94"/>
                    </a:cubicBezTo>
                    <a:cubicBezTo>
                      <a:pt x="134" y="94"/>
                      <a:pt x="134" y="94"/>
                      <a:pt x="133" y="94"/>
                    </a:cubicBezTo>
                    <a:cubicBezTo>
                      <a:pt x="133" y="94"/>
                      <a:pt x="133" y="94"/>
                      <a:pt x="133" y="94"/>
                    </a:cubicBezTo>
                    <a:cubicBezTo>
                      <a:pt x="133" y="94"/>
                      <a:pt x="132" y="94"/>
                      <a:pt x="132" y="94"/>
                    </a:cubicBezTo>
                    <a:close/>
                    <a:moveTo>
                      <a:pt x="284" y="94"/>
                    </a:moveTo>
                    <a:cubicBezTo>
                      <a:pt x="284" y="94"/>
                      <a:pt x="284" y="94"/>
                      <a:pt x="284" y="94"/>
                    </a:cubicBezTo>
                    <a:cubicBezTo>
                      <a:pt x="284" y="94"/>
                      <a:pt x="284" y="94"/>
                      <a:pt x="284" y="94"/>
                    </a:cubicBezTo>
                    <a:cubicBezTo>
                      <a:pt x="284" y="94"/>
                      <a:pt x="284" y="94"/>
                      <a:pt x="284" y="94"/>
                    </a:cubicBezTo>
                    <a:close/>
                    <a:moveTo>
                      <a:pt x="79" y="94"/>
                    </a:moveTo>
                    <a:cubicBezTo>
                      <a:pt x="79" y="94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79" y="94"/>
                    </a:cubicBezTo>
                    <a:close/>
                    <a:moveTo>
                      <a:pt x="306" y="94"/>
                    </a:moveTo>
                    <a:cubicBezTo>
                      <a:pt x="306" y="94"/>
                      <a:pt x="306" y="94"/>
                      <a:pt x="306" y="94"/>
                    </a:cubicBezTo>
                    <a:cubicBezTo>
                      <a:pt x="306" y="93"/>
                      <a:pt x="306" y="93"/>
                      <a:pt x="306" y="93"/>
                    </a:cubicBezTo>
                    <a:cubicBezTo>
                      <a:pt x="306" y="93"/>
                      <a:pt x="307" y="94"/>
                      <a:pt x="307" y="94"/>
                    </a:cubicBezTo>
                    <a:cubicBezTo>
                      <a:pt x="307" y="94"/>
                      <a:pt x="306" y="94"/>
                      <a:pt x="306" y="94"/>
                    </a:cubicBezTo>
                    <a:close/>
                    <a:moveTo>
                      <a:pt x="227" y="93"/>
                    </a:moveTo>
                    <a:cubicBezTo>
                      <a:pt x="226" y="93"/>
                      <a:pt x="226" y="93"/>
                      <a:pt x="226" y="93"/>
                    </a:cubicBezTo>
                    <a:cubicBezTo>
                      <a:pt x="226" y="93"/>
                      <a:pt x="225" y="92"/>
                      <a:pt x="225" y="92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4" y="92"/>
                      <a:pt x="224" y="92"/>
                      <a:pt x="223" y="92"/>
                    </a:cubicBezTo>
                    <a:cubicBezTo>
                      <a:pt x="223" y="92"/>
                      <a:pt x="223" y="92"/>
                      <a:pt x="223" y="92"/>
                    </a:cubicBezTo>
                    <a:cubicBezTo>
                      <a:pt x="223" y="92"/>
                      <a:pt x="223" y="92"/>
                      <a:pt x="223" y="92"/>
                    </a:cubicBezTo>
                    <a:cubicBezTo>
                      <a:pt x="223" y="92"/>
                      <a:pt x="223" y="92"/>
                      <a:pt x="223" y="91"/>
                    </a:cubicBezTo>
                    <a:cubicBezTo>
                      <a:pt x="223" y="91"/>
                      <a:pt x="223" y="91"/>
                      <a:pt x="224" y="91"/>
                    </a:cubicBezTo>
                    <a:cubicBezTo>
                      <a:pt x="224" y="91"/>
                      <a:pt x="224" y="91"/>
                      <a:pt x="225" y="91"/>
                    </a:cubicBezTo>
                    <a:cubicBezTo>
                      <a:pt x="225" y="91"/>
                      <a:pt x="225" y="91"/>
                      <a:pt x="225" y="91"/>
                    </a:cubicBezTo>
                    <a:cubicBezTo>
                      <a:pt x="225" y="91"/>
                      <a:pt x="225" y="91"/>
                      <a:pt x="225" y="91"/>
                    </a:cubicBezTo>
                    <a:cubicBezTo>
                      <a:pt x="225" y="91"/>
                      <a:pt x="225" y="91"/>
                      <a:pt x="226" y="91"/>
                    </a:cubicBezTo>
                    <a:cubicBezTo>
                      <a:pt x="226" y="91"/>
                      <a:pt x="226" y="91"/>
                      <a:pt x="226" y="91"/>
                    </a:cubicBezTo>
                    <a:cubicBezTo>
                      <a:pt x="226" y="92"/>
                      <a:pt x="226" y="92"/>
                      <a:pt x="226" y="92"/>
                    </a:cubicBezTo>
                    <a:cubicBezTo>
                      <a:pt x="226" y="92"/>
                      <a:pt x="227" y="93"/>
                      <a:pt x="227" y="93"/>
                    </a:cubicBezTo>
                    <a:cubicBezTo>
                      <a:pt x="227" y="93"/>
                      <a:pt x="228" y="93"/>
                      <a:pt x="228" y="93"/>
                    </a:cubicBezTo>
                    <a:cubicBezTo>
                      <a:pt x="228" y="93"/>
                      <a:pt x="228" y="93"/>
                      <a:pt x="227" y="93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7" y="94"/>
                      <a:pt x="227" y="94"/>
                      <a:pt x="227" y="94"/>
                    </a:cubicBezTo>
                    <a:cubicBezTo>
                      <a:pt x="227" y="94"/>
                      <a:pt x="227" y="94"/>
                      <a:pt x="227" y="93"/>
                    </a:cubicBezTo>
                    <a:close/>
                    <a:moveTo>
                      <a:pt x="76" y="93"/>
                    </a:moveTo>
                    <a:cubicBezTo>
                      <a:pt x="76" y="93"/>
                      <a:pt x="76" y="93"/>
                      <a:pt x="76" y="93"/>
                    </a:cubicBezTo>
                    <a:cubicBezTo>
                      <a:pt x="76" y="93"/>
                      <a:pt x="76" y="93"/>
                      <a:pt x="76" y="93"/>
                    </a:cubicBezTo>
                    <a:cubicBezTo>
                      <a:pt x="77" y="92"/>
                      <a:pt x="77" y="92"/>
                      <a:pt x="78" y="92"/>
                    </a:cubicBezTo>
                    <a:cubicBezTo>
                      <a:pt x="78" y="92"/>
                      <a:pt x="78" y="91"/>
                      <a:pt x="78" y="92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7" y="92"/>
                      <a:pt x="77" y="93"/>
                      <a:pt x="77" y="93"/>
                    </a:cubicBezTo>
                    <a:cubicBezTo>
                      <a:pt x="77" y="93"/>
                      <a:pt x="77" y="93"/>
                      <a:pt x="76" y="93"/>
                    </a:cubicBezTo>
                    <a:close/>
                    <a:moveTo>
                      <a:pt x="368" y="93"/>
                    </a:moveTo>
                    <a:cubicBezTo>
                      <a:pt x="368" y="93"/>
                      <a:pt x="368" y="93"/>
                      <a:pt x="368" y="93"/>
                    </a:cubicBezTo>
                    <a:cubicBezTo>
                      <a:pt x="368" y="93"/>
                      <a:pt x="368" y="93"/>
                      <a:pt x="368" y="93"/>
                    </a:cubicBezTo>
                    <a:cubicBezTo>
                      <a:pt x="368" y="92"/>
                      <a:pt x="369" y="92"/>
                      <a:pt x="369" y="92"/>
                    </a:cubicBezTo>
                    <a:cubicBezTo>
                      <a:pt x="369" y="92"/>
                      <a:pt x="369" y="92"/>
                      <a:pt x="370" y="91"/>
                    </a:cubicBezTo>
                    <a:cubicBezTo>
                      <a:pt x="370" y="91"/>
                      <a:pt x="370" y="91"/>
                      <a:pt x="370" y="92"/>
                    </a:cubicBezTo>
                    <a:cubicBezTo>
                      <a:pt x="370" y="92"/>
                      <a:pt x="370" y="92"/>
                      <a:pt x="370" y="92"/>
                    </a:cubicBezTo>
                    <a:cubicBezTo>
                      <a:pt x="370" y="92"/>
                      <a:pt x="370" y="92"/>
                      <a:pt x="370" y="92"/>
                    </a:cubicBezTo>
                    <a:cubicBezTo>
                      <a:pt x="369" y="92"/>
                      <a:pt x="369" y="92"/>
                      <a:pt x="369" y="92"/>
                    </a:cubicBezTo>
                    <a:cubicBezTo>
                      <a:pt x="369" y="93"/>
                      <a:pt x="369" y="93"/>
                      <a:pt x="368" y="93"/>
                    </a:cubicBezTo>
                    <a:cubicBezTo>
                      <a:pt x="368" y="93"/>
                      <a:pt x="368" y="93"/>
                      <a:pt x="368" y="93"/>
                    </a:cubicBezTo>
                    <a:close/>
                    <a:moveTo>
                      <a:pt x="38" y="93"/>
                    </a:moveTo>
                    <a:cubicBezTo>
                      <a:pt x="38" y="93"/>
                      <a:pt x="38" y="93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9" y="93"/>
                      <a:pt x="39" y="93"/>
                    </a:cubicBezTo>
                    <a:cubicBezTo>
                      <a:pt x="39" y="93"/>
                      <a:pt x="38" y="93"/>
                      <a:pt x="38" y="93"/>
                    </a:cubicBezTo>
                    <a:close/>
                    <a:moveTo>
                      <a:pt x="224" y="93"/>
                    </a:move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lose/>
                    <a:moveTo>
                      <a:pt x="269" y="93"/>
                    </a:moveTo>
                    <a:cubicBezTo>
                      <a:pt x="268" y="93"/>
                      <a:pt x="268" y="93"/>
                      <a:pt x="268" y="93"/>
                    </a:cubicBezTo>
                    <a:cubicBezTo>
                      <a:pt x="268" y="93"/>
                      <a:pt x="267" y="93"/>
                      <a:pt x="268" y="92"/>
                    </a:cubicBezTo>
                    <a:cubicBezTo>
                      <a:pt x="268" y="92"/>
                      <a:pt x="269" y="92"/>
                      <a:pt x="269" y="92"/>
                    </a:cubicBezTo>
                    <a:cubicBezTo>
                      <a:pt x="269" y="92"/>
                      <a:pt x="269" y="93"/>
                      <a:pt x="269" y="93"/>
                    </a:cubicBezTo>
                    <a:cubicBezTo>
                      <a:pt x="269" y="93"/>
                      <a:pt x="269" y="93"/>
                      <a:pt x="269" y="93"/>
                    </a:cubicBezTo>
                    <a:close/>
                    <a:moveTo>
                      <a:pt x="156" y="92"/>
                    </a:move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92"/>
                      <a:pt x="156" y="92"/>
                      <a:pt x="156" y="92"/>
                    </a:cubicBezTo>
                    <a:close/>
                    <a:moveTo>
                      <a:pt x="83" y="92"/>
                    </a:move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2"/>
                      <a:pt x="83" y="92"/>
                      <a:pt x="83" y="92"/>
                    </a:cubicBezTo>
                    <a:close/>
                    <a:moveTo>
                      <a:pt x="157" y="92"/>
                    </a:moveTo>
                    <a:cubicBezTo>
                      <a:pt x="157" y="92"/>
                      <a:pt x="157" y="92"/>
                      <a:pt x="157" y="92"/>
                    </a:cubicBezTo>
                    <a:cubicBezTo>
                      <a:pt x="158" y="92"/>
                      <a:pt x="158" y="92"/>
                      <a:pt x="158" y="92"/>
                    </a:cubicBezTo>
                    <a:cubicBezTo>
                      <a:pt x="158" y="92"/>
                      <a:pt x="158" y="92"/>
                      <a:pt x="158" y="92"/>
                    </a:cubicBezTo>
                    <a:cubicBezTo>
                      <a:pt x="157" y="92"/>
                      <a:pt x="157" y="92"/>
                      <a:pt x="157" y="92"/>
                    </a:cubicBezTo>
                    <a:close/>
                    <a:moveTo>
                      <a:pt x="218" y="92"/>
                    </a:moveTo>
                    <a:cubicBezTo>
                      <a:pt x="218" y="92"/>
                      <a:pt x="219" y="92"/>
                      <a:pt x="219" y="92"/>
                    </a:cubicBezTo>
                    <a:cubicBezTo>
                      <a:pt x="219" y="92"/>
                      <a:pt x="219" y="92"/>
                      <a:pt x="219" y="92"/>
                    </a:cubicBezTo>
                    <a:cubicBezTo>
                      <a:pt x="219" y="92"/>
                      <a:pt x="219" y="92"/>
                      <a:pt x="219" y="92"/>
                    </a:cubicBezTo>
                    <a:cubicBezTo>
                      <a:pt x="218" y="92"/>
                      <a:pt x="218" y="92"/>
                      <a:pt x="218" y="92"/>
                    </a:cubicBezTo>
                    <a:close/>
                    <a:moveTo>
                      <a:pt x="158" y="92"/>
                    </a:moveTo>
                    <a:cubicBezTo>
                      <a:pt x="159" y="92"/>
                      <a:pt x="159" y="92"/>
                      <a:pt x="159" y="92"/>
                    </a:cubicBezTo>
                    <a:cubicBezTo>
                      <a:pt x="159" y="92"/>
                      <a:pt x="159" y="92"/>
                      <a:pt x="159" y="92"/>
                    </a:cubicBezTo>
                    <a:cubicBezTo>
                      <a:pt x="159" y="92"/>
                      <a:pt x="159" y="92"/>
                      <a:pt x="159" y="92"/>
                    </a:cubicBezTo>
                    <a:cubicBezTo>
                      <a:pt x="158" y="92"/>
                      <a:pt x="158" y="92"/>
                      <a:pt x="158" y="92"/>
                    </a:cubicBezTo>
                    <a:close/>
                    <a:moveTo>
                      <a:pt x="263" y="92"/>
                    </a:moveTo>
                    <a:cubicBezTo>
                      <a:pt x="263" y="91"/>
                      <a:pt x="264" y="91"/>
                      <a:pt x="264" y="91"/>
                    </a:cubicBezTo>
                    <a:cubicBezTo>
                      <a:pt x="264" y="92"/>
                      <a:pt x="264" y="92"/>
                      <a:pt x="263" y="92"/>
                    </a:cubicBezTo>
                    <a:cubicBezTo>
                      <a:pt x="263" y="92"/>
                      <a:pt x="263" y="92"/>
                      <a:pt x="263" y="92"/>
                    </a:cubicBezTo>
                    <a:close/>
                    <a:moveTo>
                      <a:pt x="168" y="91"/>
                    </a:move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9" y="91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69" y="90"/>
                      <a:pt x="169" y="90"/>
                      <a:pt x="169" y="90"/>
                    </a:cubicBezTo>
                    <a:cubicBezTo>
                      <a:pt x="169" y="90"/>
                      <a:pt x="169" y="90"/>
                      <a:pt x="169" y="90"/>
                    </a:cubicBezTo>
                    <a:cubicBezTo>
                      <a:pt x="169" y="91"/>
                      <a:pt x="169" y="91"/>
                      <a:pt x="170" y="91"/>
                    </a:cubicBezTo>
                    <a:cubicBezTo>
                      <a:pt x="170" y="91"/>
                      <a:pt x="170" y="91"/>
                      <a:pt x="171" y="91"/>
                    </a:cubicBezTo>
                    <a:cubicBezTo>
                      <a:pt x="171" y="91"/>
                      <a:pt x="171" y="91"/>
                      <a:pt x="171" y="91"/>
                    </a:cubicBezTo>
                    <a:cubicBezTo>
                      <a:pt x="171" y="91"/>
                      <a:pt x="171" y="91"/>
                      <a:pt x="171" y="91"/>
                    </a:cubicBezTo>
                    <a:cubicBezTo>
                      <a:pt x="172" y="91"/>
                      <a:pt x="172" y="91"/>
                      <a:pt x="173" y="91"/>
                    </a:cubicBezTo>
                    <a:cubicBezTo>
                      <a:pt x="173" y="91"/>
                      <a:pt x="173" y="91"/>
                      <a:pt x="173" y="91"/>
                    </a:cubicBezTo>
                    <a:cubicBezTo>
                      <a:pt x="173" y="91"/>
                      <a:pt x="173" y="91"/>
                      <a:pt x="172" y="91"/>
                    </a:cubicBezTo>
                    <a:cubicBezTo>
                      <a:pt x="171" y="91"/>
                      <a:pt x="171" y="91"/>
                      <a:pt x="171" y="91"/>
                    </a:cubicBezTo>
                    <a:cubicBezTo>
                      <a:pt x="171" y="91"/>
                      <a:pt x="171" y="91"/>
                      <a:pt x="171" y="91"/>
                    </a:cubicBezTo>
                    <a:cubicBezTo>
                      <a:pt x="171" y="91"/>
                      <a:pt x="171" y="91"/>
                      <a:pt x="171" y="91"/>
                    </a:cubicBezTo>
                    <a:cubicBezTo>
                      <a:pt x="171" y="91"/>
                      <a:pt x="171" y="91"/>
                      <a:pt x="170" y="91"/>
                    </a:cubicBezTo>
                    <a:cubicBezTo>
                      <a:pt x="170" y="91"/>
                      <a:pt x="170" y="91"/>
                      <a:pt x="169" y="91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lose/>
                    <a:moveTo>
                      <a:pt x="157" y="91"/>
                    </a:move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lose/>
                    <a:moveTo>
                      <a:pt x="173" y="91"/>
                    </a:moveTo>
                    <a:cubicBezTo>
                      <a:pt x="173" y="91"/>
                      <a:pt x="174" y="91"/>
                      <a:pt x="174" y="91"/>
                    </a:cubicBezTo>
                    <a:cubicBezTo>
                      <a:pt x="174" y="91"/>
                      <a:pt x="174" y="91"/>
                      <a:pt x="174" y="91"/>
                    </a:cubicBezTo>
                    <a:cubicBezTo>
                      <a:pt x="174" y="91"/>
                      <a:pt x="174" y="91"/>
                      <a:pt x="174" y="91"/>
                    </a:cubicBezTo>
                    <a:cubicBezTo>
                      <a:pt x="174" y="91"/>
                      <a:pt x="173" y="91"/>
                      <a:pt x="173" y="91"/>
                    </a:cubicBezTo>
                    <a:close/>
                    <a:moveTo>
                      <a:pt x="215" y="91"/>
                    </a:moveTo>
                    <a:cubicBezTo>
                      <a:pt x="215" y="91"/>
                      <a:pt x="215" y="91"/>
                      <a:pt x="216" y="91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6" y="91"/>
                      <a:pt x="216" y="91"/>
                      <a:pt x="215" y="91"/>
                    </a:cubicBezTo>
                    <a:close/>
                    <a:moveTo>
                      <a:pt x="38" y="89"/>
                    </a:moveTo>
                    <a:cubicBezTo>
                      <a:pt x="38" y="89"/>
                      <a:pt x="38" y="89"/>
                      <a:pt x="38" y="89"/>
                    </a:cubicBezTo>
                    <a:cubicBezTo>
                      <a:pt x="39" y="89"/>
                      <a:pt x="39" y="89"/>
                      <a:pt x="38" y="89"/>
                    </a:cubicBezTo>
                    <a:cubicBezTo>
                      <a:pt x="38" y="89"/>
                      <a:pt x="38" y="89"/>
                      <a:pt x="38" y="89"/>
                    </a:cubicBezTo>
                    <a:close/>
                    <a:moveTo>
                      <a:pt x="131" y="89"/>
                    </a:moveTo>
                    <a:cubicBezTo>
                      <a:pt x="131" y="89"/>
                      <a:pt x="131" y="89"/>
                      <a:pt x="132" y="89"/>
                    </a:cubicBezTo>
                    <a:cubicBezTo>
                      <a:pt x="132" y="89"/>
                      <a:pt x="132" y="89"/>
                      <a:pt x="132" y="89"/>
                    </a:cubicBezTo>
                    <a:cubicBezTo>
                      <a:pt x="132" y="89"/>
                      <a:pt x="131" y="89"/>
                      <a:pt x="131" y="89"/>
                    </a:cubicBezTo>
                    <a:close/>
                    <a:moveTo>
                      <a:pt x="178" y="89"/>
                    </a:moveTo>
                    <a:cubicBezTo>
                      <a:pt x="178" y="89"/>
                      <a:pt x="178" y="89"/>
                      <a:pt x="178" y="89"/>
                    </a:cubicBezTo>
                    <a:cubicBezTo>
                      <a:pt x="177" y="89"/>
                      <a:pt x="177" y="89"/>
                      <a:pt x="177" y="89"/>
                    </a:cubicBezTo>
                    <a:cubicBezTo>
                      <a:pt x="177" y="89"/>
                      <a:pt x="176" y="89"/>
                      <a:pt x="176" y="89"/>
                    </a:cubicBezTo>
                    <a:cubicBezTo>
                      <a:pt x="176" y="89"/>
                      <a:pt x="175" y="89"/>
                      <a:pt x="175" y="89"/>
                    </a:cubicBezTo>
                    <a:cubicBezTo>
                      <a:pt x="175" y="89"/>
                      <a:pt x="175" y="89"/>
                      <a:pt x="175" y="89"/>
                    </a:cubicBezTo>
                    <a:cubicBezTo>
                      <a:pt x="175" y="88"/>
                      <a:pt x="175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3" y="89"/>
                      <a:pt x="173" y="89"/>
                      <a:pt x="173" y="89"/>
                    </a:cubicBezTo>
                    <a:cubicBezTo>
                      <a:pt x="173" y="89"/>
                      <a:pt x="172" y="89"/>
                      <a:pt x="172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88"/>
                      <a:pt x="175" y="88"/>
                      <a:pt x="175" y="88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7" y="88"/>
                      <a:pt x="177" y="88"/>
                      <a:pt x="177" y="88"/>
                    </a:cubicBezTo>
                    <a:cubicBezTo>
                      <a:pt x="177" y="88"/>
                      <a:pt x="177" y="88"/>
                      <a:pt x="178" y="88"/>
                    </a:cubicBezTo>
                    <a:cubicBezTo>
                      <a:pt x="178" y="88"/>
                      <a:pt x="178" y="88"/>
                      <a:pt x="179" y="88"/>
                    </a:cubicBezTo>
                    <a:cubicBezTo>
                      <a:pt x="179" y="88"/>
                      <a:pt x="179" y="88"/>
                      <a:pt x="179" y="88"/>
                    </a:cubicBezTo>
                    <a:cubicBezTo>
                      <a:pt x="179" y="89"/>
                      <a:pt x="179" y="89"/>
                      <a:pt x="179" y="89"/>
                    </a:cubicBezTo>
                    <a:cubicBezTo>
                      <a:pt x="179" y="89"/>
                      <a:pt x="178" y="89"/>
                      <a:pt x="178" y="89"/>
                    </a:cubicBezTo>
                    <a:cubicBezTo>
                      <a:pt x="178" y="89"/>
                      <a:pt x="178" y="89"/>
                      <a:pt x="178" y="89"/>
                    </a:cubicBezTo>
                    <a:close/>
                    <a:moveTo>
                      <a:pt x="171" y="89"/>
                    </a:moveTo>
                    <a:cubicBezTo>
                      <a:pt x="171" y="89"/>
                      <a:pt x="171" y="88"/>
                      <a:pt x="171" y="88"/>
                    </a:cubicBezTo>
                    <a:cubicBezTo>
                      <a:pt x="172" y="88"/>
                      <a:pt x="172" y="89"/>
                      <a:pt x="172" y="89"/>
                    </a:cubicBezTo>
                    <a:cubicBezTo>
                      <a:pt x="172" y="89"/>
                      <a:pt x="171" y="89"/>
                      <a:pt x="171" y="89"/>
                    </a:cubicBezTo>
                    <a:close/>
                    <a:moveTo>
                      <a:pt x="192" y="88"/>
                    </a:moveTo>
                    <a:cubicBezTo>
                      <a:pt x="192" y="88"/>
                      <a:pt x="192" y="88"/>
                      <a:pt x="192" y="88"/>
                    </a:cubicBezTo>
                    <a:cubicBezTo>
                      <a:pt x="192" y="88"/>
                      <a:pt x="192" y="88"/>
                      <a:pt x="192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9"/>
                      <a:pt x="192" y="89"/>
                      <a:pt x="192" y="88"/>
                    </a:cubicBezTo>
                    <a:close/>
                    <a:moveTo>
                      <a:pt x="139" y="88"/>
                    </a:moveTo>
                    <a:cubicBezTo>
                      <a:pt x="139" y="88"/>
                      <a:pt x="139" y="88"/>
                      <a:pt x="139" y="88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9" y="89"/>
                      <a:pt x="139" y="89"/>
                      <a:pt x="139" y="88"/>
                    </a:cubicBezTo>
                    <a:close/>
                    <a:moveTo>
                      <a:pt x="30" y="88"/>
                    </a:moveTo>
                    <a:cubicBezTo>
                      <a:pt x="30" y="88"/>
                      <a:pt x="30" y="88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lose/>
                    <a:moveTo>
                      <a:pt x="78" y="87"/>
                    </a:moveTo>
                    <a:cubicBezTo>
                      <a:pt x="78" y="87"/>
                      <a:pt x="78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close/>
                    <a:moveTo>
                      <a:pt x="366" y="87"/>
                    </a:moveTo>
                    <a:cubicBezTo>
                      <a:pt x="366" y="87"/>
                      <a:pt x="365" y="87"/>
                      <a:pt x="365" y="87"/>
                    </a:cubicBezTo>
                    <a:cubicBezTo>
                      <a:pt x="364" y="87"/>
                      <a:pt x="364" y="87"/>
                      <a:pt x="363" y="87"/>
                    </a:cubicBezTo>
                    <a:cubicBezTo>
                      <a:pt x="362" y="87"/>
                      <a:pt x="362" y="87"/>
                      <a:pt x="362" y="87"/>
                    </a:cubicBezTo>
                    <a:cubicBezTo>
                      <a:pt x="362" y="86"/>
                      <a:pt x="362" y="86"/>
                      <a:pt x="363" y="86"/>
                    </a:cubicBezTo>
                    <a:cubicBezTo>
                      <a:pt x="363" y="86"/>
                      <a:pt x="364" y="86"/>
                      <a:pt x="364" y="86"/>
                    </a:cubicBezTo>
                    <a:cubicBezTo>
                      <a:pt x="364" y="87"/>
                      <a:pt x="364" y="87"/>
                      <a:pt x="365" y="87"/>
                    </a:cubicBezTo>
                    <a:cubicBezTo>
                      <a:pt x="365" y="86"/>
                      <a:pt x="368" y="87"/>
                      <a:pt x="368" y="87"/>
                    </a:cubicBezTo>
                    <a:cubicBezTo>
                      <a:pt x="368" y="87"/>
                      <a:pt x="368" y="87"/>
                      <a:pt x="368" y="87"/>
                    </a:cubicBezTo>
                    <a:cubicBezTo>
                      <a:pt x="368" y="87"/>
                      <a:pt x="367" y="87"/>
                      <a:pt x="366" y="87"/>
                    </a:cubicBezTo>
                    <a:close/>
                    <a:moveTo>
                      <a:pt x="79" y="87"/>
                    </a:moveTo>
                    <a:cubicBezTo>
                      <a:pt x="79" y="87"/>
                      <a:pt x="79" y="86"/>
                      <a:pt x="79" y="86"/>
                    </a:cubicBezTo>
                    <a:cubicBezTo>
                      <a:pt x="79" y="86"/>
                      <a:pt x="79" y="85"/>
                      <a:pt x="79" y="8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5"/>
                      <a:pt x="79" y="84"/>
                      <a:pt x="79" y="84"/>
                    </a:cubicBezTo>
                    <a:cubicBezTo>
                      <a:pt x="79" y="84"/>
                      <a:pt x="79" y="84"/>
                      <a:pt x="79" y="85"/>
                    </a:cubicBezTo>
                    <a:cubicBezTo>
                      <a:pt x="79" y="85"/>
                      <a:pt x="79" y="86"/>
                      <a:pt x="79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9" y="87"/>
                      <a:pt x="79" y="87"/>
                      <a:pt x="79" y="87"/>
                    </a:cubicBezTo>
                    <a:close/>
                    <a:moveTo>
                      <a:pt x="210" y="86"/>
                    </a:moveTo>
                    <a:cubicBezTo>
                      <a:pt x="210" y="86"/>
                      <a:pt x="209" y="86"/>
                      <a:pt x="209" y="86"/>
                    </a:cubicBezTo>
                    <a:cubicBezTo>
                      <a:pt x="209" y="86"/>
                      <a:pt x="210" y="86"/>
                      <a:pt x="210" y="86"/>
                    </a:cubicBezTo>
                    <a:cubicBezTo>
                      <a:pt x="210" y="86"/>
                      <a:pt x="211" y="86"/>
                      <a:pt x="211" y="86"/>
                    </a:cubicBezTo>
                    <a:cubicBezTo>
                      <a:pt x="211" y="86"/>
                      <a:pt x="211" y="86"/>
                      <a:pt x="211" y="86"/>
                    </a:cubicBezTo>
                    <a:cubicBezTo>
                      <a:pt x="212" y="86"/>
                      <a:pt x="212" y="86"/>
                      <a:pt x="212" y="86"/>
                    </a:cubicBezTo>
                    <a:cubicBezTo>
                      <a:pt x="211" y="86"/>
                      <a:pt x="211" y="86"/>
                      <a:pt x="211" y="86"/>
                    </a:cubicBezTo>
                    <a:cubicBezTo>
                      <a:pt x="211" y="86"/>
                      <a:pt x="211" y="86"/>
                      <a:pt x="210" y="86"/>
                    </a:cubicBezTo>
                    <a:close/>
                    <a:moveTo>
                      <a:pt x="361" y="86"/>
                    </a:moveTo>
                    <a:cubicBezTo>
                      <a:pt x="361" y="86"/>
                      <a:pt x="361" y="86"/>
                      <a:pt x="361" y="86"/>
                    </a:cubicBezTo>
                    <a:cubicBezTo>
                      <a:pt x="361" y="86"/>
                      <a:pt x="362" y="86"/>
                      <a:pt x="362" y="86"/>
                    </a:cubicBezTo>
                    <a:cubicBezTo>
                      <a:pt x="362" y="86"/>
                      <a:pt x="361" y="86"/>
                      <a:pt x="361" y="86"/>
                    </a:cubicBezTo>
                    <a:close/>
                    <a:moveTo>
                      <a:pt x="365" y="85"/>
                    </a:moveTo>
                    <a:cubicBezTo>
                      <a:pt x="365" y="85"/>
                      <a:pt x="365" y="85"/>
                      <a:pt x="365" y="85"/>
                    </a:cubicBezTo>
                    <a:cubicBezTo>
                      <a:pt x="365" y="85"/>
                      <a:pt x="364" y="84"/>
                      <a:pt x="364" y="84"/>
                    </a:cubicBezTo>
                    <a:cubicBezTo>
                      <a:pt x="364" y="83"/>
                      <a:pt x="363" y="83"/>
                      <a:pt x="364" y="83"/>
                    </a:cubicBezTo>
                    <a:cubicBezTo>
                      <a:pt x="364" y="83"/>
                      <a:pt x="364" y="83"/>
                      <a:pt x="364" y="84"/>
                    </a:cubicBezTo>
                    <a:cubicBezTo>
                      <a:pt x="364" y="84"/>
                      <a:pt x="364" y="84"/>
                      <a:pt x="364" y="84"/>
                    </a:cubicBezTo>
                    <a:cubicBezTo>
                      <a:pt x="364" y="84"/>
                      <a:pt x="365" y="84"/>
                      <a:pt x="365" y="84"/>
                    </a:cubicBezTo>
                    <a:cubicBezTo>
                      <a:pt x="365" y="84"/>
                      <a:pt x="365" y="85"/>
                      <a:pt x="365" y="85"/>
                    </a:cubicBezTo>
                    <a:cubicBezTo>
                      <a:pt x="365" y="85"/>
                      <a:pt x="366" y="85"/>
                      <a:pt x="365" y="85"/>
                    </a:cubicBezTo>
                    <a:cubicBezTo>
                      <a:pt x="365" y="85"/>
                      <a:pt x="365" y="85"/>
                      <a:pt x="365" y="85"/>
                    </a:cubicBezTo>
                    <a:close/>
                    <a:moveTo>
                      <a:pt x="88" y="85"/>
                    </a:move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85"/>
                      <a:pt x="88" y="85"/>
                      <a:pt x="88" y="85"/>
                    </a:cubicBezTo>
                    <a:close/>
                    <a:moveTo>
                      <a:pt x="356" y="85"/>
                    </a:moveTo>
                    <a:cubicBezTo>
                      <a:pt x="356" y="85"/>
                      <a:pt x="356" y="85"/>
                      <a:pt x="356" y="85"/>
                    </a:cubicBezTo>
                    <a:cubicBezTo>
                      <a:pt x="356" y="84"/>
                      <a:pt x="356" y="84"/>
                      <a:pt x="356" y="84"/>
                    </a:cubicBezTo>
                    <a:cubicBezTo>
                      <a:pt x="356" y="84"/>
                      <a:pt x="357" y="84"/>
                      <a:pt x="357" y="84"/>
                    </a:cubicBezTo>
                    <a:cubicBezTo>
                      <a:pt x="357" y="84"/>
                      <a:pt x="357" y="84"/>
                      <a:pt x="357" y="85"/>
                    </a:cubicBezTo>
                    <a:cubicBezTo>
                      <a:pt x="357" y="85"/>
                      <a:pt x="357" y="85"/>
                      <a:pt x="357" y="85"/>
                    </a:cubicBezTo>
                    <a:cubicBezTo>
                      <a:pt x="357" y="85"/>
                      <a:pt x="357" y="85"/>
                      <a:pt x="357" y="85"/>
                    </a:cubicBezTo>
                    <a:cubicBezTo>
                      <a:pt x="357" y="85"/>
                      <a:pt x="356" y="85"/>
                      <a:pt x="356" y="85"/>
                    </a:cubicBezTo>
                    <a:close/>
                    <a:moveTo>
                      <a:pt x="203" y="85"/>
                    </a:moveTo>
                    <a:cubicBezTo>
                      <a:pt x="203" y="85"/>
                      <a:pt x="203" y="85"/>
                      <a:pt x="203" y="85"/>
                    </a:cubicBezTo>
                    <a:cubicBezTo>
                      <a:pt x="203" y="85"/>
                      <a:pt x="203" y="85"/>
                      <a:pt x="203" y="85"/>
                    </a:cubicBezTo>
                    <a:cubicBezTo>
                      <a:pt x="203" y="85"/>
                      <a:pt x="203" y="85"/>
                      <a:pt x="203" y="85"/>
                    </a:cubicBezTo>
                    <a:close/>
                    <a:moveTo>
                      <a:pt x="185" y="84"/>
                    </a:moveTo>
                    <a:cubicBezTo>
                      <a:pt x="185" y="84"/>
                      <a:pt x="184" y="84"/>
                      <a:pt x="184" y="84"/>
                    </a:cubicBezTo>
                    <a:cubicBezTo>
                      <a:pt x="184" y="84"/>
                      <a:pt x="183" y="84"/>
                      <a:pt x="183" y="84"/>
                    </a:cubicBezTo>
                    <a:cubicBezTo>
                      <a:pt x="183" y="84"/>
                      <a:pt x="183" y="84"/>
                      <a:pt x="184" y="84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84" y="84"/>
                      <a:pt x="185" y="84"/>
                      <a:pt x="185" y="84"/>
                    </a:cubicBezTo>
                    <a:cubicBezTo>
                      <a:pt x="185" y="84"/>
                      <a:pt x="185" y="84"/>
                      <a:pt x="185" y="84"/>
                    </a:cubicBezTo>
                    <a:cubicBezTo>
                      <a:pt x="185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4"/>
                      <a:pt x="186" y="84"/>
                      <a:pt x="187" y="84"/>
                    </a:cubicBezTo>
                    <a:cubicBezTo>
                      <a:pt x="187" y="84"/>
                      <a:pt x="187" y="83"/>
                      <a:pt x="187" y="83"/>
                    </a:cubicBezTo>
                    <a:cubicBezTo>
                      <a:pt x="187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88" y="83"/>
                      <a:pt x="188" y="83"/>
                      <a:pt x="188" y="84"/>
                    </a:cubicBezTo>
                    <a:cubicBezTo>
                      <a:pt x="188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6" y="84"/>
                      <a:pt x="186" y="84"/>
                      <a:pt x="186" y="84"/>
                    </a:cubicBezTo>
                    <a:cubicBezTo>
                      <a:pt x="185" y="84"/>
                      <a:pt x="185" y="84"/>
                      <a:pt x="185" y="84"/>
                    </a:cubicBezTo>
                    <a:cubicBezTo>
                      <a:pt x="185" y="84"/>
                      <a:pt x="185" y="84"/>
                      <a:pt x="185" y="84"/>
                    </a:cubicBezTo>
                    <a:close/>
                    <a:moveTo>
                      <a:pt x="116" y="84"/>
                    </a:move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3"/>
                      <a:pt x="117" y="83"/>
                      <a:pt x="117" y="84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7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lose/>
                    <a:moveTo>
                      <a:pt x="115" y="84"/>
                    </a:move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4"/>
                      <a:pt x="115" y="84"/>
                      <a:pt x="115" y="84"/>
                    </a:cubicBezTo>
                    <a:close/>
                    <a:moveTo>
                      <a:pt x="46" y="83"/>
                    </a:moveTo>
                    <a:cubicBezTo>
                      <a:pt x="45" y="83"/>
                      <a:pt x="45" y="83"/>
                      <a:pt x="45" y="83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5" y="83"/>
                      <a:pt x="44" y="83"/>
                      <a:pt x="44" y="83"/>
                    </a:cubicBezTo>
                    <a:cubicBezTo>
                      <a:pt x="44" y="83"/>
                      <a:pt x="44" y="83"/>
                      <a:pt x="44" y="82"/>
                    </a:cubicBezTo>
                    <a:cubicBezTo>
                      <a:pt x="44" y="82"/>
                      <a:pt x="43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2" y="82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0" y="81"/>
                      <a:pt x="39" y="80"/>
                      <a:pt x="39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8" y="79"/>
                      <a:pt x="38" y="79"/>
                      <a:pt x="38" y="78"/>
                    </a:cubicBezTo>
                    <a:cubicBezTo>
                      <a:pt x="38" y="78"/>
                      <a:pt x="37" y="78"/>
                      <a:pt x="37" y="77"/>
                    </a:cubicBezTo>
                    <a:cubicBezTo>
                      <a:pt x="36" y="77"/>
                      <a:pt x="36" y="77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7" y="77"/>
                      <a:pt x="37" y="77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37" y="77"/>
                      <a:pt x="38" y="78"/>
                      <a:pt x="38" y="78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8" y="78"/>
                      <a:pt x="38" y="78"/>
                      <a:pt x="39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40" y="79"/>
                      <a:pt x="40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0"/>
                      <a:pt x="40" y="80"/>
                      <a:pt x="41" y="80"/>
                    </a:cubicBezTo>
                    <a:cubicBezTo>
                      <a:pt x="41" y="80"/>
                      <a:pt x="41" y="80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2" y="81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2" y="81"/>
                      <a:pt x="43" y="81"/>
                      <a:pt x="43" y="81"/>
                    </a:cubicBezTo>
                    <a:cubicBezTo>
                      <a:pt x="43" y="82"/>
                      <a:pt x="43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3"/>
                      <a:pt x="47" y="83"/>
                      <a:pt x="47" y="83"/>
                    </a:cubicBezTo>
                    <a:cubicBezTo>
                      <a:pt x="47" y="83"/>
                      <a:pt x="47" y="83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lose/>
                    <a:moveTo>
                      <a:pt x="360" y="83"/>
                    </a:moveTo>
                    <a:cubicBezTo>
                      <a:pt x="359" y="83"/>
                      <a:pt x="359" y="83"/>
                      <a:pt x="359" y="82"/>
                    </a:cubicBezTo>
                    <a:cubicBezTo>
                      <a:pt x="359" y="82"/>
                      <a:pt x="360" y="82"/>
                      <a:pt x="360" y="83"/>
                    </a:cubicBezTo>
                    <a:cubicBezTo>
                      <a:pt x="360" y="83"/>
                      <a:pt x="360" y="83"/>
                      <a:pt x="360" y="83"/>
                    </a:cubicBezTo>
                    <a:cubicBezTo>
                      <a:pt x="360" y="83"/>
                      <a:pt x="360" y="83"/>
                      <a:pt x="360" y="83"/>
                    </a:cubicBezTo>
                    <a:close/>
                    <a:moveTo>
                      <a:pt x="134" y="83"/>
                    </a:moveTo>
                    <a:cubicBezTo>
                      <a:pt x="134" y="83"/>
                      <a:pt x="134" y="83"/>
                      <a:pt x="134" y="83"/>
                    </a:cubicBezTo>
                    <a:cubicBezTo>
                      <a:pt x="134" y="83"/>
                      <a:pt x="134" y="83"/>
                      <a:pt x="134" y="83"/>
                    </a:cubicBezTo>
                    <a:cubicBezTo>
                      <a:pt x="134" y="83"/>
                      <a:pt x="134" y="83"/>
                      <a:pt x="134" y="83"/>
                    </a:cubicBezTo>
                    <a:cubicBezTo>
                      <a:pt x="134" y="83"/>
                      <a:pt x="134" y="83"/>
                      <a:pt x="134" y="83"/>
                    </a:cubicBezTo>
                    <a:close/>
                    <a:moveTo>
                      <a:pt x="190" y="83"/>
                    </a:moveTo>
                    <a:cubicBezTo>
                      <a:pt x="189" y="82"/>
                      <a:pt x="190" y="82"/>
                      <a:pt x="190" y="82"/>
                    </a:cubicBezTo>
                    <a:cubicBezTo>
                      <a:pt x="190" y="82"/>
                      <a:pt x="190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2" y="82"/>
                      <a:pt x="192" y="82"/>
                    </a:cubicBezTo>
                    <a:cubicBezTo>
                      <a:pt x="192" y="82"/>
                      <a:pt x="192" y="81"/>
                      <a:pt x="192" y="81"/>
                    </a:cubicBezTo>
                    <a:cubicBezTo>
                      <a:pt x="192" y="81"/>
                      <a:pt x="193" y="81"/>
                      <a:pt x="193" y="81"/>
                    </a:cubicBezTo>
                    <a:cubicBezTo>
                      <a:pt x="193" y="81"/>
                      <a:pt x="193" y="81"/>
                      <a:pt x="193" y="81"/>
                    </a:cubicBezTo>
                    <a:cubicBezTo>
                      <a:pt x="193" y="81"/>
                      <a:pt x="193" y="81"/>
                      <a:pt x="192" y="82"/>
                    </a:cubicBezTo>
                    <a:cubicBezTo>
                      <a:pt x="192" y="82"/>
                      <a:pt x="192" y="82"/>
                      <a:pt x="192" y="82"/>
                    </a:cubicBezTo>
                    <a:cubicBezTo>
                      <a:pt x="192" y="82"/>
                      <a:pt x="192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0" y="83"/>
                      <a:pt x="190" y="83"/>
                      <a:pt x="190" y="83"/>
                    </a:cubicBezTo>
                    <a:close/>
                    <a:moveTo>
                      <a:pt x="192" y="83"/>
                    </a:moveTo>
                    <a:cubicBezTo>
                      <a:pt x="192" y="82"/>
                      <a:pt x="192" y="82"/>
                      <a:pt x="192" y="82"/>
                    </a:cubicBezTo>
                    <a:cubicBezTo>
                      <a:pt x="193" y="82"/>
                      <a:pt x="193" y="83"/>
                      <a:pt x="192" y="83"/>
                    </a:cubicBezTo>
                    <a:cubicBezTo>
                      <a:pt x="192" y="83"/>
                      <a:pt x="192" y="83"/>
                      <a:pt x="192" y="83"/>
                    </a:cubicBezTo>
                    <a:close/>
                    <a:moveTo>
                      <a:pt x="338" y="82"/>
                    </a:move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2"/>
                      <a:pt x="338" y="82"/>
                      <a:pt x="338" y="82"/>
                    </a:cubicBezTo>
                    <a:cubicBezTo>
                      <a:pt x="338" y="83"/>
                      <a:pt x="338" y="83"/>
                      <a:pt x="338" y="82"/>
                    </a:cubicBezTo>
                    <a:close/>
                    <a:moveTo>
                      <a:pt x="94" y="82"/>
                    </a:move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2"/>
                      <a:pt x="93" y="82"/>
                      <a:pt x="93" y="82"/>
                    </a:cubicBezTo>
                    <a:cubicBezTo>
                      <a:pt x="93" y="82"/>
                      <a:pt x="93" y="82"/>
                      <a:pt x="93" y="82"/>
                    </a:cubicBezTo>
                    <a:cubicBezTo>
                      <a:pt x="92" y="81"/>
                      <a:pt x="91" y="81"/>
                      <a:pt x="91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0" y="82"/>
                      <a:pt x="89" y="82"/>
                      <a:pt x="89" y="82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82"/>
                      <a:pt x="89" y="82"/>
                      <a:pt x="89" y="81"/>
                    </a:cubicBezTo>
                    <a:cubicBezTo>
                      <a:pt x="89" y="81"/>
                      <a:pt x="89" y="81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3" y="81"/>
                      <a:pt x="93" y="81"/>
                      <a:pt x="93" y="81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3" y="80"/>
                      <a:pt x="94" y="81"/>
                      <a:pt x="94" y="81"/>
                    </a:cubicBezTo>
                    <a:cubicBezTo>
                      <a:pt x="94" y="81"/>
                      <a:pt x="95" y="81"/>
                      <a:pt x="95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6" y="81"/>
                      <a:pt x="96" y="81"/>
                      <a:pt x="97" y="81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7" y="82"/>
                      <a:pt x="97" y="81"/>
                      <a:pt x="97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8" y="80"/>
                      <a:pt x="98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100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0" y="80"/>
                      <a:pt x="101" y="80"/>
                      <a:pt x="101" y="80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2" y="79"/>
                      <a:pt x="103" y="79"/>
                      <a:pt x="103" y="79"/>
                    </a:cubicBezTo>
                    <a:cubicBezTo>
                      <a:pt x="103" y="80"/>
                      <a:pt x="103" y="80"/>
                      <a:pt x="103" y="80"/>
                    </a:cubicBezTo>
                    <a:cubicBezTo>
                      <a:pt x="103" y="80"/>
                      <a:pt x="103" y="80"/>
                      <a:pt x="104" y="80"/>
                    </a:cubicBezTo>
                    <a:cubicBezTo>
                      <a:pt x="104" y="80"/>
                      <a:pt x="104" y="81"/>
                      <a:pt x="104" y="81"/>
                    </a:cubicBezTo>
                    <a:cubicBezTo>
                      <a:pt x="104" y="81"/>
                      <a:pt x="104" y="81"/>
                      <a:pt x="104" y="81"/>
                    </a:cubicBezTo>
                    <a:cubicBezTo>
                      <a:pt x="104" y="81"/>
                      <a:pt x="104" y="81"/>
                      <a:pt x="103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2" y="82"/>
                      <a:pt x="102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81"/>
                      <a:pt x="102" y="81"/>
                      <a:pt x="102" y="82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1" y="82"/>
                      <a:pt x="100" y="82"/>
                      <a:pt x="100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99" y="82"/>
                      <a:pt x="99" y="82"/>
                      <a:pt x="99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7" y="82"/>
                      <a:pt x="97" y="82"/>
                    </a:cubicBezTo>
                    <a:cubicBezTo>
                      <a:pt x="96" y="82"/>
                      <a:pt x="94" y="82"/>
                      <a:pt x="94" y="82"/>
                    </a:cubicBezTo>
                    <a:cubicBezTo>
                      <a:pt x="94" y="82"/>
                      <a:pt x="94" y="82"/>
                      <a:pt x="94" y="82"/>
                    </a:cubicBezTo>
                    <a:close/>
                    <a:moveTo>
                      <a:pt x="100" y="82"/>
                    </a:moveTo>
                    <a:cubicBezTo>
                      <a:pt x="101" y="81"/>
                      <a:pt x="101" y="81"/>
                      <a:pt x="101" y="81"/>
                    </a:cubicBezTo>
                    <a:cubicBezTo>
                      <a:pt x="101" y="81"/>
                      <a:pt x="100" y="81"/>
                      <a:pt x="100" y="80"/>
                    </a:cubicBezTo>
                    <a:cubicBezTo>
                      <a:pt x="99" y="80"/>
                      <a:pt x="99" y="81"/>
                      <a:pt x="100" y="81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82"/>
                      <a:pt x="100" y="82"/>
                      <a:pt x="100" y="82"/>
                    </a:cubicBezTo>
                    <a:close/>
                    <a:moveTo>
                      <a:pt x="46" y="82"/>
                    </a:move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2"/>
                      <a:pt x="46" y="82"/>
                      <a:pt x="46" y="82"/>
                    </a:cubicBezTo>
                    <a:close/>
                    <a:moveTo>
                      <a:pt x="356" y="81"/>
                    </a:moveTo>
                    <a:cubicBezTo>
                      <a:pt x="356" y="81"/>
                      <a:pt x="356" y="81"/>
                      <a:pt x="356" y="81"/>
                    </a:cubicBezTo>
                    <a:cubicBezTo>
                      <a:pt x="356" y="81"/>
                      <a:pt x="356" y="81"/>
                      <a:pt x="356" y="81"/>
                    </a:cubicBezTo>
                    <a:cubicBezTo>
                      <a:pt x="356" y="81"/>
                      <a:pt x="356" y="81"/>
                      <a:pt x="356" y="81"/>
                    </a:cubicBezTo>
                    <a:close/>
                    <a:moveTo>
                      <a:pt x="174" y="81"/>
                    </a:moveTo>
                    <a:cubicBezTo>
                      <a:pt x="174" y="81"/>
                      <a:pt x="175" y="81"/>
                      <a:pt x="175" y="81"/>
                    </a:cubicBezTo>
                    <a:cubicBezTo>
                      <a:pt x="175" y="81"/>
                      <a:pt x="175" y="81"/>
                      <a:pt x="175" y="81"/>
                    </a:cubicBezTo>
                    <a:cubicBezTo>
                      <a:pt x="175" y="81"/>
                      <a:pt x="174" y="81"/>
                      <a:pt x="174" y="81"/>
                    </a:cubicBezTo>
                    <a:close/>
                    <a:moveTo>
                      <a:pt x="361" y="81"/>
                    </a:moveTo>
                    <a:cubicBezTo>
                      <a:pt x="361" y="81"/>
                      <a:pt x="360" y="81"/>
                      <a:pt x="360" y="81"/>
                    </a:cubicBezTo>
                    <a:cubicBezTo>
                      <a:pt x="359" y="81"/>
                      <a:pt x="359" y="81"/>
                      <a:pt x="359" y="80"/>
                    </a:cubicBezTo>
                    <a:cubicBezTo>
                      <a:pt x="359" y="80"/>
                      <a:pt x="360" y="80"/>
                      <a:pt x="360" y="80"/>
                    </a:cubicBezTo>
                    <a:cubicBezTo>
                      <a:pt x="361" y="80"/>
                      <a:pt x="361" y="80"/>
                      <a:pt x="361" y="80"/>
                    </a:cubicBezTo>
                    <a:cubicBezTo>
                      <a:pt x="361" y="80"/>
                      <a:pt x="361" y="81"/>
                      <a:pt x="361" y="81"/>
                    </a:cubicBezTo>
                    <a:cubicBezTo>
                      <a:pt x="362" y="81"/>
                      <a:pt x="362" y="81"/>
                      <a:pt x="362" y="81"/>
                    </a:cubicBezTo>
                    <a:cubicBezTo>
                      <a:pt x="362" y="81"/>
                      <a:pt x="362" y="81"/>
                      <a:pt x="362" y="81"/>
                    </a:cubicBezTo>
                    <a:cubicBezTo>
                      <a:pt x="362" y="81"/>
                      <a:pt x="362" y="81"/>
                      <a:pt x="361" y="81"/>
                    </a:cubicBezTo>
                    <a:close/>
                    <a:moveTo>
                      <a:pt x="91" y="81"/>
                    </a:moveTo>
                    <a:cubicBezTo>
                      <a:pt x="91" y="81"/>
                      <a:pt x="91" y="81"/>
                      <a:pt x="91" y="81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91" y="81"/>
                      <a:pt x="91" y="81"/>
                      <a:pt x="91" y="81"/>
                    </a:cubicBezTo>
                    <a:close/>
                    <a:moveTo>
                      <a:pt x="374" y="81"/>
                    </a:moveTo>
                    <a:cubicBezTo>
                      <a:pt x="374" y="81"/>
                      <a:pt x="374" y="81"/>
                      <a:pt x="374" y="81"/>
                    </a:cubicBezTo>
                    <a:cubicBezTo>
                      <a:pt x="375" y="81"/>
                      <a:pt x="375" y="81"/>
                      <a:pt x="375" y="81"/>
                    </a:cubicBezTo>
                    <a:cubicBezTo>
                      <a:pt x="375" y="81"/>
                      <a:pt x="374" y="81"/>
                      <a:pt x="374" y="81"/>
                    </a:cubicBezTo>
                    <a:close/>
                    <a:moveTo>
                      <a:pt x="105" y="81"/>
                    </a:moveTo>
                    <a:cubicBezTo>
                      <a:pt x="105" y="81"/>
                      <a:pt x="105" y="81"/>
                      <a:pt x="106" y="81"/>
                    </a:cubicBezTo>
                    <a:cubicBezTo>
                      <a:pt x="106" y="81"/>
                      <a:pt x="106" y="80"/>
                      <a:pt x="106" y="80"/>
                    </a:cubicBezTo>
                    <a:cubicBezTo>
                      <a:pt x="106" y="80"/>
                      <a:pt x="107" y="80"/>
                      <a:pt x="107" y="80"/>
                    </a:cubicBezTo>
                    <a:cubicBezTo>
                      <a:pt x="107" y="80"/>
                      <a:pt x="107" y="80"/>
                      <a:pt x="107" y="81"/>
                    </a:cubicBezTo>
                    <a:cubicBezTo>
                      <a:pt x="107" y="81"/>
                      <a:pt x="106" y="81"/>
                      <a:pt x="106" y="81"/>
                    </a:cubicBezTo>
                    <a:cubicBezTo>
                      <a:pt x="106" y="81"/>
                      <a:pt x="106" y="81"/>
                      <a:pt x="105" y="81"/>
                    </a:cubicBezTo>
                    <a:close/>
                    <a:moveTo>
                      <a:pt x="374" y="81"/>
                    </a:moveTo>
                    <a:cubicBezTo>
                      <a:pt x="374" y="81"/>
                      <a:pt x="373" y="81"/>
                      <a:pt x="373" y="81"/>
                    </a:cubicBezTo>
                    <a:cubicBezTo>
                      <a:pt x="373" y="80"/>
                      <a:pt x="373" y="80"/>
                      <a:pt x="373" y="80"/>
                    </a:cubicBezTo>
                    <a:cubicBezTo>
                      <a:pt x="373" y="80"/>
                      <a:pt x="373" y="80"/>
                      <a:pt x="373" y="80"/>
                    </a:cubicBezTo>
                    <a:cubicBezTo>
                      <a:pt x="372" y="80"/>
                      <a:pt x="372" y="80"/>
                      <a:pt x="372" y="80"/>
                    </a:cubicBezTo>
                    <a:cubicBezTo>
                      <a:pt x="372" y="80"/>
                      <a:pt x="372" y="80"/>
                      <a:pt x="372" y="80"/>
                    </a:cubicBezTo>
                    <a:cubicBezTo>
                      <a:pt x="372" y="80"/>
                      <a:pt x="372" y="80"/>
                      <a:pt x="371" y="80"/>
                    </a:cubicBezTo>
                    <a:cubicBezTo>
                      <a:pt x="371" y="80"/>
                      <a:pt x="371" y="80"/>
                      <a:pt x="371" y="80"/>
                    </a:cubicBezTo>
                    <a:cubicBezTo>
                      <a:pt x="371" y="79"/>
                      <a:pt x="371" y="79"/>
                      <a:pt x="370" y="79"/>
                    </a:cubicBezTo>
                    <a:cubicBezTo>
                      <a:pt x="370" y="79"/>
                      <a:pt x="370" y="79"/>
                      <a:pt x="370" y="79"/>
                    </a:cubicBezTo>
                    <a:cubicBezTo>
                      <a:pt x="370" y="79"/>
                      <a:pt x="369" y="79"/>
                      <a:pt x="369" y="79"/>
                    </a:cubicBezTo>
                    <a:cubicBezTo>
                      <a:pt x="369" y="79"/>
                      <a:pt x="368" y="79"/>
                      <a:pt x="368" y="79"/>
                    </a:cubicBezTo>
                    <a:cubicBezTo>
                      <a:pt x="367" y="79"/>
                      <a:pt x="367" y="78"/>
                      <a:pt x="367" y="78"/>
                    </a:cubicBezTo>
                    <a:cubicBezTo>
                      <a:pt x="367" y="78"/>
                      <a:pt x="367" y="78"/>
                      <a:pt x="367" y="78"/>
                    </a:cubicBezTo>
                    <a:cubicBezTo>
                      <a:pt x="367" y="78"/>
                      <a:pt x="367" y="78"/>
                      <a:pt x="367" y="78"/>
                    </a:cubicBezTo>
                    <a:cubicBezTo>
                      <a:pt x="368" y="78"/>
                      <a:pt x="368" y="78"/>
                      <a:pt x="368" y="79"/>
                    </a:cubicBezTo>
                    <a:cubicBezTo>
                      <a:pt x="369" y="79"/>
                      <a:pt x="369" y="79"/>
                      <a:pt x="369" y="79"/>
                    </a:cubicBezTo>
                    <a:cubicBezTo>
                      <a:pt x="370" y="79"/>
                      <a:pt x="370" y="79"/>
                      <a:pt x="370" y="79"/>
                    </a:cubicBezTo>
                    <a:cubicBezTo>
                      <a:pt x="370" y="79"/>
                      <a:pt x="371" y="79"/>
                      <a:pt x="371" y="79"/>
                    </a:cubicBezTo>
                    <a:cubicBezTo>
                      <a:pt x="371" y="79"/>
                      <a:pt x="371" y="79"/>
                      <a:pt x="371" y="79"/>
                    </a:cubicBezTo>
                    <a:cubicBezTo>
                      <a:pt x="371" y="79"/>
                      <a:pt x="371" y="79"/>
                      <a:pt x="371" y="79"/>
                    </a:cubicBezTo>
                    <a:cubicBezTo>
                      <a:pt x="372" y="80"/>
                      <a:pt x="373" y="80"/>
                      <a:pt x="373" y="80"/>
                    </a:cubicBezTo>
                    <a:cubicBezTo>
                      <a:pt x="373" y="80"/>
                      <a:pt x="373" y="80"/>
                      <a:pt x="373" y="80"/>
                    </a:cubicBezTo>
                    <a:cubicBezTo>
                      <a:pt x="373" y="80"/>
                      <a:pt x="374" y="80"/>
                      <a:pt x="374" y="80"/>
                    </a:cubicBezTo>
                    <a:cubicBezTo>
                      <a:pt x="374" y="80"/>
                      <a:pt x="374" y="81"/>
                      <a:pt x="374" y="81"/>
                    </a:cubicBezTo>
                    <a:cubicBezTo>
                      <a:pt x="374" y="81"/>
                      <a:pt x="374" y="81"/>
                      <a:pt x="374" y="81"/>
                    </a:cubicBezTo>
                    <a:close/>
                    <a:moveTo>
                      <a:pt x="72" y="80"/>
                    </a:moveTo>
                    <a:cubicBezTo>
                      <a:pt x="72" y="80"/>
                      <a:pt x="72" y="80"/>
                      <a:pt x="72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3" y="81"/>
                      <a:pt x="73" y="81"/>
                      <a:pt x="72" y="80"/>
                    </a:cubicBezTo>
                    <a:close/>
                    <a:moveTo>
                      <a:pt x="356" y="80"/>
                    </a:moveTo>
                    <a:cubicBezTo>
                      <a:pt x="356" y="80"/>
                      <a:pt x="356" y="80"/>
                      <a:pt x="356" y="80"/>
                    </a:cubicBezTo>
                    <a:cubicBezTo>
                      <a:pt x="356" y="80"/>
                      <a:pt x="356" y="81"/>
                      <a:pt x="356" y="81"/>
                    </a:cubicBezTo>
                    <a:cubicBezTo>
                      <a:pt x="356" y="81"/>
                      <a:pt x="356" y="80"/>
                      <a:pt x="356" y="80"/>
                    </a:cubicBezTo>
                    <a:close/>
                    <a:moveTo>
                      <a:pt x="371" y="80"/>
                    </a:moveTo>
                    <a:cubicBezTo>
                      <a:pt x="371" y="80"/>
                      <a:pt x="371" y="80"/>
                      <a:pt x="371" y="80"/>
                    </a:cubicBezTo>
                    <a:cubicBezTo>
                      <a:pt x="371" y="80"/>
                      <a:pt x="371" y="80"/>
                      <a:pt x="371" y="80"/>
                    </a:cubicBezTo>
                    <a:cubicBezTo>
                      <a:pt x="371" y="80"/>
                      <a:pt x="371" y="80"/>
                      <a:pt x="371" y="80"/>
                    </a:cubicBezTo>
                    <a:close/>
                    <a:moveTo>
                      <a:pt x="46" y="80"/>
                    </a:moveTo>
                    <a:cubicBezTo>
                      <a:pt x="46" y="80"/>
                      <a:pt x="45" y="79"/>
                      <a:pt x="46" y="7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47" y="79"/>
                      <a:pt x="47" y="80"/>
                      <a:pt x="47" y="80"/>
                    </a:cubicBezTo>
                    <a:cubicBezTo>
                      <a:pt x="47" y="80"/>
                      <a:pt x="46" y="80"/>
                      <a:pt x="46" y="80"/>
                    </a:cubicBezTo>
                    <a:close/>
                    <a:moveTo>
                      <a:pt x="66" y="79"/>
                    </a:moveTo>
                    <a:cubicBezTo>
                      <a:pt x="66" y="79"/>
                      <a:pt x="66" y="79"/>
                      <a:pt x="66" y="79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66" y="79"/>
                      <a:pt x="65" y="79"/>
                      <a:pt x="66" y="79"/>
                    </a:cubicBezTo>
                    <a:close/>
                    <a:moveTo>
                      <a:pt x="356" y="78"/>
                    </a:moveTo>
                    <a:cubicBezTo>
                      <a:pt x="356" y="78"/>
                      <a:pt x="356" y="78"/>
                      <a:pt x="356" y="78"/>
                    </a:cubicBezTo>
                    <a:cubicBezTo>
                      <a:pt x="356" y="78"/>
                      <a:pt x="356" y="78"/>
                      <a:pt x="356" y="78"/>
                    </a:cubicBezTo>
                    <a:cubicBezTo>
                      <a:pt x="356" y="78"/>
                      <a:pt x="356" y="78"/>
                      <a:pt x="356" y="78"/>
                    </a:cubicBezTo>
                    <a:cubicBezTo>
                      <a:pt x="356" y="78"/>
                      <a:pt x="356" y="78"/>
                      <a:pt x="356" y="78"/>
                    </a:cubicBezTo>
                    <a:close/>
                    <a:moveTo>
                      <a:pt x="46" y="78"/>
                    </a:moveTo>
                    <a:cubicBezTo>
                      <a:pt x="46" y="78"/>
                      <a:pt x="46" y="78"/>
                      <a:pt x="46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6" y="78"/>
                      <a:pt x="46" y="78"/>
                      <a:pt x="47" y="7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6" y="78"/>
                      <a:pt x="46" y="78"/>
                      <a:pt x="46" y="78"/>
                    </a:cubicBezTo>
                    <a:close/>
                    <a:moveTo>
                      <a:pt x="371" y="78"/>
                    </a:moveTo>
                    <a:cubicBezTo>
                      <a:pt x="371" y="78"/>
                      <a:pt x="371" y="78"/>
                      <a:pt x="371" y="78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71" y="78"/>
                      <a:pt x="371" y="78"/>
                      <a:pt x="371" y="78"/>
                    </a:cubicBezTo>
                    <a:close/>
                    <a:moveTo>
                      <a:pt x="172" y="78"/>
                    </a:moveTo>
                    <a:cubicBezTo>
                      <a:pt x="172" y="78"/>
                      <a:pt x="172" y="78"/>
                      <a:pt x="172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72" y="78"/>
                      <a:pt x="172" y="78"/>
                      <a:pt x="172" y="78"/>
                    </a:cubicBezTo>
                    <a:close/>
                    <a:moveTo>
                      <a:pt x="383" y="78"/>
                    </a:moveTo>
                    <a:cubicBezTo>
                      <a:pt x="383" y="78"/>
                      <a:pt x="383" y="78"/>
                      <a:pt x="383" y="78"/>
                    </a:cubicBezTo>
                    <a:cubicBezTo>
                      <a:pt x="383" y="78"/>
                      <a:pt x="382" y="78"/>
                      <a:pt x="382" y="77"/>
                    </a:cubicBezTo>
                    <a:cubicBezTo>
                      <a:pt x="382" y="77"/>
                      <a:pt x="381" y="77"/>
                      <a:pt x="381" y="77"/>
                    </a:cubicBezTo>
                    <a:cubicBezTo>
                      <a:pt x="381" y="77"/>
                      <a:pt x="381" y="77"/>
                      <a:pt x="380" y="77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0" y="77"/>
                      <a:pt x="381" y="77"/>
                      <a:pt x="381" y="77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83" y="77"/>
                      <a:pt x="383" y="77"/>
                      <a:pt x="383" y="77"/>
                    </a:cubicBezTo>
                    <a:cubicBezTo>
                      <a:pt x="383" y="77"/>
                      <a:pt x="383" y="77"/>
                      <a:pt x="384" y="77"/>
                    </a:cubicBezTo>
                    <a:cubicBezTo>
                      <a:pt x="384" y="78"/>
                      <a:pt x="384" y="78"/>
                      <a:pt x="383" y="78"/>
                    </a:cubicBezTo>
                    <a:close/>
                    <a:moveTo>
                      <a:pt x="371" y="78"/>
                    </a:moveTo>
                    <a:cubicBezTo>
                      <a:pt x="371" y="78"/>
                      <a:pt x="371" y="77"/>
                      <a:pt x="371" y="77"/>
                    </a:cubicBezTo>
                    <a:cubicBezTo>
                      <a:pt x="371" y="77"/>
                      <a:pt x="371" y="77"/>
                      <a:pt x="371" y="77"/>
                    </a:cubicBezTo>
                    <a:cubicBezTo>
                      <a:pt x="371" y="77"/>
                      <a:pt x="371" y="77"/>
                      <a:pt x="371" y="77"/>
                    </a:cubicBezTo>
                    <a:cubicBezTo>
                      <a:pt x="371" y="78"/>
                      <a:pt x="371" y="78"/>
                      <a:pt x="371" y="78"/>
                    </a:cubicBezTo>
                    <a:close/>
                    <a:moveTo>
                      <a:pt x="68" y="77"/>
                    </a:moveTo>
                    <a:cubicBezTo>
                      <a:pt x="68" y="77"/>
                      <a:pt x="68" y="77"/>
                      <a:pt x="68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8" y="77"/>
                      <a:pt x="68" y="77"/>
                      <a:pt x="68" y="77"/>
                    </a:cubicBezTo>
                    <a:close/>
                    <a:moveTo>
                      <a:pt x="46" y="77"/>
                    </a:moveTo>
                    <a:cubicBezTo>
                      <a:pt x="45" y="77"/>
                      <a:pt x="45" y="77"/>
                      <a:pt x="45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7" y="77"/>
                      <a:pt x="47" y="77"/>
                    </a:cubicBezTo>
                    <a:cubicBezTo>
                      <a:pt x="47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lose/>
                    <a:moveTo>
                      <a:pt x="377" y="77"/>
                    </a:moveTo>
                    <a:cubicBezTo>
                      <a:pt x="377" y="77"/>
                      <a:pt x="377" y="77"/>
                      <a:pt x="377" y="77"/>
                    </a:cubicBezTo>
                    <a:cubicBezTo>
                      <a:pt x="376" y="77"/>
                      <a:pt x="375" y="76"/>
                      <a:pt x="375" y="76"/>
                    </a:cubicBezTo>
                    <a:cubicBezTo>
                      <a:pt x="375" y="76"/>
                      <a:pt x="374" y="76"/>
                      <a:pt x="374" y="76"/>
                    </a:cubicBezTo>
                    <a:cubicBezTo>
                      <a:pt x="374" y="76"/>
                      <a:pt x="374" y="76"/>
                      <a:pt x="373" y="76"/>
                    </a:cubicBezTo>
                    <a:cubicBezTo>
                      <a:pt x="373" y="76"/>
                      <a:pt x="372" y="76"/>
                      <a:pt x="372" y="76"/>
                    </a:cubicBezTo>
                    <a:cubicBezTo>
                      <a:pt x="372" y="75"/>
                      <a:pt x="372" y="75"/>
                      <a:pt x="373" y="76"/>
                    </a:cubicBezTo>
                    <a:cubicBezTo>
                      <a:pt x="374" y="76"/>
                      <a:pt x="375" y="76"/>
                      <a:pt x="375" y="76"/>
                    </a:cubicBezTo>
                    <a:cubicBezTo>
                      <a:pt x="375" y="76"/>
                      <a:pt x="375" y="76"/>
                      <a:pt x="375" y="76"/>
                    </a:cubicBezTo>
                    <a:cubicBezTo>
                      <a:pt x="375" y="76"/>
                      <a:pt x="376" y="76"/>
                      <a:pt x="376" y="76"/>
                    </a:cubicBezTo>
                    <a:cubicBezTo>
                      <a:pt x="376" y="76"/>
                      <a:pt x="377" y="76"/>
                      <a:pt x="377" y="76"/>
                    </a:cubicBezTo>
                    <a:cubicBezTo>
                      <a:pt x="377" y="76"/>
                      <a:pt x="377" y="76"/>
                      <a:pt x="376" y="76"/>
                    </a:cubicBezTo>
                    <a:cubicBezTo>
                      <a:pt x="376" y="76"/>
                      <a:pt x="376" y="76"/>
                      <a:pt x="376" y="76"/>
                    </a:cubicBezTo>
                    <a:cubicBezTo>
                      <a:pt x="376" y="75"/>
                      <a:pt x="376" y="75"/>
                      <a:pt x="376" y="75"/>
                    </a:cubicBezTo>
                    <a:cubicBezTo>
                      <a:pt x="375" y="74"/>
                      <a:pt x="375" y="74"/>
                      <a:pt x="375" y="74"/>
                    </a:cubicBezTo>
                    <a:cubicBezTo>
                      <a:pt x="375" y="74"/>
                      <a:pt x="375" y="74"/>
                      <a:pt x="374" y="74"/>
                    </a:cubicBezTo>
                    <a:cubicBezTo>
                      <a:pt x="374" y="74"/>
                      <a:pt x="374" y="74"/>
                      <a:pt x="374" y="74"/>
                    </a:cubicBezTo>
                    <a:cubicBezTo>
                      <a:pt x="374" y="74"/>
                      <a:pt x="374" y="74"/>
                      <a:pt x="374" y="74"/>
                    </a:cubicBezTo>
                    <a:cubicBezTo>
                      <a:pt x="374" y="74"/>
                      <a:pt x="374" y="74"/>
                      <a:pt x="374" y="74"/>
                    </a:cubicBezTo>
                    <a:cubicBezTo>
                      <a:pt x="374" y="74"/>
                      <a:pt x="374" y="74"/>
                      <a:pt x="374" y="74"/>
                    </a:cubicBezTo>
                    <a:cubicBezTo>
                      <a:pt x="375" y="74"/>
                      <a:pt x="375" y="74"/>
                      <a:pt x="375" y="74"/>
                    </a:cubicBezTo>
                    <a:cubicBezTo>
                      <a:pt x="375" y="74"/>
                      <a:pt x="375" y="74"/>
                      <a:pt x="375" y="74"/>
                    </a:cubicBezTo>
                    <a:cubicBezTo>
                      <a:pt x="375" y="74"/>
                      <a:pt x="375" y="74"/>
                      <a:pt x="375" y="74"/>
                    </a:cubicBezTo>
                    <a:cubicBezTo>
                      <a:pt x="375" y="74"/>
                      <a:pt x="375" y="74"/>
                      <a:pt x="375" y="74"/>
                    </a:cubicBezTo>
                    <a:cubicBezTo>
                      <a:pt x="375" y="73"/>
                      <a:pt x="375" y="73"/>
                      <a:pt x="375" y="73"/>
                    </a:cubicBezTo>
                    <a:cubicBezTo>
                      <a:pt x="375" y="73"/>
                      <a:pt x="374" y="73"/>
                      <a:pt x="375" y="72"/>
                    </a:cubicBezTo>
                    <a:cubicBezTo>
                      <a:pt x="375" y="72"/>
                      <a:pt x="375" y="73"/>
                      <a:pt x="375" y="73"/>
                    </a:cubicBezTo>
                    <a:cubicBezTo>
                      <a:pt x="375" y="73"/>
                      <a:pt x="375" y="73"/>
                      <a:pt x="375" y="73"/>
                    </a:cubicBezTo>
                    <a:cubicBezTo>
                      <a:pt x="375" y="73"/>
                      <a:pt x="376" y="73"/>
                      <a:pt x="376" y="73"/>
                    </a:cubicBezTo>
                    <a:cubicBezTo>
                      <a:pt x="376" y="73"/>
                      <a:pt x="376" y="73"/>
                      <a:pt x="377" y="73"/>
                    </a:cubicBezTo>
                    <a:cubicBezTo>
                      <a:pt x="377" y="74"/>
                      <a:pt x="377" y="74"/>
                      <a:pt x="378" y="74"/>
                    </a:cubicBezTo>
                    <a:cubicBezTo>
                      <a:pt x="378" y="74"/>
                      <a:pt x="378" y="74"/>
                      <a:pt x="378" y="74"/>
                    </a:cubicBezTo>
                    <a:cubicBezTo>
                      <a:pt x="378" y="74"/>
                      <a:pt x="378" y="74"/>
                      <a:pt x="379" y="74"/>
                    </a:cubicBezTo>
                    <a:cubicBezTo>
                      <a:pt x="380" y="75"/>
                      <a:pt x="381" y="75"/>
                      <a:pt x="381" y="75"/>
                    </a:cubicBezTo>
                    <a:cubicBezTo>
                      <a:pt x="381" y="75"/>
                      <a:pt x="381" y="75"/>
                      <a:pt x="381" y="74"/>
                    </a:cubicBezTo>
                    <a:cubicBezTo>
                      <a:pt x="381" y="74"/>
                      <a:pt x="381" y="74"/>
                      <a:pt x="381" y="74"/>
                    </a:cubicBezTo>
                    <a:cubicBezTo>
                      <a:pt x="381" y="74"/>
                      <a:pt x="381" y="74"/>
                      <a:pt x="381" y="74"/>
                    </a:cubicBezTo>
                    <a:cubicBezTo>
                      <a:pt x="381" y="74"/>
                      <a:pt x="381" y="74"/>
                      <a:pt x="381" y="74"/>
                    </a:cubicBezTo>
                    <a:cubicBezTo>
                      <a:pt x="382" y="75"/>
                      <a:pt x="382" y="75"/>
                      <a:pt x="382" y="75"/>
                    </a:cubicBezTo>
                    <a:cubicBezTo>
                      <a:pt x="382" y="75"/>
                      <a:pt x="381" y="75"/>
                      <a:pt x="381" y="75"/>
                    </a:cubicBezTo>
                    <a:cubicBezTo>
                      <a:pt x="381" y="75"/>
                      <a:pt x="381" y="75"/>
                      <a:pt x="381" y="75"/>
                    </a:cubicBezTo>
                    <a:cubicBezTo>
                      <a:pt x="380" y="75"/>
                      <a:pt x="380" y="75"/>
                      <a:pt x="380" y="75"/>
                    </a:cubicBezTo>
                    <a:cubicBezTo>
                      <a:pt x="380" y="75"/>
                      <a:pt x="380" y="75"/>
                      <a:pt x="379" y="75"/>
                    </a:cubicBezTo>
                    <a:cubicBezTo>
                      <a:pt x="379" y="75"/>
                      <a:pt x="379" y="75"/>
                      <a:pt x="378" y="75"/>
                    </a:cubicBezTo>
                    <a:cubicBezTo>
                      <a:pt x="378" y="75"/>
                      <a:pt x="377" y="75"/>
                      <a:pt x="377" y="74"/>
                    </a:cubicBezTo>
                    <a:cubicBezTo>
                      <a:pt x="376" y="74"/>
                      <a:pt x="376" y="74"/>
                      <a:pt x="376" y="75"/>
                    </a:cubicBezTo>
                    <a:cubicBezTo>
                      <a:pt x="376" y="75"/>
                      <a:pt x="376" y="75"/>
                      <a:pt x="376" y="75"/>
                    </a:cubicBezTo>
                    <a:cubicBezTo>
                      <a:pt x="377" y="75"/>
                      <a:pt x="377" y="76"/>
                      <a:pt x="377" y="76"/>
                    </a:cubicBezTo>
                    <a:cubicBezTo>
                      <a:pt x="377" y="76"/>
                      <a:pt x="377" y="76"/>
                      <a:pt x="377" y="76"/>
                    </a:cubicBezTo>
                    <a:cubicBezTo>
                      <a:pt x="377" y="76"/>
                      <a:pt x="377" y="76"/>
                      <a:pt x="377" y="77"/>
                    </a:cubicBezTo>
                    <a:cubicBezTo>
                      <a:pt x="377" y="77"/>
                      <a:pt x="377" y="77"/>
                      <a:pt x="377" y="77"/>
                    </a:cubicBezTo>
                    <a:cubicBezTo>
                      <a:pt x="378" y="77"/>
                      <a:pt x="378" y="77"/>
                      <a:pt x="378" y="77"/>
                    </a:cubicBezTo>
                    <a:cubicBezTo>
                      <a:pt x="378" y="77"/>
                      <a:pt x="377" y="77"/>
                      <a:pt x="377" y="77"/>
                    </a:cubicBezTo>
                    <a:close/>
                    <a:moveTo>
                      <a:pt x="377" y="74"/>
                    </a:moveTo>
                    <a:cubicBezTo>
                      <a:pt x="377" y="74"/>
                      <a:pt x="377" y="74"/>
                      <a:pt x="376" y="74"/>
                    </a:cubicBezTo>
                    <a:cubicBezTo>
                      <a:pt x="376" y="74"/>
                      <a:pt x="376" y="74"/>
                      <a:pt x="376" y="74"/>
                    </a:cubicBezTo>
                    <a:cubicBezTo>
                      <a:pt x="376" y="74"/>
                      <a:pt x="376" y="74"/>
                      <a:pt x="376" y="74"/>
                    </a:cubicBezTo>
                    <a:cubicBezTo>
                      <a:pt x="376" y="74"/>
                      <a:pt x="376" y="74"/>
                      <a:pt x="376" y="74"/>
                    </a:cubicBezTo>
                    <a:cubicBezTo>
                      <a:pt x="376" y="74"/>
                      <a:pt x="376" y="74"/>
                      <a:pt x="377" y="74"/>
                    </a:cubicBezTo>
                    <a:close/>
                    <a:moveTo>
                      <a:pt x="156" y="77"/>
                    </a:moveTo>
                    <a:cubicBezTo>
                      <a:pt x="156" y="77"/>
                      <a:pt x="156" y="77"/>
                      <a:pt x="156" y="77"/>
                    </a:cubicBezTo>
                    <a:cubicBezTo>
                      <a:pt x="156" y="77"/>
                      <a:pt x="156" y="77"/>
                      <a:pt x="156" y="77"/>
                    </a:cubicBezTo>
                    <a:cubicBezTo>
                      <a:pt x="156" y="77"/>
                      <a:pt x="156" y="77"/>
                      <a:pt x="156" y="77"/>
                    </a:cubicBezTo>
                    <a:close/>
                    <a:moveTo>
                      <a:pt x="370" y="77"/>
                    </a:moveTo>
                    <a:cubicBezTo>
                      <a:pt x="370" y="77"/>
                      <a:pt x="370" y="77"/>
                      <a:pt x="370" y="77"/>
                    </a:cubicBezTo>
                    <a:cubicBezTo>
                      <a:pt x="371" y="77"/>
                      <a:pt x="371" y="77"/>
                      <a:pt x="370" y="77"/>
                    </a:cubicBezTo>
                    <a:cubicBezTo>
                      <a:pt x="370" y="77"/>
                      <a:pt x="370" y="77"/>
                      <a:pt x="370" y="77"/>
                    </a:cubicBezTo>
                    <a:close/>
                    <a:moveTo>
                      <a:pt x="63" y="77"/>
                    </a:moveTo>
                    <a:cubicBezTo>
                      <a:pt x="63" y="77"/>
                      <a:pt x="63" y="77"/>
                      <a:pt x="63" y="76"/>
                    </a:cubicBezTo>
                    <a:cubicBezTo>
                      <a:pt x="63" y="76"/>
                      <a:pt x="63" y="76"/>
                      <a:pt x="63" y="77"/>
                    </a:cubicBezTo>
                    <a:cubicBezTo>
                      <a:pt x="63" y="77"/>
                      <a:pt x="63" y="77"/>
                      <a:pt x="63" y="77"/>
                    </a:cubicBezTo>
                    <a:close/>
                    <a:moveTo>
                      <a:pt x="379" y="77"/>
                    </a:moveTo>
                    <a:cubicBezTo>
                      <a:pt x="379" y="77"/>
                      <a:pt x="379" y="77"/>
                      <a:pt x="379" y="77"/>
                    </a:cubicBezTo>
                    <a:cubicBezTo>
                      <a:pt x="380" y="77"/>
                      <a:pt x="380" y="77"/>
                      <a:pt x="379" y="77"/>
                    </a:cubicBezTo>
                    <a:cubicBezTo>
                      <a:pt x="379" y="77"/>
                      <a:pt x="379" y="77"/>
                      <a:pt x="379" y="77"/>
                    </a:cubicBezTo>
                    <a:close/>
                    <a:moveTo>
                      <a:pt x="350" y="77"/>
                    </a:moveTo>
                    <a:cubicBezTo>
                      <a:pt x="350" y="76"/>
                      <a:pt x="351" y="76"/>
                      <a:pt x="351" y="76"/>
                    </a:cubicBezTo>
                    <a:cubicBezTo>
                      <a:pt x="351" y="76"/>
                      <a:pt x="351" y="76"/>
                      <a:pt x="351" y="77"/>
                    </a:cubicBezTo>
                    <a:cubicBezTo>
                      <a:pt x="351" y="77"/>
                      <a:pt x="350" y="77"/>
                      <a:pt x="350" y="77"/>
                    </a:cubicBezTo>
                    <a:close/>
                    <a:moveTo>
                      <a:pt x="370" y="76"/>
                    </a:moveTo>
                    <a:cubicBezTo>
                      <a:pt x="370" y="76"/>
                      <a:pt x="370" y="76"/>
                      <a:pt x="370" y="76"/>
                    </a:cubicBezTo>
                    <a:cubicBezTo>
                      <a:pt x="370" y="76"/>
                      <a:pt x="370" y="76"/>
                      <a:pt x="370" y="76"/>
                    </a:cubicBezTo>
                    <a:cubicBezTo>
                      <a:pt x="370" y="75"/>
                      <a:pt x="370" y="75"/>
                      <a:pt x="369" y="75"/>
                    </a:cubicBezTo>
                    <a:cubicBezTo>
                      <a:pt x="369" y="75"/>
                      <a:pt x="369" y="75"/>
                      <a:pt x="369" y="75"/>
                    </a:cubicBezTo>
                    <a:cubicBezTo>
                      <a:pt x="369" y="75"/>
                      <a:pt x="369" y="75"/>
                      <a:pt x="369" y="75"/>
                    </a:cubicBezTo>
                    <a:cubicBezTo>
                      <a:pt x="369" y="75"/>
                      <a:pt x="370" y="75"/>
                      <a:pt x="370" y="75"/>
                    </a:cubicBezTo>
                    <a:cubicBezTo>
                      <a:pt x="370" y="75"/>
                      <a:pt x="371" y="75"/>
                      <a:pt x="371" y="75"/>
                    </a:cubicBezTo>
                    <a:cubicBezTo>
                      <a:pt x="371" y="76"/>
                      <a:pt x="371" y="76"/>
                      <a:pt x="371" y="76"/>
                    </a:cubicBezTo>
                    <a:cubicBezTo>
                      <a:pt x="371" y="76"/>
                      <a:pt x="371" y="76"/>
                      <a:pt x="371" y="76"/>
                    </a:cubicBezTo>
                    <a:cubicBezTo>
                      <a:pt x="370" y="76"/>
                      <a:pt x="370" y="76"/>
                      <a:pt x="370" y="76"/>
                    </a:cubicBezTo>
                    <a:cubicBezTo>
                      <a:pt x="370" y="77"/>
                      <a:pt x="370" y="77"/>
                      <a:pt x="370" y="76"/>
                    </a:cubicBezTo>
                    <a:close/>
                    <a:moveTo>
                      <a:pt x="63" y="76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64" y="76"/>
                      <a:pt x="64" y="76"/>
                    </a:cubicBezTo>
                    <a:cubicBezTo>
                      <a:pt x="64" y="76"/>
                      <a:pt x="63" y="76"/>
                      <a:pt x="63" y="76"/>
                    </a:cubicBezTo>
                    <a:close/>
                    <a:moveTo>
                      <a:pt x="62" y="76"/>
                    </a:move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76"/>
                      <a:pt x="62" y="76"/>
                      <a:pt x="62" y="76"/>
                    </a:cubicBezTo>
                    <a:close/>
                    <a:moveTo>
                      <a:pt x="75" y="76"/>
                    </a:moveTo>
                    <a:cubicBezTo>
                      <a:pt x="75" y="76"/>
                      <a:pt x="75" y="76"/>
                      <a:pt x="76" y="76"/>
                    </a:cubicBezTo>
                    <a:cubicBezTo>
                      <a:pt x="76" y="76"/>
                      <a:pt x="76" y="76"/>
                      <a:pt x="76" y="76"/>
                    </a:cubicBezTo>
                    <a:cubicBezTo>
                      <a:pt x="76" y="76"/>
                      <a:pt x="76" y="76"/>
                      <a:pt x="75" y="76"/>
                    </a:cubicBezTo>
                    <a:close/>
                    <a:moveTo>
                      <a:pt x="35" y="76"/>
                    </a:moveTo>
                    <a:cubicBezTo>
                      <a:pt x="35" y="76"/>
                      <a:pt x="35" y="75"/>
                      <a:pt x="35" y="75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5"/>
                      <a:pt x="35" y="75"/>
                      <a:pt x="35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5" y="76"/>
                    </a:cubicBezTo>
                    <a:close/>
                    <a:moveTo>
                      <a:pt x="75" y="75"/>
                    </a:move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75"/>
                      <a:pt x="75" y="75"/>
                      <a:pt x="75" y="76"/>
                    </a:cubicBezTo>
                    <a:cubicBezTo>
                      <a:pt x="75" y="76"/>
                      <a:pt x="75" y="76"/>
                      <a:pt x="75" y="75"/>
                    </a:cubicBezTo>
                    <a:close/>
                    <a:moveTo>
                      <a:pt x="12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5"/>
                      <a:pt x="11" y="75"/>
                      <a:pt x="11" y="74"/>
                    </a:cubicBezTo>
                    <a:cubicBezTo>
                      <a:pt x="11" y="74"/>
                      <a:pt x="12" y="74"/>
                      <a:pt x="12" y="74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2" y="75"/>
                      <a:pt x="12" y="75"/>
                      <a:pt x="12" y="75"/>
                    </a:cubicBezTo>
                    <a:close/>
                    <a:moveTo>
                      <a:pt x="14" y="75"/>
                    </a:move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5"/>
                      <a:pt x="14" y="75"/>
                    </a:cubicBezTo>
                    <a:close/>
                    <a:moveTo>
                      <a:pt x="63" y="75"/>
                    </a:moveTo>
                    <a:cubicBezTo>
                      <a:pt x="63" y="75"/>
                      <a:pt x="63" y="75"/>
                      <a:pt x="63" y="74"/>
                    </a:cubicBezTo>
                    <a:cubicBezTo>
                      <a:pt x="63" y="74"/>
                      <a:pt x="63" y="74"/>
                      <a:pt x="62" y="74"/>
                    </a:cubicBezTo>
                    <a:cubicBezTo>
                      <a:pt x="62" y="74"/>
                      <a:pt x="62" y="74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0" y="74"/>
                      <a:pt x="60" y="74"/>
                      <a:pt x="59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4" y="74"/>
                      <a:pt x="53" y="74"/>
                      <a:pt x="53" y="74"/>
                    </a:cubicBezTo>
                    <a:cubicBezTo>
                      <a:pt x="53" y="74"/>
                      <a:pt x="52" y="74"/>
                      <a:pt x="52" y="74"/>
                    </a:cubicBezTo>
                    <a:cubicBezTo>
                      <a:pt x="52" y="74"/>
                      <a:pt x="52" y="74"/>
                      <a:pt x="52" y="73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49" y="73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48" y="73"/>
                      <a:pt x="48" y="73"/>
                      <a:pt x="48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6" y="72"/>
                      <a:pt x="46" y="71"/>
                      <a:pt x="46" y="71"/>
                    </a:cubicBezTo>
                    <a:cubicBezTo>
                      <a:pt x="46" y="71"/>
                      <a:pt x="47" y="71"/>
                      <a:pt x="47" y="7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9" y="71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1" y="72"/>
                    </a:cubicBezTo>
                    <a:cubicBezTo>
                      <a:pt x="51" y="72"/>
                      <a:pt x="51" y="72"/>
                      <a:pt x="51" y="71"/>
                    </a:cubicBezTo>
                    <a:cubicBezTo>
                      <a:pt x="51" y="71"/>
                      <a:pt x="51" y="71"/>
                      <a:pt x="50" y="71"/>
                    </a:cubicBezTo>
                    <a:cubicBezTo>
                      <a:pt x="50" y="71"/>
                      <a:pt x="50" y="70"/>
                      <a:pt x="50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2" y="71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1"/>
                      <a:pt x="52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4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72"/>
                      <a:pt x="56" y="72"/>
                      <a:pt x="56" y="73"/>
                    </a:cubicBezTo>
                    <a:cubicBezTo>
                      <a:pt x="56" y="73"/>
                      <a:pt x="57" y="73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58" y="72"/>
                      <a:pt x="58" y="72"/>
                      <a:pt x="58" y="73"/>
                    </a:cubicBezTo>
                    <a:cubicBezTo>
                      <a:pt x="58" y="73"/>
                      <a:pt x="58" y="73"/>
                      <a:pt x="59" y="73"/>
                    </a:cubicBezTo>
                    <a:cubicBezTo>
                      <a:pt x="59" y="73"/>
                      <a:pt x="60" y="73"/>
                      <a:pt x="60" y="73"/>
                    </a:cubicBezTo>
                    <a:cubicBezTo>
                      <a:pt x="60" y="73"/>
                      <a:pt x="60" y="73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4" y="73"/>
                    </a:cubicBezTo>
                    <a:cubicBezTo>
                      <a:pt x="64" y="73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6" y="74"/>
                      <a:pt x="66" y="74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69" y="74"/>
                      <a:pt x="70" y="74"/>
                      <a:pt x="70" y="74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0" y="74"/>
                      <a:pt x="69" y="75"/>
                      <a:pt x="69" y="75"/>
                    </a:cubicBezTo>
                    <a:cubicBezTo>
                      <a:pt x="69" y="75"/>
                      <a:pt x="68" y="75"/>
                      <a:pt x="68" y="75"/>
                    </a:cubicBezTo>
                    <a:cubicBezTo>
                      <a:pt x="68" y="75"/>
                      <a:pt x="67" y="75"/>
                      <a:pt x="67" y="75"/>
                    </a:cubicBezTo>
                    <a:cubicBezTo>
                      <a:pt x="67" y="75"/>
                      <a:pt x="66" y="75"/>
                      <a:pt x="66" y="75"/>
                    </a:cubicBezTo>
                    <a:cubicBezTo>
                      <a:pt x="66" y="75"/>
                      <a:pt x="66" y="75"/>
                      <a:pt x="65" y="75"/>
                    </a:cubicBezTo>
                    <a:cubicBezTo>
                      <a:pt x="65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3" y="75"/>
                      <a:pt x="63" y="75"/>
                      <a:pt x="63" y="75"/>
                    </a:cubicBezTo>
                    <a:close/>
                    <a:moveTo>
                      <a:pt x="53" y="74"/>
                    </a:moveTo>
                    <a:cubicBezTo>
                      <a:pt x="53" y="74"/>
                      <a:pt x="53" y="74"/>
                      <a:pt x="53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4" y="75"/>
                      <a:pt x="53" y="75"/>
                      <a:pt x="53" y="74"/>
                    </a:cubicBezTo>
                    <a:close/>
                    <a:moveTo>
                      <a:pt x="367" y="74"/>
                    </a:moveTo>
                    <a:cubicBezTo>
                      <a:pt x="367" y="74"/>
                      <a:pt x="367" y="74"/>
                      <a:pt x="367" y="74"/>
                    </a:cubicBezTo>
                    <a:cubicBezTo>
                      <a:pt x="367" y="74"/>
                      <a:pt x="366" y="74"/>
                      <a:pt x="366" y="74"/>
                    </a:cubicBezTo>
                    <a:cubicBezTo>
                      <a:pt x="366" y="74"/>
                      <a:pt x="365" y="74"/>
                      <a:pt x="365" y="73"/>
                    </a:cubicBezTo>
                    <a:cubicBezTo>
                      <a:pt x="365" y="73"/>
                      <a:pt x="365" y="73"/>
                      <a:pt x="365" y="73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365" y="74"/>
                      <a:pt x="364" y="74"/>
                      <a:pt x="364" y="74"/>
                    </a:cubicBezTo>
                    <a:cubicBezTo>
                      <a:pt x="364" y="74"/>
                      <a:pt x="364" y="73"/>
                      <a:pt x="363" y="73"/>
                    </a:cubicBezTo>
                    <a:cubicBezTo>
                      <a:pt x="363" y="73"/>
                      <a:pt x="363" y="73"/>
                      <a:pt x="363" y="73"/>
                    </a:cubicBezTo>
                    <a:cubicBezTo>
                      <a:pt x="363" y="73"/>
                      <a:pt x="362" y="73"/>
                      <a:pt x="362" y="72"/>
                    </a:cubicBezTo>
                    <a:cubicBezTo>
                      <a:pt x="362" y="72"/>
                      <a:pt x="362" y="72"/>
                      <a:pt x="362" y="72"/>
                    </a:cubicBezTo>
                    <a:cubicBezTo>
                      <a:pt x="361" y="72"/>
                      <a:pt x="361" y="72"/>
                      <a:pt x="360" y="72"/>
                    </a:cubicBezTo>
                    <a:cubicBezTo>
                      <a:pt x="360" y="72"/>
                      <a:pt x="360" y="72"/>
                      <a:pt x="360" y="71"/>
                    </a:cubicBezTo>
                    <a:cubicBezTo>
                      <a:pt x="359" y="71"/>
                      <a:pt x="359" y="71"/>
                      <a:pt x="359" y="71"/>
                    </a:cubicBezTo>
                    <a:cubicBezTo>
                      <a:pt x="359" y="71"/>
                      <a:pt x="359" y="71"/>
                      <a:pt x="358" y="71"/>
                    </a:cubicBezTo>
                    <a:cubicBezTo>
                      <a:pt x="358" y="71"/>
                      <a:pt x="358" y="71"/>
                      <a:pt x="358" y="71"/>
                    </a:cubicBezTo>
                    <a:cubicBezTo>
                      <a:pt x="358" y="70"/>
                      <a:pt x="358" y="70"/>
                      <a:pt x="358" y="70"/>
                    </a:cubicBezTo>
                    <a:cubicBezTo>
                      <a:pt x="358" y="70"/>
                      <a:pt x="357" y="71"/>
                      <a:pt x="357" y="71"/>
                    </a:cubicBezTo>
                    <a:cubicBezTo>
                      <a:pt x="357" y="71"/>
                      <a:pt x="356" y="71"/>
                      <a:pt x="356" y="71"/>
                    </a:cubicBezTo>
                    <a:cubicBezTo>
                      <a:pt x="356" y="71"/>
                      <a:pt x="356" y="71"/>
                      <a:pt x="356" y="71"/>
                    </a:cubicBezTo>
                    <a:cubicBezTo>
                      <a:pt x="356" y="71"/>
                      <a:pt x="356" y="71"/>
                      <a:pt x="357" y="71"/>
                    </a:cubicBezTo>
                    <a:cubicBezTo>
                      <a:pt x="357" y="70"/>
                      <a:pt x="357" y="70"/>
                      <a:pt x="357" y="70"/>
                    </a:cubicBezTo>
                    <a:cubicBezTo>
                      <a:pt x="357" y="70"/>
                      <a:pt x="357" y="70"/>
                      <a:pt x="357" y="70"/>
                    </a:cubicBezTo>
                    <a:cubicBezTo>
                      <a:pt x="356" y="69"/>
                      <a:pt x="356" y="69"/>
                      <a:pt x="356" y="69"/>
                    </a:cubicBezTo>
                    <a:cubicBezTo>
                      <a:pt x="356" y="69"/>
                      <a:pt x="355" y="68"/>
                      <a:pt x="355" y="68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5" y="67"/>
                      <a:pt x="355" y="67"/>
                      <a:pt x="354" y="67"/>
                    </a:cubicBezTo>
                    <a:cubicBezTo>
                      <a:pt x="354" y="67"/>
                      <a:pt x="353" y="67"/>
                      <a:pt x="353" y="67"/>
                    </a:cubicBezTo>
                    <a:cubicBezTo>
                      <a:pt x="353" y="67"/>
                      <a:pt x="353" y="67"/>
                      <a:pt x="353" y="67"/>
                    </a:cubicBezTo>
                    <a:cubicBezTo>
                      <a:pt x="352" y="67"/>
                      <a:pt x="352" y="67"/>
                      <a:pt x="352" y="67"/>
                    </a:cubicBezTo>
                    <a:cubicBezTo>
                      <a:pt x="351" y="67"/>
                      <a:pt x="351" y="67"/>
                      <a:pt x="351" y="66"/>
                    </a:cubicBezTo>
                    <a:cubicBezTo>
                      <a:pt x="351" y="66"/>
                      <a:pt x="351" y="66"/>
                      <a:pt x="352" y="67"/>
                    </a:cubicBezTo>
                    <a:cubicBezTo>
                      <a:pt x="352" y="67"/>
                      <a:pt x="353" y="67"/>
                      <a:pt x="353" y="67"/>
                    </a:cubicBezTo>
                    <a:cubicBezTo>
                      <a:pt x="353" y="66"/>
                      <a:pt x="353" y="66"/>
                      <a:pt x="354" y="67"/>
                    </a:cubicBezTo>
                    <a:cubicBezTo>
                      <a:pt x="354" y="67"/>
                      <a:pt x="354" y="67"/>
                      <a:pt x="354" y="66"/>
                    </a:cubicBezTo>
                    <a:cubicBezTo>
                      <a:pt x="354" y="66"/>
                      <a:pt x="355" y="66"/>
                      <a:pt x="355" y="66"/>
                    </a:cubicBezTo>
                    <a:cubicBezTo>
                      <a:pt x="355" y="67"/>
                      <a:pt x="355" y="67"/>
                      <a:pt x="355" y="67"/>
                    </a:cubicBezTo>
                    <a:cubicBezTo>
                      <a:pt x="356" y="67"/>
                      <a:pt x="356" y="67"/>
                      <a:pt x="356" y="67"/>
                    </a:cubicBezTo>
                    <a:cubicBezTo>
                      <a:pt x="356" y="67"/>
                      <a:pt x="356" y="67"/>
                      <a:pt x="357" y="67"/>
                    </a:cubicBezTo>
                    <a:cubicBezTo>
                      <a:pt x="357" y="67"/>
                      <a:pt x="357" y="67"/>
                      <a:pt x="357" y="67"/>
                    </a:cubicBezTo>
                    <a:cubicBezTo>
                      <a:pt x="357" y="67"/>
                      <a:pt x="358" y="67"/>
                      <a:pt x="358" y="67"/>
                    </a:cubicBezTo>
                    <a:cubicBezTo>
                      <a:pt x="358" y="66"/>
                      <a:pt x="358" y="66"/>
                      <a:pt x="357" y="66"/>
                    </a:cubicBezTo>
                    <a:cubicBezTo>
                      <a:pt x="357" y="66"/>
                      <a:pt x="357" y="66"/>
                      <a:pt x="357" y="66"/>
                    </a:cubicBezTo>
                    <a:cubicBezTo>
                      <a:pt x="356" y="66"/>
                      <a:pt x="356" y="66"/>
                      <a:pt x="355" y="66"/>
                    </a:cubicBezTo>
                    <a:cubicBezTo>
                      <a:pt x="355" y="66"/>
                      <a:pt x="354" y="66"/>
                      <a:pt x="354" y="66"/>
                    </a:cubicBezTo>
                    <a:cubicBezTo>
                      <a:pt x="354" y="66"/>
                      <a:pt x="353" y="66"/>
                      <a:pt x="352" y="66"/>
                    </a:cubicBezTo>
                    <a:cubicBezTo>
                      <a:pt x="352" y="66"/>
                      <a:pt x="352" y="66"/>
                      <a:pt x="352" y="66"/>
                    </a:cubicBezTo>
                    <a:cubicBezTo>
                      <a:pt x="352" y="66"/>
                      <a:pt x="351" y="66"/>
                      <a:pt x="351" y="65"/>
                    </a:cubicBezTo>
                    <a:cubicBezTo>
                      <a:pt x="350" y="65"/>
                      <a:pt x="350" y="65"/>
                      <a:pt x="349" y="65"/>
                    </a:cubicBezTo>
                    <a:cubicBezTo>
                      <a:pt x="349" y="65"/>
                      <a:pt x="349" y="65"/>
                      <a:pt x="349" y="65"/>
                    </a:cubicBezTo>
                    <a:cubicBezTo>
                      <a:pt x="349" y="65"/>
                      <a:pt x="348" y="65"/>
                      <a:pt x="348" y="65"/>
                    </a:cubicBezTo>
                    <a:cubicBezTo>
                      <a:pt x="348" y="65"/>
                      <a:pt x="348" y="65"/>
                      <a:pt x="348" y="65"/>
                    </a:cubicBezTo>
                    <a:cubicBezTo>
                      <a:pt x="347" y="65"/>
                      <a:pt x="347" y="65"/>
                      <a:pt x="347" y="65"/>
                    </a:cubicBezTo>
                    <a:cubicBezTo>
                      <a:pt x="347" y="64"/>
                      <a:pt x="347" y="64"/>
                      <a:pt x="347" y="64"/>
                    </a:cubicBezTo>
                    <a:cubicBezTo>
                      <a:pt x="348" y="64"/>
                      <a:pt x="348" y="64"/>
                      <a:pt x="348" y="65"/>
                    </a:cubicBezTo>
                    <a:cubicBezTo>
                      <a:pt x="348" y="65"/>
                      <a:pt x="348" y="65"/>
                      <a:pt x="349" y="65"/>
                    </a:cubicBezTo>
                    <a:cubicBezTo>
                      <a:pt x="349" y="64"/>
                      <a:pt x="350" y="65"/>
                      <a:pt x="350" y="65"/>
                    </a:cubicBezTo>
                    <a:cubicBezTo>
                      <a:pt x="350" y="65"/>
                      <a:pt x="351" y="65"/>
                      <a:pt x="351" y="65"/>
                    </a:cubicBezTo>
                    <a:cubicBezTo>
                      <a:pt x="351" y="65"/>
                      <a:pt x="351" y="65"/>
                      <a:pt x="352" y="65"/>
                    </a:cubicBezTo>
                    <a:cubicBezTo>
                      <a:pt x="352" y="65"/>
                      <a:pt x="352" y="65"/>
                      <a:pt x="352" y="65"/>
                    </a:cubicBezTo>
                    <a:cubicBezTo>
                      <a:pt x="353" y="65"/>
                      <a:pt x="353" y="65"/>
                      <a:pt x="353" y="65"/>
                    </a:cubicBezTo>
                    <a:cubicBezTo>
                      <a:pt x="353" y="65"/>
                      <a:pt x="353" y="65"/>
                      <a:pt x="353" y="65"/>
                    </a:cubicBezTo>
                    <a:cubicBezTo>
                      <a:pt x="353" y="65"/>
                      <a:pt x="353" y="65"/>
                      <a:pt x="353" y="65"/>
                    </a:cubicBezTo>
                    <a:cubicBezTo>
                      <a:pt x="353" y="64"/>
                      <a:pt x="354" y="64"/>
                      <a:pt x="354" y="64"/>
                    </a:cubicBezTo>
                    <a:cubicBezTo>
                      <a:pt x="355" y="64"/>
                      <a:pt x="355" y="64"/>
                      <a:pt x="355" y="64"/>
                    </a:cubicBezTo>
                    <a:cubicBezTo>
                      <a:pt x="355" y="64"/>
                      <a:pt x="355" y="64"/>
                      <a:pt x="355" y="64"/>
                    </a:cubicBezTo>
                    <a:cubicBezTo>
                      <a:pt x="355" y="64"/>
                      <a:pt x="355" y="64"/>
                      <a:pt x="355" y="64"/>
                    </a:cubicBezTo>
                    <a:cubicBezTo>
                      <a:pt x="356" y="64"/>
                      <a:pt x="356" y="64"/>
                      <a:pt x="356" y="64"/>
                    </a:cubicBezTo>
                    <a:cubicBezTo>
                      <a:pt x="356" y="64"/>
                      <a:pt x="356" y="64"/>
                      <a:pt x="356" y="64"/>
                    </a:cubicBezTo>
                    <a:cubicBezTo>
                      <a:pt x="356" y="63"/>
                      <a:pt x="356" y="63"/>
                      <a:pt x="356" y="63"/>
                    </a:cubicBezTo>
                    <a:cubicBezTo>
                      <a:pt x="357" y="63"/>
                      <a:pt x="357" y="63"/>
                      <a:pt x="357" y="63"/>
                    </a:cubicBezTo>
                    <a:cubicBezTo>
                      <a:pt x="357" y="63"/>
                      <a:pt x="357" y="63"/>
                      <a:pt x="358" y="64"/>
                    </a:cubicBezTo>
                    <a:cubicBezTo>
                      <a:pt x="358" y="64"/>
                      <a:pt x="358" y="64"/>
                      <a:pt x="358" y="64"/>
                    </a:cubicBezTo>
                    <a:cubicBezTo>
                      <a:pt x="359" y="64"/>
                      <a:pt x="359" y="64"/>
                      <a:pt x="359" y="64"/>
                    </a:cubicBezTo>
                    <a:cubicBezTo>
                      <a:pt x="359" y="64"/>
                      <a:pt x="359" y="64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64"/>
                      <a:pt x="361" y="64"/>
                      <a:pt x="361" y="64"/>
                    </a:cubicBezTo>
                    <a:cubicBezTo>
                      <a:pt x="361" y="64"/>
                      <a:pt x="361" y="64"/>
                      <a:pt x="361" y="65"/>
                    </a:cubicBezTo>
                    <a:cubicBezTo>
                      <a:pt x="361" y="65"/>
                      <a:pt x="361" y="65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2" y="65"/>
                      <a:pt x="362" y="65"/>
                      <a:pt x="362" y="66"/>
                    </a:cubicBezTo>
                    <a:cubicBezTo>
                      <a:pt x="362" y="66"/>
                      <a:pt x="362" y="66"/>
                      <a:pt x="362" y="66"/>
                    </a:cubicBezTo>
                    <a:cubicBezTo>
                      <a:pt x="362" y="66"/>
                      <a:pt x="362" y="66"/>
                      <a:pt x="362" y="66"/>
                    </a:cubicBezTo>
                    <a:cubicBezTo>
                      <a:pt x="362" y="66"/>
                      <a:pt x="363" y="67"/>
                      <a:pt x="364" y="67"/>
                    </a:cubicBezTo>
                    <a:cubicBezTo>
                      <a:pt x="364" y="67"/>
                      <a:pt x="364" y="67"/>
                      <a:pt x="364" y="67"/>
                    </a:cubicBezTo>
                    <a:cubicBezTo>
                      <a:pt x="365" y="67"/>
                      <a:pt x="365" y="68"/>
                      <a:pt x="365" y="68"/>
                    </a:cubicBezTo>
                    <a:cubicBezTo>
                      <a:pt x="365" y="68"/>
                      <a:pt x="365" y="68"/>
                      <a:pt x="365" y="68"/>
                    </a:cubicBezTo>
                    <a:cubicBezTo>
                      <a:pt x="365" y="68"/>
                      <a:pt x="365" y="68"/>
                      <a:pt x="366" y="68"/>
                    </a:cubicBezTo>
                    <a:cubicBezTo>
                      <a:pt x="366" y="68"/>
                      <a:pt x="366" y="68"/>
                      <a:pt x="366" y="67"/>
                    </a:cubicBezTo>
                    <a:cubicBezTo>
                      <a:pt x="366" y="67"/>
                      <a:pt x="366" y="67"/>
                      <a:pt x="366" y="67"/>
                    </a:cubicBezTo>
                    <a:cubicBezTo>
                      <a:pt x="367" y="67"/>
                      <a:pt x="367" y="67"/>
                      <a:pt x="368" y="68"/>
                    </a:cubicBezTo>
                    <a:cubicBezTo>
                      <a:pt x="368" y="68"/>
                      <a:pt x="368" y="68"/>
                      <a:pt x="369" y="68"/>
                    </a:cubicBezTo>
                    <a:cubicBezTo>
                      <a:pt x="369" y="68"/>
                      <a:pt x="369" y="68"/>
                      <a:pt x="369" y="68"/>
                    </a:cubicBezTo>
                    <a:cubicBezTo>
                      <a:pt x="370" y="69"/>
                      <a:pt x="370" y="69"/>
                      <a:pt x="370" y="69"/>
                    </a:cubicBezTo>
                    <a:cubicBezTo>
                      <a:pt x="371" y="69"/>
                      <a:pt x="371" y="69"/>
                      <a:pt x="371" y="69"/>
                    </a:cubicBezTo>
                    <a:cubicBezTo>
                      <a:pt x="371" y="70"/>
                      <a:pt x="371" y="70"/>
                      <a:pt x="372" y="70"/>
                    </a:cubicBezTo>
                    <a:cubicBezTo>
                      <a:pt x="372" y="70"/>
                      <a:pt x="372" y="70"/>
                      <a:pt x="372" y="70"/>
                    </a:cubicBezTo>
                    <a:cubicBezTo>
                      <a:pt x="372" y="70"/>
                      <a:pt x="372" y="70"/>
                      <a:pt x="372" y="70"/>
                    </a:cubicBezTo>
                    <a:cubicBezTo>
                      <a:pt x="372" y="71"/>
                      <a:pt x="372" y="71"/>
                      <a:pt x="372" y="71"/>
                    </a:cubicBezTo>
                    <a:cubicBezTo>
                      <a:pt x="372" y="71"/>
                      <a:pt x="372" y="71"/>
                      <a:pt x="371" y="71"/>
                    </a:cubicBezTo>
                    <a:cubicBezTo>
                      <a:pt x="371" y="71"/>
                      <a:pt x="371" y="71"/>
                      <a:pt x="371" y="72"/>
                    </a:cubicBezTo>
                    <a:cubicBezTo>
                      <a:pt x="371" y="72"/>
                      <a:pt x="371" y="72"/>
                      <a:pt x="371" y="72"/>
                    </a:cubicBezTo>
                    <a:cubicBezTo>
                      <a:pt x="371" y="72"/>
                      <a:pt x="370" y="72"/>
                      <a:pt x="370" y="72"/>
                    </a:cubicBezTo>
                    <a:cubicBezTo>
                      <a:pt x="369" y="72"/>
                      <a:pt x="369" y="72"/>
                      <a:pt x="369" y="72"/>
                    </a:cubicBezTo>
                    <a:cubicBezTo>
                      <a:pt x="368" y="72"/>
                      <a:pt x="368" y="72"/>
                      <a:pt x="368" y="72"/>
                    </a:cubicBezTo>
                    <a:cubicBezTo>
                      <a:pt x="368" y="72"/>
                      <a:pt x="368" y="72"/>
                      <a:pt x="368" y="72"/>
                    </a:cubicBezTo>
                    <a:cubicBezTo>
                      <a:pt x="368" y="72"/>
                      <a:pt x="367" y="71"/>
                      <a:pt x="367" y="71"/>
                    </a:cubicBezTo>
                    <a:cubicBezTo>
                      <a:pt x="367" y="71"/>
                      <a:pt x="367" y="71"/>
                      <a:pt x="367" y="71"/>
                    </a:cubicBezTo>
                    <a:cubicBezTo>
                      <a:pt x="367" y="70"/>
                      <a:pt x="367" y="70"/>
                      <a:pt x="366" y="70"/>
                    </a:cubicBezTo>
                    <a:cubicBezTo>
                      <a:pt x="366" y="69"/>
                      <a:pt x="366" y="69"/>
                      <a:pt x="365" y="69"/>
                    </a:cubicBezTo>
                    <a:cubicBezTo>
                      <a:pt x="364" y="69"/>
                      <a:pt x="363" y="69"/>
                      <a:pt x="363" y="68"/>
                    </a:cubicBezTo>
                    <a:cubicBezTo>
                      <a:pt x="363" y="68"/>
                      <a:pt x="362" y="68"/>
                      <a:pt x="362" y="68"/>
                    </a:cubicBezTo>
                    <a:cubicBezTo>
                      <a:pt x="362" y="68"/>
                      <a:pt x="362" y="68"/>
                      <a:pt x="361" y="68"/>
                    </a:cubicBezTo>
                    <a:cubicBezTo>
                      <a:pt x="361" y="68"/>
                      <a:pt x="361" y="68"/>
                      <a:pt x="361" y="68"/>
                    </a:cubicBezTo>
                    <a:cubicBezTo>
                      <a:pt x="360" y="68"/>
                      <a:pt x="360" y="68"/>
                      <a:pt x="361" y="69"/>
                    </a:cubicBezTo>
                    <a:cubicBezTo>
                      <a:pt x="361" y="69"/>
                      <a:pt x="361" y="69"/>
                      <a:pt x="361" y="69"/>
                    </a:cubicBezTo>
                    <a:cubicBezTo>
                      <a:pt x="361" y="70"/>
                      <a:pt x="362" y="70"/>
                      <a:pt x="362" y="70"/>
                    </a:cubicBezTo>
                    <a:cubicBezTo>
                      <a:pt x="362" y="70"/>
                      <a:pt x="363" y="71"/>
                      <a:pt x="363" y="71"/>
                    </a:cubicBezTo>
                    <a:cubicBezTo>
                      <a:pt x="363" y="71"/>
                      <a:pt x="364" y="71"/>
                      <a:pt x="364" y="72"/>
                    </a:cubicBezTo>
                    <a:cubicBezTo>
                      <a:pt x="364" y="72"/>
                      <a:pt x="365" y="72"/>
                      <a:pt x="366" y="73"/>
                    </a:cubicBezTo>
                    <a:cubicBezTo>
                      <a:pt x="366" y="73"/>
                      <a:pt x="366" y="73"/>
                      <a:pt x="366" y="73"/>
                    </a:cubicBezTo>
                    <a:cubicBezTo>
                      <a:pt x="366" y="73"/>
                      <a:pt x="366" y="73"/>
                      <a:pt x="367" y="73"/>
                    </a:cubicBezTo>
                    <a:cubicBezTo>
                      <a:pt x="367" y="73"/>
                      <a:pt x="367" y="73"/>
                      <a:pt x="367" y="74"/>
                    </a:cubicBezTo>
                    <a:cubicBezTo>
                      <a:pt x="367" y="74"/>
                      <a:pt x="367" y="74"/>
                      <a:pt x="367" y="74"/>
                    </a:cubicBezTo>
                    <a:cubicBezTo>
                      <a:pt x="367" y="74"/>
                      <a:pt x="367" y="74"/>
                      <a:pt x="367" y="74"/>
                    </a:cubicBezTo>
                    <a:close/>
                    <a:moveTo>
                      <a:pt x="34" y="74"/>
                    </a:moveTo>
                    <a:cubicBezTo>
                      <a:pt x="34" y="74"/>
                      <a:pt x="34" y="74"/>
                      <a:pt x="34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4" y="74"/>
                      <a:pt x="34" y="74"/>
                      <a:pt x="34" y="74"/>
                    </a:cubicBezTo>
                    <a:close/>
                    <a:moveTo>
                      <a:pt x="347" y="74"/>
                    </a:moveTo>
                    <a:cubicBezTo>
                      <a:pt x="347" y="74"/>
                      <a:pt x="347" y="74"/>
                      <a:pt x="347" y="74"/>
                    </a:cubicBezTo>
                    <a:cubicBezTo>
                      <a:pt x="347" y="73"/>
                      <a:pt x="347" y="73"/>
                      <a:pt x="347" y="73"/>
                    </a:cubicBezTo>
                    <a:cubicBezTo>
                      <a:pt x="348" y="73"/>
                      <a:pt x="348" y="73"/>
                      <a:pt x="348" y="73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7" y="74"/>
                    </a:cubicBezTo>
                    <a:close/>
                    <a:moveTo>
                      <a:pt x="346" y="74"/>
                    </a:moveTo>
                    <a:cubicBezTo>
                      <a:pt x="346" y="74"/>
                      <a:pt x="346" y="73"/>
                      <a:pt x="346" y="73"/>
                    </a:cubicBezTo>
                    <a:cubicBezTo>
                      <a:pt x="346" y="73"/>
                      <a:pt x="347" y="73"/>
                      <a:pt x="347" y="73"/>
                    </a:cubicBezTo>
                    <a:cubicBezTo>
                      <a:pt x="347" y="73"/>
                      <a:pt x="347" y="73"/>
                      <a:pt x="347" y="73"/>
                    </a:cubicBezTo>
                    <a:cubicBezTo>
                      <a:pt x="347" y="73"/>
                      <a:pt x="347" y="73"/>
                      <a:pt x="347" y="73"/>
                    </a:cubicBezTo>
                    <a:cubicBezTo>
                      <a:pt x="347" y="73"/>
                      <a:pt x="347" y="73"/>
                      <a:pt x="346" y="74"/>
                    </a:cubicBezTo>
                    <a:cubicBezTo>
                      <a:pt x="346" y="74"/>
                      <a:pt x="346" y="74"/>
                      <a:pt x="346" y="74"/>
                    </a:cubicBezTo>
                    <a:close/>
                    <a:moveTo>
                      <a:pt x="73" y="74"/>
                    </a:move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4"/>
                      <a:pt x="73" y="74"/>
                      <a:pt x="73" y="74"/>
                    </a:cubicBezTo>
                    <a:close/>
                    <a:moveTo>
                      <a:pt x="346" y="73"/>
                    </a:moveTo>
                    <a:cubicBezTo>
                      <a:pt x="345" y="73"/>
                      <a:pt x="345" y="73"/>
                      <a:pt x="345" y="73"/>
                    </a:cubicBezTo>
                    <a:cubicBezTo>
                      <a:pt x="346" y="73"/>
                      <a:pt x="346" y="73"/>
                      <a:pt x="346" y="73"/>
                    </a:cubicBezTo>
                    <a:cubicBezTo>
                      <a:pt x="346" y="74"/>
                      <a:pt x="346" y="74"/>
                      <a:pt x="346" y="73"/>
                    </a:cubicBezTo>
                    <a:close/>
                    <a:moveTo>
                      <a:pt x="78" y="73"/>
                    </a:moveTo>
                    <a:cubicBezTo>
                      <a:pt x="78" y="73"/>
                      <a:pt x="78" y="73"/>
                      <a:pt x="78" y="73"/>
                    </a:cubicBezTo>
                    <a:cubicBezTo>
                      <a:pt x="78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80" y="73"/>
                      <a:pt x="81" y="73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1" y="73"/>
                      <a:pt x="80" y="73"/>
                      <a:pt x="80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8" y="73"/>
                      <a:pt x="78" y="73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4" y="73"/>
                      <a:pt x="34" y="73"/>
                    </a:cubicBezTo>
                    <a:cubicBezTo>
                      <a:pt x="34" y="73"/>
                      <a:pt x="33" y="73"/>
                      <a:pt x="33" y="73"/>
                    </a:cubicBezTo>
                    <a:close/>
                    <a:moveTo>
                      <a:pt x="12" y="73"/>
                    </a:moveTo>
                    <a:cubicBezTo>
                      <a:pt x="12" y="73"/>
                      <a:pt x="12" y="72"/>
                      <a:pt x="12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3"/>
                      <a:pt x="12" y="73"/>
                      <a:pt x="12" y="73"/>
                    </a:cubicBezTo>
                    <a:close/>
                    <a:moveTo>
                      <a:pt x="383" y="72"/>
                    </a:moveTo>
                    <a:cubicBezTo>
                      <a:pt x="383" y="72"/>
                      <a:pt x="383" y="72"/>
                      <a:pt x="383" y="72"/>
                    </a:cubicBezTo>
                    <a:cubicBezTo>
                      <a:pt x="383" y="72"/>
                      <a:pt x="383" y="72"/>
                      <a:pt x="383" y="72"/>
                    </a:cubicBezTo>
                    <a:cubicBezTo>
                      <a:pt x="383" y="72"/>
                      <a:pt x="384" y="72"/>
                      <a:pt x="384" y="72"/>
                    </a:cubicBezTo>
                    <a:cubicBezTo>
                      <a:pt x="384" y="72"/>
                      <a:pt x="384" y="72"/>
                      <a:pt x="384" y="72"/>
                    </a:cubicBezTo>
                    <a:cubicBezTo>
                      <a:pt x="384" y="72"/>
                      <a:pt x="384" y="72"/>
                      <a:pt x="384" y="72"/>
                    </a:cubicBezTo>
                    <a:cubicBezTo>
                      <a:pt x="384" y="72"/>
                      <a:pt x="383" y="72"/>
                      <a:pt x="383" y="72"/>
                    </a:cubicBezTo>
                    <a:close/>
                    <a:moveTo>
                      <a:pt x="382" y="72"/>
                    </a:moveTo>
                    <a:cubicBezTo>
                      <a:pt x="382" y="72"/>
                      <a:pt x="382" y="72"/>
                      <a:pt x="382" y="72"/>
                    </a:cubicBezTo>
                    <a:cubicBezTo>
                      <a:pt x="382" y="72"/>
                      <a:pt x="382" y="72"/>
                      <a:pt x="382" y="72"/>
                    </a:cubicBezTo>
                    <a:cubicBezTo>
                      <a:pt x="382" y="72"/>
                      <a:pt x="382" y="72"/>
                      <a:pt x="382" y="72"/>
                    </a:cubicBezTo>
                    <a:close/>
                    <a:moveTo>
                      <a:pt x="378" y="72"/>
                    </a:moveTo>
                    <a:cubicBezTo>
                      <a:pt x="378" y="72"/>
                      <a:pt x="378" y="72"/>
                      <a:pt x="378" y="72"/>
                    </a:cubicBezTo>
                    <a:cubicBezTo>
                      <a:pt x="377" y="72"/>
                      <a:pt x="376" y="72"/>
                      <a:pt x="375" y="72"/>
                    </a:cubicBezTo>
                    <a:cubicBezTo>
                      <a:pt x="375" y="72"/>
                      <a:pt x="375" y="71"/>
                      <a:pt x="374" y="71"/>
                    </a:cubicBezTo>
                    <a:cubicBezTo>
                      <a:pt x="374" y="71"/>
                      <a:pt x="374" y="71"/>
                      <a:pt x="373" y="71"/>
                    </a:cubicBezTo>
                    <a:cubicBezTo>
                      <a:pt x="373" y="71"/>
                      <a:pt x="373" y="71"/>
                      <a:pt x="372" y="70"/>
                    </a:cubicBezTo>
                    <a:cubicBezTo>
                      <a:pt x="372" y="70"/>
                      <a:pt x="372" y="70"/>
                      <a:pt x="372" y="70"/>
                    </a:cubicBezTo>
                    <a:cubicBezTo>
                      <a:pt x="372" y="70"/>
                      <a:pt x="373" y="70"/>
                      <a:pt x="373" y="70"/>
                    </a:cubicBezTo>
                    <a:cubicBezTo>
                      <a:pt x="373" y="70"/>
                      <a:pt x="373" y="70"/>
                      <a:pt x="374" y="71"/>
                    </a:cubicBezTo>
                    <a:cubicBezTo>
                      <a:pt x="374" y="71"/>
                      <a:pt x="374" y="71"/>
                      <a:pt x="374" y="71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5" y="71"/>
                      <a:pt x="375" y="71"/>
                      <a:pt x="376" y="71"/>
                    </a:cubicBezTo>
                    <a:cubicBezTo>
                      <a:pt x="376" y="71"/>
                      <a:pt x="376" y="71"/>
                      <a:pt x="376" y="71"/>
                    </a:cubicBezTo>
                    <a:cubicBezTo>
                      <a:pt x="376" y="71"/>
                      <a:pt x="376" y="72"/>
                      <a:pt x="377" y="72"/>
                    </a:cubicBezTo>
                    <a:cubicBezTo>
                      <a:pt x="377" y="72"/>
                      <a:pt x="377" y="72"/>
                      <a:pt x="377" y="72"/>
                    </a:cubicBezTo>
                    <a:cubicBezTo>
                      <a:pt x="377" y="72"/>
                      <a:pt x="377" y="72"/>
                      <a:pt x="377" y="72"/>
                    </a:cubicBezTo>
                    <a:cubicBezTo>
                      <a:pt x="378" y="72"/>
                      <a:pt x="378" y="72"/>
                      <a:pt x="378" y="72"/>
                    </a:cubicBezTo>
                    <a:cubicBezTo>
                      <a:pt x="378" y="72"/>
                      <a:pt x="378" y="71"/>
                      <a:pt x="378" y="72"/>
                    </a:cubicBezTo>
                    <a:cubicBezTo>
                      <a:pt x="378" y="72"/>
                      <a:pt x="378" y="72"/>
                      <a:pt x="379" y="72"/>
                    </a:cubicBezTo>
                    <a:cubicBezTo>
                      <a:pt x="379" y="72"/>
                      <a:pt x="379" y="72"/>
                      <a:pt x="379" y="72"/>
                    </a:cubicBezTo>
                    <a:cubicBezTo>
                      <a:pt x="379" y="72"/>
                      <a:pt x="379" y="72"/>
                      <a:pt x="379" y="72"/>
                    </a:cubicBezTo>
                    <a:cubicBezTo>
                      <a:pt x="379" y="72"/>
                      <a:pt x="379" y="72"/>
                      <a:pt x="378" y="72"/>
                    </a:cubicBezTo>
                    <a:close/>
                    <a:moveTo>
                      <a:pt x="32" y="71"/>
                    </a:moveTo>
                    <a:cubicBezTo>
                      <a:pt x="32" y="71"/>
                      <a:pt x="32" y="71"/>
                      <a:pt x="32" y="71"/>
                    </a:cubicBezTo>
                    <a:cubicBezTo>
                      <a:pt x="32" y="71"/>
                      <a:pt x="32" y="72"/>
                      <a:pt x="32" y="72"/>
                    </a:cubicBezTo>
                    <a:cubicBezTo>
                      <a:pt x="32" y="72"/>
                      <a:pt x="32" y="71"/>
                      <a:pt x="32" y="71"/>
                    </a:cubicBezTo>
                    <a:close/>
                    <a:moveTo>
                      <a:pt x="377" y="71"/>
                    </a:moveTo>
                    <a:cubicBezTo>
                      <a:pt x="376" y="71"/>
                      <a:pt x="376" y="71"/>
                      <a:pt x="376" y="71"/>
                    </a:cubicBezTo>
                    <a:cubicBezTo>
                      <a:pt x="376" y="71"/>
                      <a:pt x="376" y="71"/>
                      <a:pt x="376" y="71"/>
                    </a:cubicBezTo>
                    <a:cubicBezTo>
                      <a:pt x="377" y="71"/>
                      <a:pt x="377" y="71"/>
                      <a:pt x="377" y="71"/>
                    </a:cubicBezTo>
                    <a:cubicBezTo>
                      <a:pt x="377" y="71"/>
                      <a:pt x="377" y="71"/>
                      <a:pt x="377" y="71"/>
                    </a:cubicBezTo>
                    <a:cubicBezTo>
                      <a:pt x="377" y="71"/>
                      <a:pt x="377" y="71"/>
                      <a:pt x="377" y="71"/>
                    </a:cubicBezTo>
                    <a:close/>
                    <a:moveTo>
                      <a:pt x="381" y="70"/>
                    </a:moveTo>
                    <a:cubicBezTo>
                      <a:pt x="381" y="70"/>
                      <a:pt x="381" y="69"/>
                      <a:pt x="381" y="69"/>
                    </a:cubicBezTo>
                    <a:cubicBezTo>
                      <a:pt x="381" y="69"/>
                      <a:pt x="381" y="69"/>
                      <a:pt x="381" y="69"/>
                    </a:cubicBezTo>
                    <a:cubicBezTo>
                      <a:pt x="381" y="69"/>
                      <a:pt x="380" y="69"/>
                      <a:pt x="380" y="69"/>
                    </a:cubicBezTo>
                    <a:cubicBezTo>
                      <a:pt x="380" y="69"/>
                      <a:pt x="380" y="69"/>
                      <a:pt x="380" y="69"/>
                    </a:cubicBezTo>
                    <a:cubicBezTo>
                      <a:pt x="380" y="69"/>
                      <a:pt x="379" y="69"/>
                      <a:pt x="379" y="68"/>
                    </a:cubicBezTo>
                    <a:cubicBezTo>
                      <a:pt x="379" y="68"/>
                      <a:pt x="379" y="68"/>
                      <a:pt x="379" y="68"/>
                    </a:cubicBezTo>
                    <a:cubicBezTo>
                      <a:pt x="379" y="68"/>
                      <a:pt x="380" y="68"/>
                      <a:pt x="380" y="68"/>
                    </a:cubicBezTo>
                    <a:cubicBezTo>
                      <a:pt x="380" y="68"/>
                      <a:pt x="380" y="69"/>
                      <a:pt x="380" y="69"/>
                    </a:cubicBezTo>
                    <a:cubicBezTo>
                      <a:pt x="380" y="69"/>
                      <a:pt x="380" y="69"/>
                      <a:pt x="380" y="69"/>
                    </a:cubicBezTo>
                    <a:cubicBezTo>
                      <a:pt x="380" y="69"/>
                      <a:pt x="381" y="69"/>
                      <a:pt x="381" y="69"/>
                    </a:cubicBezTo>
                    <a:cubicBezTo>
                      <a:pt x="382" y="69"/>
                      <a:pt x="382" y="69"/>
                      <a:pt x="382" y="69"/>
                    </a:cubicBezTo>
                    <a:cubicBezTo>
                      <a:pt x="382" y="69"/>
                      <a:pt x="382" y="69"/>
                      <a:pt x="382" y="69"/>
                    </a:cubicBezTo>
                    <a:cubicBezTo>
                      <a:pt x="382" y="69"/>
                      <a:pt x="382" y="69"/>
                      <a:pt x="382" y="69"/>
                    </a:cubicBezTo>
                    <a:cubicBezTo>
                      <a:pt x="382" y="69"/>
                      <a:pt x="382" y="69"/>
                      <a:pt x="382" y="69"/>
                    </a:cubicBezTo>
                    <a:cubicBezTo>
                      <a:pt x="382" y="69"/>
                      <a:pt x="382" y="69"/>
                      <a:pt x="382" y="70"/>
                    </a:cubicBezTo>
                    <a:cubicBezTo>
                      <a:pt x="382" y="70"/>
                      <a:pt x="382" y="70"/>
                      <a:pt x="381" y="70"/>
                    </a:cubicBezTo>
                    <a:close/>
                    <a:moveTo>
                      <a:pt x="346" y="69"/>
                    </a:moveTo>
                    <a:cubicBezTo>
                      <a:pt x="346" y="69"/>
                      <a:pt x="346" y="69"/>
                      <a:pt x="346" y="69"/>
                    </a:cubicBezTo>
                    <a:cubicBezTo>
                      <a:pt x="346" y="69"/>
                      <a:pt x="346" y="69"/>
                      <a:pt x="346" y="69"/>
                    </a:cubicBezTo>
                    <a:cubicBezTo>
                      <a:pt x="346" y="69"/>
                      <a:pt x="346" y="69"/>
                      <a:pt x="346" y="69"/>
                    </a:cubicBezTo>
                    <a:close/>
                    <a:moveTo>
                      <a:pt x="380" y="68"/>
                    </a:moveTo>
                    <a:cubicBezTo>
                      <a:pt x="380" y="68"/>
                      <a:pt x="380" y="68"/>
                      <a:pt x="380" y="68"/>
                    </a:cubicBezTo>
                    <a:cubicBezTo>
                      <a:pt x="379" y="68"/>
                      <a:pt x="379" y="68"/>
                      <a:pt x="379" y="68"/>
                    </a:cubicBezTo>
                    <a:cubicBezTo>
                      <a:pt x="379" y="67"/>
                      <a:pt x="379" y="67"/>
                      <a:pt x="378" y="67"/>
                    </a:cubicBezTo>
                    <a:cubicBezTo>
                      <a:pt x="378" y="67"/>
                      <a:pt x="378" y="67"/>
                      <a:pt x="378" y="67"/>
                    </a:cubicBezTo>
                    <a:cubicBezTo>
                      <a:pt x="377" y="67"/>
                      <a:pt x="377" y="67"/>
                      <a:pt x="376" y="67"/>
                    </a:cubicBezTo>
                    <a:cubicBezTo>
                      <a:pt x="375" y="67"/>
                      <a:pt x="374" y="67"/>
                      <a:pt x="373" y="67"/>
                    </a:cubicBezTo>
                    <a:cubicBezTo>
                      <a:pt x="373" y="67"/>
                      <a:pt x="373" y="67"/>
                      <a:pt x="373" y="67"/>
                    </a:cubicBezTo>
                    <a:cubicBezTo>
                      <a:pt x="373" y="67"/>
                      <a:pt x="373" y="67"/>
                      <a:pt x="373" y="67"/>
                    </a:cubicBezTo>
                    <a:cubicBezTo>
                      <a:pt x="373" y="67"/>
                      <a:pt x="372" y="67"/>
                      <a:pt x="372" y="67"/>
                    </a:cubicBezTo>
                    <a:cubicBezTo>
                      <a:pt x="372" y="67"/>
                      <a:pt x="372" y="66"/>
                      <a:pt x="372" y="66"/>
                    </a:cubicBezTo>
                    <a:cubicBezTo>
                      <a:pt x="371" y="66"/>
                      <a:pt x="371" y="66"/>
                      <a:pt x="371" y="66"/>
                    </a:cubicBezTo>
                    <a:cubicBezTo>
                      <a:pt x="372" y="66"/>
                      <a:pt x="373" y="66"/>
                      <a:pt x="373" y="66"/>
                    </a:cubicBezTo>
                    <a:cubicBezTo>
                      <a:pt x="373" y="66"/>
                      <a:pt x="373" y="67"/>
                      <a:pt x="373" y="67"/>
                    </a:cubicBezTo>
                    <a:cubicBezTo>
                      <a:pt x="373" y="67"/>
                      <a:pt x="373" y="67"/>
                      <a:pt x="374" y="67"/>
                    </a:cubicBezTo>
                    <a:cubicBezTo>
                      <a:pt x="374" y="67"/>
                      <a:pt x="375" y="67"/>
                      <a:pt x="375" y="66"/>
                    </a:cubicBezTo>
                    <a:cubicBezTo>
                      <a:pt x="375" y="66"/>
                      <a:pt x="374" y="66"/>
                      <a:pt x="374" y="66"/>
                    </a:cubicBezTo>
                    <a:cubicBezTo>
                      <a:pt x="374" y="66"/>
                      <a:pt x="374" y="66"/>
                      <a:pt x="374" y="66"/>
                    </a:cubicBezTo>
                    <a:cubicBezTo>
                      <a:pt x="374" y="66"/>
                      <a:pt x="374" y="66"/>
                      <a:pt x="374" y="66"/>
                    </a:cubicBezTo>
                    <a:cubicBezTo>
                      <a:pt x="374" y="66"/>
                      <a:pt x="374" y="66"/>
                      <a:pt x="375" y="66"/>
                    </a:cubicBezTo>
                    <a:cubicBezTo>
                      <a:pt x="375" y="66"/>
                      <a:pt x="375" y="66"/>
                      <a:pt x="376" y="66"/>
                    </a:cubicBezTo>
                    <a:cubicBezTo>
                      <a:pt x="376" y="66"/>
                      <a:pt x="376" y="66"/>
                      <a:pt x="376" y="66"/>
                    </a:cubicBezTo>
                    <a:cubicBezTo>
                      <a:pt x="376" y="66"/>
                      <a:pt x="376" y="66"/>
                      <a:pt x="376" y="66"/>
                    </a:cubicBezTo>
                    <a:cubicBezTo>
                      <a:pt x="377" y="66"/>
                      <a:pt x="377" y="66"/>
                      <a:pt x="377" y="66"/>
                    </a:cubicBezTo>
                    <a:cubicBezTo>
                      <a:pt x="376" y="66"/>
                      <a:pt x="376" y="66"/>
                      <a:pt x="377" y="67"/>
                    </a:cubicBezTo>
                    <a:cubicBezTo>
                      <a:pt x="377" y="67"/>
                      <a:pt x="377" y="67"/>
                      <a:pt x="377" y="67"/>
                    </a:cubicBezTo>
                    <a:cubicBezTo>
                      <a:pt x="378" y="67"/>
                      <a:pt x="378" y="67"/>
                      <a:pt x="378" y="67"/>
                    </a:cubicBezTo>
                    <a:cubicBezTo>
                      <a:pt x="378" y="67"/>
                      <a:pt x="379" y="67"/>
                      <a:pt x="379" y="67"/>
                    </a:cubicBezTo>
                    <a:cubicBezTo>
                      <a:pt x="379" y="67"/>
                      <a:pt x="379" y="67"/>
                      <a:pt x="379" y="67"/>
                    </a:cubicBezTo>
                    <a:cubicBezTo>
                      <a:pt x="379" y="67"/>
                      <a:pt x="379" y="67"/>
                      <a:pt x="379" y="67"/>
                    </a:cubicBezTo>
                    <a:cubicBezTo>
                      <a:pt x="379" y="68"/>
                      <a:pt x="380" y="68"/>
                      <a:pt x="380" y="68"/>
                    </a:cubicBezTo>
                    <a:cubicBezTo>
                      <a:pt x="381" y="68"/>
                      <a:pt x="381" y="68"/>
                      <a:pt x="381" y="68"/>
                    </a:cubicBezTo>
                    <a:cubicBezTo>
                      <a:pt x="381" y="68"/>
                      <a:pt x="380" y="68"/>
                      <a:pt x="380" y="68"/>
                    </a:cubicBezTo>
                    <a:close/>
                    <a:moveTo>
                      <a:pt x="372" y="67"/>
                    </a:moveTo>
                    <a:cubicBezTo>
                      <a:pt x="372" y="67"/>
                      <a:pt x="371" y="67"/>
                      <a:pt x="371" y="67"/>
                    </a:cubicBezTo>
                    <a:cubicBezTo>
                      <a:pt x="371" y="67"/>
                      <a:pt x="371" y="67"/>
                      <a:pt x="372" y="67"/>
                    </a:cubicBezTo>
                    <a:cubicBezTo>
                      <a:pt x="372" y="67"/>
                      <a:pt x="373" y="67"/>
                      <a:pt x="373" y="67"/>
                    </a:cubicBezTo>
                    <a:cubicBezTo>
                      <a:pt x="373" y="68"/>
                      <a:pt x="372" y="68"/>
                      <a:pt x="372" y="67"/>
                    </a:cubicBezTo>
                    <a:close/>
                    <a:moveTo>
                      <a:pt x="370" y="67"/>
                    </a:moveTo>
                    <a:cubicBezTo>
                      <a:pt x="370" y="67"/>
                      <a:pt x="370" y="67"/>
                      <a:pt x="370" y="67"/>
                    </a:cubicBezTo>
                    <a:cubicBezTo>
                      <a:pt x="370" y="67"/>
                      <a:pt x="370" y="67"/>
                      <a:pt x="370" y="67"/>
                    </a:cubicBezTo>
                    <a:cubicBezTo>
                      <a:pt x="370" y="67"/>
                      <a:pt x="370" y="67"/>
                      <a:pt x="370" y="67"/>
                    </a:cubicBezTo>
                    <a:cubicBezTo>
                      <a:pt x="370" y="67"/>
                      <a:pt x="370" y="67"/>
                      <a:pt x="370" y="67"/>
                    </a:cubicBezTo>
                    <a:cubicBezTo>
                      <a:pt x="370" y="67"/>
                      <a:pt x="371" y="67"/>
                      <a:pt x="371" y="67"/>
                    </a:cubicBezTo>
                    <a:cubicBezTo>
                      <a:pt x="371" y="67"/>
                      <a:pt x="371" y="67"/>
                      <a:pt x="370" y="67"/>
                    </a:cubicBezTo>
                    <a:close/>
                    <a:moveTo>
                      <a:pt x="34" y="67"/>
                    </a:moveTo>
                    <a:cubicBezTo>
                      <a:pt x="34" y="67"/>
                      <a:pt x="34" y="67"/>
                      <a:pt x="34" y="67"/>
                    </a:cubicBezTo>
                    <a:cubicBezTo>
                      <a:pt x="34" y="66"/>
                      <a:pt x="34" y="66"/>
                      <a:pt x="33" y="66"/>
                    </a:cubicBezTo>
                    <a:cubicBezTo>
                      <a:pt x="33" y="66"/>
                      <a:pt x="33" y="65"/>
                      <a:pt x="33" y="65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3" y="65"/>
                      <a:pt x="33" y="65"/>
                      <a:pt x="34" y="65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34" y="66"/>
                      <a:pt x="34" y="66"/>
                      <a:pt x="34" y="67"/>
                    </a:cubicBezTo>
                    <a:cubicBezTo>
                      <a:pt x="35" y="67"/>
                      <a:pt x="35" y="67"/>
                      <a:pt x="34" y="67"/>
                    </a:cubicBezTo>
                    <a:cubicBezTo>
                      <a:pt x="34" y="67"/>
                      <a:pt x="34" y="67"/>
                      <a:pt x="34" y="67"/>
                    </a:cubicBezTo>
                    <a:close/>
                    <a:moveTo>
                      <a:pt x="38" y="67"/>
                    </a:moveTo>
                    <a:cubicBezTo>
                      <a:pt x="38" y="67"/>
                      <a:pt x="38" y="67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7"/>
                      <a:pt x="38" y="67"/>
                      <a:pt x="38" y="67"/>
                    </a:cubicBezTo>
                    <a:close/>
                    <a:moveTo>
                      <a:pt x="365" y="66"/>
                    </a:moveTo>
                    <a:cubicBezTo>
                      <a:pt x="365" y="66"/>
                      <a:pt x="365" y="66"/>
                      <a:pt x="365" y="66"/>
                    </a:cubicBezTo>
                    <a:cubicBezTo>
                      <a:pt x="364" y="66"/>
                      <a:pt x="364" y="66"/>
                      <a:pt x="364" y="66"/>
                    </a:cubicBezTo>
                    <a:cubicBezTo>
                      <a:pt x="364" y="66"/>
                      <a:pt x="364" y="66"/>
                      <a:pt x="364" y="66"/>
                    </a:cubicBezTo>
                    <a:cubicBezTo>
                      <a:pt x="364" y="66"/>
                      <a:pt x="364" y="65"/>
                      <a:pt x="364" y="65"/>
                    </a:cubicBezTo>
                    <a:cubicBezTo>
                      <a:pt x="364" y="65"/>
                      <a:pt x="364" y="65"/>
                      <a:pt x="364" y="65"/>
                    </a:cubicBezTo>
                    <a:cubicBezTo>
                      <a:pt x="364" y="65"/>
                      <a:pt x="365" y="65"/>
                      <a:pt x="365" y="65"/>
                    </a:cubicBezTo>
                    <a:cubicBezTo>
                      <a:pt x="365" y="65"/>
                      <a:pt x="366" y="66"/>
                      <a:pt x="366" y="66"/>
                    </a:cubicBezTo>
                    <a:cubicBezTo>
                      <a:pt x="366" y="66"/>
                      <a:pt x="366" y="66"/>
                      <a:pt x="366" y="66"/>
                    </a:cubicBezTo>
                    <a:cubicBezTo>
                      <a:pt x="366" y="66"/>
                      <a:pt x="366" y="66"/>
                      <a:pt x="365" y="66"/>
                    </a:cubicBezTo>
                    <a:close/>
                    <a:moveTo>
                      <a:pt x="370" y="66"/>
                    </a:moveTo>
                    <a:cubicBezTo>
                      <a:pt x="370" y="66"/>
                      <a:pt x="370" y="66"/>
                      <a:pt x="370" y="66"/>
                    </a:cubicBezTo>
                    <a:cubicBezTo>
                      <a:pt x="370" y="66"/>
                      <a:pt x="370" y="66"/>
                      <a:pt x="371" y="66"/>
                    </a:cubicBezTo>
                    <a:cubicBezTo>
                      <a:pt x="371" y="66"/>
                      <a:pt x="371" y="66"/>
                      <a:pt x="371" y="66"/>
                    </a:cubicBezTo>
                    <a:cubicBezTo>
                      <a:pt x="370" y="66"/>
                      <a:pt x="370" y="66"/>
                      <a:pt x="370" y="66"/>
                    </a:cubicBezTo>
                    <a:close/>
                    <a:moveTo>
                      <a:pt x="30" y="66"/>
                    </a:move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30" y="66"/>
                      <a:pt x="30" y="66"/>
                      <a:pt x="30" y="66"/>
                    </a:cubicBezTo>
                    <a:close/>
                    <a:moveTo>
                      <a:pt x="369" y="66"/>
                    </a:moveTo>
                    <a:cubicBezTo>
                      <a:pt x="369" y="66"/>
                      <a:pt x="369" y="66"/>
                      <a:pt x="369" y="66"/>
                    </a:cubicBezTo>
                    <a:cubicBezTo>
                      <a:pt x="369" y="66"/>
                      <a:pt x="369" y="66"/>
                      <a:pt x="369" y="66"/>
                    </a:cubicBezTo>
                    <a:cubicBezTo>
                      <a:pt x="369" y="66"/>
                      <a:pt x="369" y="66"/>
                      <a:pt x="369" y="66"/>
                    </a:cubicBezTo>
                    <a:close/>
                    <a:moveTo>
                      <a:pt x="381" y="66"/>
                    </a:moveTo>
                    <a:cubicBezTo>
                      <a:pt x="381" y="66"/>
                      <a:pt x="381" y="66"/>
                      <a:pt x="381" y="66"/>
                    </a:cubicBezTo>
                    <a:cubicBezTo>
                      <a:pt x="380" y="66"/>
                      <a:pt x="380" y="66"/>
                      <a:pt x="380" y="66"/>
                    </a:cubicBezTo>
                    <a:cubicBezTo>
                      <a:pt x="380" y="66"/>
                      <a:pt x="380" y="66"/>
                      <a:pt x="379" y="66"/>
                    </a:cubicBezTo>
                    <a:cubicBezTo>
                      <a:pt x="379" y="66"/>
                      <a:pt x="379" y="65"/>
                      <a:pt x="378" y="65"/>
                    </a:cubicBezTo>
                    <a:cubicBezTo>
                      <a:pt x="378" y="65"/>
                      <a:pt x="378" y="65"/>
                      <a:pt x="377" y="65"/>
                    </a:cubicBezTo>
                    <a:cubicBezTo>
                      <a:pt x="377" y="65"/>
                      <a:pt x="377" y="65"/>
                      <a:pt x="377" y="65"/>
                    </a:cubicBezTo>
                    <a:cubicBezTo>
                      <a:pt x="377" y="65"/>
                      <a:pt x="377" y="65"/>
                      <a:pt x="377" y="65"/>
                    </a:cubicBezTo>
                    <a:cubicBezTo>
                      <a:pt x="377" y="65"/>
                      <a:pt x="378" y="65"/>
                      <a:pt x="378" y="65"/>
                    </a:cubicBezTo>
                    <a:cubicBezTo>
                      <a:pt x="378" y="65"/>
                      <a:pt x="378" y="65"/>
                      <a:pt x="378" y="65"/>
                    </a:cubicBezTo>
                    <a:cubicBezTo>
                      <a:pt x="379" y="65"/>
                      <a:pt x="379" y="65"/>
                      <a:pt x="379" y="65"/>
                    </a:cubicBezTo>
                    <a:cubicBezTo>
                      <a:pt x="379" y="65"/>
                      <a:pt x="379" y="65"/>
                      <a:pt x="380" y="65"/>
                    </a:cubicBezTo>
                    <a:cubicBezTo>
                      <a:pt x="380" y="65"/>
                      <a:pt x="380" y="65"/>
                      <a:pt x="380" y="65"/>
                    </a:cubicBezTo>
                    <a:cubicBezTo>
                      <a:pt x="380" y="65"/>
                      <a:pt x="381" y="65"/>
                      <a:pt x="381" y="65"/>
                    </a:cubicBezTo>
                    <a:cubicBezTo>
                      <a:pt x="381" y="65"/>
                      <a:pt x="381" y="65"/>
                      <a:pt x="381" y="65"/>
                    </a:cubicBezTo>
                    <a:cubicBezTo>
                      <a:pt x="382" y="66"/>
                      <a:pt x="382" y="66"/>
                      <a:pt x="382" y="66"/>
                    </a:cubicBezTo>
                    <a:cubicBezTo>
                      <a:pt x="382" y="66"/>
                      <a:pt x="382" y="66"/>
                      <a:pt x="382" y="66"/>
                    </a:cubicBezTo>
                    <a:cubicBezTo>
                      <a:pt x="382" y="66"/>
                      <a:pt x="382" y="66"/>
                      <a:pt x="382" y="66"/>
                    </a:cubicBezTo>
                    <a:cubicBezTo>
                      <a:pt x="382" y="66"/>
                      <a:pt x="382" y="66"/>
                      <a:pt x="381" y="66"/>
                    </a:cubicBezTo>
                    <a:close/>
                    <a:moveTo>
                      <a:pt x="368" y="66"/>
                    </a:moveTo>
                    <a:cubicBezTo>
                      <a:pt x="368" y="66"/>
                      <a:pt x="368" y="66"/>
                      <a:pt x="368" y="66"/>
                    </a:cubicBezTo>
                    <a:cubicBezTo>
                      <a:pt x="368" y="66"/>
                      <a:pt x="368" y="66"/>
                      <a:pt x="368" y="66"/>
                    </a:cubicBezTo>
                    <a:cubicBezTo>
                      <a:pt x="368" y="66"/>
                      <a:pt x="368" y="66"/>
                      <a:pt x="368" y="66"/>
                    </a:cubicBezTo>
                    <a:close/>
                    <a:moveTo>
                      <a:pt x="37" y="66"/>
                    </a:move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65"/>
                      <a:pt x="37" y="65"/>
                      <a:pt x="38" y="66"/>
                    </a:cubicBezTo>
                    <a:cubicBezTo>
                      <a:pt x="38" y="66"/>
                      <a:pt x="38" y="66"/>
                      <a:pt x="37" y="66"/>
                    </a:cubicBezTo>
                    <a:close/>
                    <a:moveTo>
                      <a:pt x="27" y="65"/>
                    </a:moveTo>
                    <a:cubicBezTo>
                      <a:pt x="26" y="65"/>
                      <a:pt x="27" y="65"/>
                      <a:pt x="27" y="65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363" y="65"/>
                    </a:moveTo>
                    <a:cubicBezTo>
                      <a:pt x="363" y="65"/>
                      <a:pt x="363" y="65"/>
                      <a:pt x="363" y="65"/>
                    </a:cubicBezTo>
                    <a:cubicBezTo>
                      <a:pt x="363" y="65"/>
                      <a:pt x="364" y="65"/>
                      <a:pt x="364" y="65"/>
                    </a:cubicBezTo>
                    <a:cubicBezTo>
                      <a:pt x="364" y="65"/>
                      <a:pt x="364" y="65"/>
                      <a:pt x="364" y="65"/>
                    </a:cubicBezTo>
                    <a:cubicBezTo>
                      <a:pt x="363" y="65"/>
                      <a:pt x="363" y="65"/>
                      <a:pt x="363" y="65"/>
                    </a:cubicBezTo>
                    <a:close/>
                    <a:moveTo>
                      <a:pt x="33" y="65"/>
                    </a:moveTo>
                    <a:cubicBezTo>
                      <a:pt x="33" y="65"/>
                      <a:pt x="33" y="65"/>
                      <a:pt x="33" y="65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3" y="65"/>
                      <a:pt x="33" y="65"/>
                      <a:pt x="33" y="65"/>
                    </a:cubicBezTo>
                    <a:close/>
                    <a:moveTo>
                      <a:pt x="42" y="65"/>
                    </a:moveTo>
                    <a:cubicBezTo>
                      <a:pt x="42" y="65"/>
                      <a:pt x="42" y="64"/>
                      <a:pt x="42" y="64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2" y="65"/>
                      <a:pt x="42" y="65"/>
                      <a:pt x="42" y="65"/>
                    </a:cubicBezTo>
                    <a:close/>
                    <a:moveTo>
                      <a:pt x="36" y="65"/>
                    </a:move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5"/>
                      <a:pt x="36" y="65"/>
                      <a:pt x="36" y="65"/>
                    </a:cubicBezTo>
                    <a:close/>
                    <a:moveTo>
                      <a:pt x="374" y="64"/>
                    </a:moveTo>
                    <a:cubicBezTo>
                      <a:pt x="374" y="64"/>
                      <a:pt x="374" y="64"/>
                      <a:pt x="374" y="64"/>
                    </a:cubicBezTo>
                    <a:cubicBezTo>
                      <a:pt x="374" y="64"/>
                      <a:pt x="373" y="64"/>
                      <a:pt x="373" y="64"/>
                    </a:cubicBezTo>
                    <a:cubicBezTo>
                      <a:pt x="373" y="64"/>
                      <a:pt x="372" y="64"/>
                      <a:pt x="372" y="64"/>
                    </a:cubicBezTo>
                    <a:cubicBezTo>
                      <a:pt x="372" y="64"/>
                      <a:pt x="371" y="64"/>
                      <a:pt x="371" y="64"/>
                    </a:cubicBezTo>
                    <a:cubicBezTo>
                      <a:pt x="371" y="64"/>
                      <a:pt x="371" y="64"/>
                      <a:pt x="371" y="64"/>
                    </a:cubicBezTo>
                    <a:cubicBezTo>
                      <a:pt x="371" y="64"/>
                      <a:pt x="371" y="64"/>
                      <a:pt x="371" y="64"/>
                    </a:cubicBezTo>
                    <a:cubicBezTo>
                      <a:pt x="371" y="64"/>
                      <a:pt x="371" y="64"/>
                      <a:pt x="372" y="64"/>
                    </a:cubicBezTo>
                    <a:cubicBezTo>
                      <a:pt x="372" y="64"/>
                      <a:pt x="372" y="64"/>
                      <a:pt x="372" y="64"/>
                    </a:cubicBezTo>
                    <a:cubicBezTo>
                      <a:pt x="372" y="64"/>
                      <a:pt x="372" y="64"/>
                      <a:pt x="373" y="64"/>
                    </a:cubicBezTo>
                    <a:cubicBezTo>
                      <a:pt x="373" y="64"/>
                      <a:pt x="374" y="64"/>
                      <a:pt x="375" y="64"/>
                    </a:cubicBezTo>
                    <a:cubicBezTo>
                      <a:pt x="375" y="63"/>
                      <a:pt x="375" y="63"/>
                      <a:pt x="376" y="64"/>
                    </a:cubicBezTo>
                    <a:cubicBezTo>
                      <a:pt x="376" y="64"/>
                      <a:pt x="376" y="64"/>
                      <a:pt x="376" y="64"/>
                    </a:cubicBezTo>
                    <a:cubicBezTo>
                      <a:pt x="377" y="64"/>
                      <a:pt x="377" y="64"/>
                      <a:pt x="377" y="64"/>
                    </a:cubicBezTo>
                    <a:cubicBezTo>
                      <a:pt x="378" y="64"/>
                      <a:pt x="378" y="64"/>
                      <a:pt x="378" y="64"/>
                    </a:cubicBezTo>
                    <a:cubicBezTo>
                      <a:pt x="378" y="64"/>
                      <a:pt x="378" y="64"/>
                      <a:pt x="378" y="64"/>
                    </a:cubicBezTo>
                    <a:cubicBezTo>
                      <a:pt x="378" y="64"/>
                      <a:pt x="378" y="64"/>
                      <a:pt x="378" y="64"/>
                    </a:cubicBezTo>
                    <a:cubicBezTo>
                      <a:pt x="379" y="64"/>
                      <a:pt x="379" y="64"/>
                      <a:pt x="378" y="64"/>
                    </a:cubicBezTo>
                    <a:cubicBezTo>
                      <a:pt x="378" y="64"/>
                      <a:pt x="378" y="64"/>
                      <a:pt x="378" y="64"/>
                    </a:cubicBezTo>
                    <a:cubicBezTo>
                      <a:pt x="377" y="64"/>
                      <a:pt x="377" y="64"/>
                      <a:pt x="376" y="64"/>
                    </a:cubicBezTo>
                    <a:cubicBezTo>
                      <a:pt x="375" y="64"/>
                      <a:pt x="374" y="64"/>
                      <a:pt x="374" y="64"/>
                    </a:cubicBezTo>
                    <a:close/>
                    <a:moveTo>
                      <a:pt x="349" y="64"/>
                    </a:moveTo>
                    <a:cubicBezTo>
                      <a:pt x="349" y="64"/>
                      <a:pt x="349" y="63"/>
                      <a:pt x="349" y="63"/>
                    </a:cubicBezTo>
                    <a:cubicBezTo>
                      <a:pt x="349" y="63"/>
                      <a:pt x="350" y="63"/>
                      <a:pt x="350" y="63"/>
                    </a:cubicBezTo>
                    <a:cubicBezTo>
                      <a:pt x="350" y="64"/>
                      <a:pt x="350" y="64"/>
                      <a:pt x="350" y="64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49" y="64"/>
                      <a:pt x="349" y="64"/>
                      <a:pt x="349" y="64"/>
                    </a:cubicBezTo>
                    <a:close/>
                    <a:moveTo>
                      <a:pt x="35" y="64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5" y="64"/>
                      <a:pt x="35" y="64"/>
                      <a:pt x="35" y="64"/>
                    </a:cubicBezTo>
                    <a:close/>
                    <a:moveTo>
                      <a:pt x="379" y="63"/>
                    </a:moveTo>
                    <a:cubicBezTo>
                      <a:pt x="379" y="63"/>
                      <a:pt x="379" y="63"/>
                      <a:pt x="379" y="63"/>
                    </a:cubicBezTo>
                    <a:cubicBezTo>
                      <a:pt x="378" y="63"/>
                      <a:pt x="379" y="63"/>
                      <a:pt x="380" y="63"/>
                    </a:cubicBezTo>
                    <a:cubicBezTo>
                      <a:pt x="380" y="63"/>
                      <a:pt x="380" y="63"/>
                      <a:pt x="380" y="63"/>
                    </a:cubicBezTo>
                    <a:cubicBezTo>
                      <a:pt x="380" y="63"/>
                      <a:pt x="380" y="63"/>
                      <a:pt x="380" y="63"/>
                    </a:cubicBezTo>
                    <a:cubicBezTo>
                      <a:pt x="380" y="63"/>
                      <a:pt x="380" y="63"/>
                      <a:pt x="381" y="63"/>
                    </a:cubicBezTo>
                    <a:cubicBezTo>
                      <a:pt x="381" y="63"/>
                      <a:pt x="381" y="63"/>
                      <a:pt x="381" y="63"/>
                    </a:cubicBezTo>
                    <a:cubicBezTo>
                      <a:pt x="382" y="63"/>
                      <a:pt x="382" y="63"/>
                      <a:pt x="382" y="63"/>
                    </a:cubicBezTo>
                    <a:cubicBezTo>
                      <a:pt x="382" y="63"/>
                      <a:pt x="383" y="63"/>
                      <a:pt x="383" y="63"/>
                    </a:cubicBezTo>
                    <a:cubicBezTo>
                      <a:pt x="383" y="63"/>
                      <a:pt x="382" y="63"/>
                      <a:pt x="382" y="63"/>
                    </a:cubicBezTo>
                    <a:cubicBezTo>
                      <a:pt x="382" y="63"/>
                      <a:pt x="382" y="63"/>
                      <a:pt x="382" y="63"/>
                    </a:cubicBezTo>
                    <a:cubicBezTo>
                      <a:pt x="382" y="63"/>
                      <a:pt x="382" y="63"/>
                      <a:pt x="383" y="63"/>
                    </a:cubicBezTo>
                    <a:cubicBezTo>
                      <a:pt x="383" y="63"/>
                      <a:pt x="384" y="63"/>
                      <a:pt x="384" y="63"/>
                    </a:cubicBezTo>
                    <a:cubicBezTo>
                      <a:pt x="384" y="63"/>
                      <a:pt x="382" y="63"/>
                      <a:pt x="381" y="63"/>
                    </a:cubicBezTo>
                    <a:cubicBezTo>
                      <a:pt x="380" y="63"/>
                      <a:pt x="380" y="63"/>
                      <a:pt x="379" y="63"/>
                    </a:cubicBezTo>
                    <a:cubicBezTo>
                      <a:pt x="379" y="63"/>
                      <a:pt x="379" y="63"/>
                      <a:pt x="379" y="63"/>
                    </a:cubicBezTo>
                    <a:close/>
                    <a:moveTo>
                      <a:pt x="384" y="63"/>
                    </a:moveTo>
                    <a:cubicBezTo>
                      <a:pt x="384" y="63"/>
                      <a:pt x="384" y="63"/>
                      <a:pt x="384" y="63"/>
                    </a:cubicBezTo>
                    <a:cubicBezTo>
                      <a:pt x="384" y="63"/>
                      <a:pt x="385" y="63"/>
                      <a:pt x="385" y="63"/>
                    </a:cubicBezTo>
                    <a:cubicBezTo>
                      <a:pt x="385" y="63"/>
                      <a:pt x="385" y="63"/>
                      <a:pt x="384" y="63"/>
                    </a:cubicBezTo>
                    <a:cubicBezTo>
                      <a:pt x="384" y="63"/>
                      <a:pt x="384" y="63"/>
                      <a:pt x="384" y="63"/>
                    </a:cubicBezTo>
                    <a:close/>
                    <a:moveTo>
                      <a:pt x="381" y="63"/>
                    </a:moveTo>
                    <a:cubicBezTo>
                      <a:pt x="381" y="62"/>
                      <a:pt x="381" y="62"/>
                      <a:pt x="381" y="63"/>
                    </a:cubicBezTo>
                    <a:cubicBezTo>
                      <a:pt x="381" y="63"/>
                      <a:pt x="381" y="63"/>
                      <a:pt x="381" y="63"/>
                    </a:cubicBezTo>
                    <a:cubicBezTo>
                      <a:pt x="381" y="63"/>
                      <a:pt x="381" y="63"/>
                      <a:pt x="381" y="63"/>
                    </a:cubicBezTo>
                    <a:close/>
                    <a:moveTo>
                      <a:pt x="379" y="62"/>
                    </a:moveTo>
                    <a:cubicBezTo>
                      <a:pt x="379" y="62"/>
                      <a:pt x="379" y="62"/>
                      <a:pt x="379" y="62"/>
                    </a:cubicBezTo>
                    <a:cubicBezTo>
                      <a:pt x="379" y="62"/>
                      <a:pt x="379" y="62"/>
                      <a:pt x="379" y="62"/>
                    </a:cubicBezTo>
                    <a:cubicBezTo>
                      <a:pt x="379" y="62"/>
                      <a:pt x="379" y="62"/>
                      <a:pt x="379" y="62"/>
                    </a:cubicBezTo>
                    <a:cubicBezTo>
                      <a:pt x="379" y="62"/>
                      <a:pt x="379" y="62"/>
                      <a:pt x="379" y="62"/>
                    </a:cubicBezTo>
                    <a:cubicBezTo>
                      <a:pt x="379" y="62"/>
                      <a:pt x="379" y="62"/>
                      <a:pt x="380" y="62"/>
                    </a:cubicBezTo>
                    <a:cubicBezTo>
                      <a:pt x="380" y="62"/>
                      <a:pt x="380" y="62"/>
                      <a:pt x="381" y="62"/>
                    </a:cubicBezTo>
                    <a:cubicBezTo>
                      <a:pt x="381" y="62"/>
                      <a:pt x="380" y="62"/>
                      <a:pt x="380" y="62"/>
                    </a:cubicBezTo>
                    <a:cubicBezTo>
                      <a:pt x="380" y="62"/>
                      <a:pt x="380" y="62"/>
                      <a:pt x="379" y="62"/>
                    </a:cubicBezTo>
                    <a:cubicBezTo>
                      <a:pt x="379" y="62"/>
                      <a:pt x="379" y="62"/>
                      <a:pt x="379" y="62"/>
                    </a:cubicBezTo>
                    <a:close/>
                    <a:moveTo>
                      <a:pt x="37" y="61"/>
                    </a:move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9"/>
                      <a:pt x="36" y="59"/>
                      <a:pt x="36" y="58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8"/>
                      <a:pt x="36" y="58"/>
                      <a:pt x="37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60"/>
                      <a:pt x="38" y="60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7" y="61"/>
                      <a:pt x="37" y="61"/>
                    </a:cubicBezTo>
                    <a:close/>
                    <a:moveTo>
                      <a:pt x="26" y="60"/>
                    </a:move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6" y="60"/>
                      <a:pt x="26" y="60"/>
                    </a:cubicBezTo>
                    <a:close/>
                    <a:moveTo>
                      <a:pt x="376" y="60"/>
                    </a:moveTo>
                    <a:cubicBezTo>
                      <a:pt x="376" y="60"/>
                      <a:pt x="375" y="60"/>
                      <a:pt x="375" y="60"/>
                    </a:cubicBezTo>
                    <a:cubicBezTo>
                      <a:pt x="375" y="60"/>
                      <a:pt x="375" y="59"/>
                      <a:pt x="375" y="59"/>
                    </a:cubicBezTo>
                    <a:cubicBezTo>
                      <a:pt x="375" y="59"/>
                      <a:pt x="375" y="59"/>
                      <a:pt x="375" y="59"/>
                    </a:cubicBezTo>
                    <a:cubicBezTo>
                      <a:pt x="375" y="59"/>
                      <a:pt x="376" y="60"/>
                      <a:pt x="376" y="60"/>
                    </a:cubicBezTo>
                    <a:cubicBezTo>
                      <a:pt x="376" y="60"/>
                      <a:pt x="376" y="60"/>
                      <a:pt x="376" y="60"/>
                    </a:cubicBezTo>
                    <a:close/>
                    <a:moveTo>
                      <a:pt x="388" y="59"/>
                    </a:moveTo>
                    <a:cubicBezTo>
                      <a:pt x="387" y="59"/>
                      <a:pt x="387" y="59"/>
                      <a:pt x="387" y="59"/>
                    </a:cubicBezTo>
                    <a:cubicBezTo>
                      <a:pt x="387" y="59"/>
                      <a:pt x="387" y="59"/>
                      <a:pt x="387" y="59"/>
                    </a:cubicBezTo>
                    <a:cubicBezTo>
                      <a:pt x="387" y="58"/>
                      <a:pt x="387" y="59"/>
                      <a:pt x="387" y="59"/>
                    </a:cubicBezTo>
                    <a:cubicBezTo>
                      <a:pt x="387" y="59"/>
                      <a:pt x="388" y="59"/>
                      <a:pt x="388" y="59"/>
                    </a:cubicBezTo>
                    <a:cubicBezTo>
                      <a:pt x="388" y="59"/>
                      <a:pt x="388" y="59"/>
                      <a:pt x="388" y="59"/>
                    </a:cubicBezTo>
                    <a:cubicBezTo>
                      <a:pt x="388" y="59"/>
                      <a:pt x="388" y="59"/>
                      <a:pt x="388" y="59"/>
                    </a:cubicBezTo>
                    <a:close/>
                    <a:moveTo>
                      <a:pt x="41" y="58"/>
                    </a:move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8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8"/>
                    </a:cubicBezTo>
                    <a:close/>
                    <a:moveTo>
                      <a:pt x="378" y="58"/>
                    </a:moveTo>
                    <a:cubicBezTo>
                      <a:pt x="378" y="58"/>
                      <a:pt x="378" y="58"/>
                      <a:pt x="378" y="58"/>
                    </a:cubicBezTo>
                    <a:cubicBezTo>
                      <a:pt x="378" y="58"/>
                      <a:pt x="378" y="58"/>
                      <a:pt x="378" y="58"/>
                    </a:cubicBezTo>
                    <a:cubicBezTo>
                      <a:pt x="378" y="58"/>
                      <a:pt x="378" y="58"/>
                      <a:pt x="378" y="58"/>
                    </a:cubicBezTo>
                    <a:close/>
                    <a:moveTo>
                      <a:pt x="385" y="57"/>
                    </a:moveTo>
                    <a:cubicBezTo>
                      <a:pt x="385" y="57"/>
                      <a:pt x="385" y="57"/>
                      <a:pt x="385" y="56"/>
                    </a:cubicBezTo>
                    <a:cubicBezTo>
                      <a:pt x="385" y="56"/>
                      <a:pt x="385" y="56"/>
                      <a:pt x="385" y="56"/>
                    </a:cubicBezTo>
                    <a:cubicBezTo>
                      <a:pt x="384" y="56"/>
                      <a:pt x="384" y="56"/>
                      <a:pt x="384" y="56"/>
                    </a:cubicBezTo>
                    <a:cubicBezTo>
                      <a:pt x="385" y="56"/>
                      <a:pt x="386" y="56"/>
                      <a:pt x="386" y="56"/>
                    </a:cubicBezTo>
                    <a:cubicBezTo>
                      <a:pt x="386" y="56"/>
                      <a:pt x="386" y="56"/>
                      <a:pt x="386" y="56"/>
                    </a:cubicBezTo>
                    <a:cubicBezTo>
                      <a:pt x="386" y="56"/>
                      <a:pt x="386" y="56"/>
                      <a:pt x="385" y="57"/>
                    </a:cubicBezTo>
                    <a:cubicBezTo>
                      <a:pt x="385" y="57"/>
                      <a:pt x="385" y="57"/>
                      <a:pt x="385" y="57"/>
                    </a:cubicBezTo>
                    <a:close/>
                    <a:moveTo>
                      <a:pt x="382" y="55"/>
                    </a:moveTo>
                    <a:cubicBezTo>
                      <a:pt x="382" y="55"/>
                      <a:pt x="382" y="55"/>
                      <a:pt x="382" y="55"/>
                    </a:cubicBezTo>
                    <a:cubicBezTo>
                      <a:pt x="382" y="55"/>
                      <a:pt x="383" y="55"/>
                      <a:pt x="383" y="55"/>
                    </a:cubicBezTo>
                    <a:cubicBezTo>
                      <a:pt x="383" y="55"/>
                      <a:pt x="382" y="55"/>
                      <a:pt x="382" y="55"/>
                    </a:cubicBezTo>
                    <a:close/>
                    <a:moveTo>
                      <a:pt x="386" y="54"/>
                    </a:moveTo>
                    <a:cubicBezTo>
                      <a:pt x="386" y="54"/>
                      <a:pt x="386" y="54"/>
                      <a:pt x="386" y="54"/>
                    </a:cubicBezTo>
                    <a:cubicBezTo>
                      <a:pt x="386" y="54"/>
                      <a:pt x="386" y="54"/>
                      <a:pt x="386" y="54"/>
                    </a:cubicBezTo>
                    <a:cubicBezTo>
                      <a:pt x="386" y="54"/>
                      <a:pt x="386" y="54"/>
                      <a:pt x="386" y="54"/>
                    </a:cubicBezTo>
                    <a:cubicBezTo>
                      <a:pt x="386" y="54"/>
                      <a:pt x="386" y="54"/>
                      <a:pt x="386" y="54"/>
                    </a:cubicBezTo>
                    <a:close/>
                    <a:moveTo>
                      <a:pt x="44" y="54"/>
                    </a:moveTo>
                    <a:cubicBezTo>
                      <a:pt x="44" y="54"/>
                      <a:pt x="44" y="54"/>
                      <a:pt x="44" y="54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4" y="54"/>
                      <a:pt x="44" y="54"/>
                      <a:pt x="44" y="54"/>
                    </a:cubicBezTo>
                    <a:close/>
                    <a:moveTo>
                      <a:pt x="24" y="54"/>
                    </a:moveTo>
                    <a:cubicBezTo>
                      <a:pt x="24" y="54"/>
                      <a:pt x="24" y="54"/>
                      <a:pt x="24" y="54"/>
                    </a:cubicBezTo>
                    <a:cubicBezTo>
                      <a:pt x="25" y="54"/>
                      <a:pt x="24" y="54"/>
                      <a:pt x="24" y="54"/>
                    </a:cubicBezTo>
                    <a:cubicBezTo>
                      <a:pt x="24" y="54"/>
                      <a:pt x="24" y="54"/>
                      <a:pt x="24" y="54"/>
                    </a:cubicBezTo>
                    <a:close/>
                    <a:moveTo>
                      <a:pt x="380" y="54"/>
                    </a:moveTo>
                    <a:cubicBezTo>
                      <a:pt x="380" y="54"/>
                      <a:pt x="380" y="54"/>
                      <a:pt x="380" y="54"/>
                    </a:cubicBezTo>
                    <a:cubicBezTo>
                      <a:pt x="380" y="54"/>
                      <a:pt x="380" y="54"/>
                      <a:pt x="380" y="54"/>
                    </a:cubicBezTo>
                    <a:cubicBezTo>
                      <a:pt x="380" y="54"/>
                      <a:pt x="380" y="54"/>
                      <a:pt x="380" y="54"/>
                    </a:cubicBezTo>
                    <a:close/>
                    <a:moveTo>
                      <a:pt x="384" y="54"/>
                    </a:moveTo>
                    <a:cubicBezTo>
                      <a:pt x="384" y="54"/>
                      <a:pt x="383" y="53"/>
                      <a:pt x="383" y="53"/>
                    </a:cubicBezTo>
                    <a:cubicBezTo>
                      <a:pt x="382" y="53"/>
                      <a:pt x="382" y="53"/>
                      <a:pt x="382" y="54"/>
                    </a:cubicBezTo>
                    <a:cubicBezTo>
                      <a:pt x="381" y="54"/>
                      <a:pt x="381" y="54"/>
                      <a:pt x="381" y="54"/>
                    </a:cubicBezTo>
                    <a:cubicBezTo>
                      <a:pt x="381" y="54"/>
                      <a:pt x="382" y="53"/>
                      <a:pt x="383" y="53"/>
                    </a:cubicBezTo>
                    <a:cubicBezTo>
                      <a:pt x="383" y="53"/>
                      <a:pt x="383" y="53"/>
                      <a:pt x="383" y="53"/>
                    </a:cubicBezTo>
                    <a:cubicBezTo>
                      <a:pt x="383" y="53"/>
                      <a:pt x="383" y="53"/>
                      <a:pt x="383" y="53"/>
                    </a:cubicBezTo>
                    <a:cubicBezTo>
                      <a:pt x="383" y="53"/>
                      <a:pt x="383" y="53"/>
                      <a:pt x="382" y="53"/>
                    </a:cubicBezTo>
                    <a:cubicBezTo>
                      <a:pt x="382" y="53"/>
                      <a:pt x="382" y="53"/>
                      <a:pt x="381" y="53"/>
                    </a:cubicBezTo>
                    <a:cubicBezTo>
                      <a:pt x="381" y="53"/>
                      <a:pt x="381" y="52"/>
                      <a:pt x="381" y="52"/>
                    </a:cubicBezTo>
                    <a:cubicBezTo>
                      <a:pt x="382" y="52"/>
                      <a:pt x="382" y="52"/>
                      <a:pt x="383" y="53"/>
                    </a:cubicBezTo>
                    <a:cubicBezTo>
                      <a:pt x="383" y="53"/>
                      <a:pt x="383" y="53"/>
                      <a:pt x="383" y="53"/>
                    </a:cubicBezTo>
                    <a:cubicBezTo>
                      <a:pt x="383" y="53"/>
                      <a:pt x="384" y="53"/>
                      <a:pt x="384" y="53"/>
                    </a:cubicBezTo>
                    <a:cubicBezTo>
                      <a:pt x="384" y="53"/>
                      <a:pt x="385" y="53"/>
                      <a:pt x="385" y="53"/>
                    </a:cubicBezTo>
                    <a:cubicBezTo>
                      <a:pt x="385" y="53"/>
                      <a:pt x="386" y="53"/>
                      <a:pt x="386" y="53"/>
                    </a:cubicBezTo>
                    <a:cubicBezTo>
                      <a:pt x="387" y="54"/>
                      <a:pt x="388" y="54"/>
                      <a:pt x="388" y="53"/>
                    </a:cubicBezTo>
                    <a:cubicBezTo>
                      <a:pt x="388" y="53"/>
                      <a:pt x="388" y="53"/>
                      <a:pt x="388" y="53"/>
                    </a:cubicBezTo>
                    <a:cubicBezTo>
                      <a:pt x="389" y="54"/>
                      <a:pt x="389" y="54"/>
                      <a:pt x="389" y="54"/>
                    </a:cubicBezTo>
                    <a:cubicBezTo>
                      <a:pt x="389" y="54"/>
                      <a:pt x="389" y="54"/>
                      <a:pt x="389" y="54"/>
                    </a:cubicBezTo>
                    <a:cubicBezTo>
                      <a:pt x="389" y="54"/>
                      <a:pt x="388" y="54"/>
                      <a:pt x="388" y="54"/>
                    </a:cubicBezTo>
                    <a:cubicBezTo>
                      <a:pt x="388" y="54"/>
                      <a:pt x="388" y="54"/>
                      <a:pt x="387" y="54"/>
                    </a:cubicBezTo>
                    <a:cubicBezTo>
                      <a:pt x="387" y="54"/>
                      <a:pt x="387" y="54"/>
                      <a:pt x="386" y="54"/>
                    </a:cubicBezTo>
                    <a:cubicBezTo>
                      <a:pt x="386" y="54"/>
                      <a:pt x="386" y="54"/>
                      <a:pt x="386" y="54"/>
                    </a:cubicBezTo>
                    <a:cubicBezTo>
                      <a:pt x="386" y="54"/>
                      <a:pt x="385" y="54"/>
                      <a:pt x="385" y="54"/>
                    </a:cubicBezTo>
                    <a:cubicBezTo>
                      <a:pt x="385" y="54"/>
                      <a:pt x="385" y="54"/>
                      <a:pt x="385" y="54"/>
                    </a:cubicBezTo>
                    <a:cubicBezTo>
                      <a:pt x="385" y="54"/>
                      <a:pt x="384" y="54"/>
                      <a:pt x="384" y="54"/>
                    </a:cubicBezTo>
                    <a:close/>
                    <a:moveTo>
                      <a:pt x="32" y="53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1" y="53"/>
                      <a:pt x="31" y="53"/>
                      <a:pt x="32" y="53"/>
                    </a:cubicBezTo>
                    <a:cubicBezTo>
                      <a:pt x="32" y="53"/>
                      <a:pt x="32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2" y="53"/>
                      <a:pt x="32" y="53"/>
                    </a:cubicBezTo>
                    <a:close/>
                    <a:moveTo>
                      <a:pt x="380" y="52"/>
                    </a:moveTo>
                    <a:cubicBezTo>
                      <a:pt x="380" y="52"/>
                      <a:pt x="379" y="52"/>
                      <a:pt x="379" y="52"/>
                    </a:cubicBezTo>
                    <a:cubicBezTo>
                      <a:pt x="379" y="52"/>
                      <a:pt x="380" y="52"/>
                      <a:pt x="380" y="52"/>
                    </a:cubicBezTo>
                    <a:cubicBezTo>
                      <a:pt x="380" y="52"/>
                      <a:pt x="380" y="52"/>
                      <a:pt x="380" y="52"/>
                    </a:cubicBezTo>
                    <a:close/>
                    <a:moveTo>
                      <a:pt x="400" y="51"/>
                    </a:moveTo>
                    <a:cubicBezTo>
                      <a:pt x="400" y="51"/>
                      <a:pt x="400" y="50"/>
                      <a:pt x="400" y="50"/>
                    </a:cubicBezTo>
                    <a:cubicBezTo>
                      <a:pt x="400" y="50"/>
                      <a:pt x="400" y="50"/>
                      <a:pt x="400" y="51"/>
                    </a:cubicBezTo>
                    <a:cubicBezTo>
                      <a:pt x="401" y="51"/>
                      <a:pt x="401" y="51"/>
                      <a:pt x="400" y="51"/>
                    </a:cubicBezTo>
                    <a:close/>
                    <a:moveTo>
                      <a:pt x="396" y="47"/>
                    </a:moveTo>
                    <a:cubicBezTo>
                      <a:pt x="396" y="47"/>
                      <a:pt x="396" y="47"/>
                      <a:pt x="395" y="47"/>
                    </a:cubicBezTo>
                    <a:cubicBezTo>
                      <a:pt x="395" y="47"/>
                      <a:pt x="395" y="46"/>
                      <a:pt x="395" y="46"/>
                    </a:cubicBezTo>
                    <a:cubicBezTo>
                      <a:pt x="395" y="46"/>
                      <a:pt x="395" y="46"/>
                      <a:pt x="395" y="46"/>
                    </a:cubicBezTo>
                    <a:cubicBezTo>
                      <a:pt x="395" y="46"/>
                      <a:pt x="395" y="46"/>
                      <a:pt x="396" y="46"/>
                    </a:cubicBezTo>
                    <a:cubicBezTo>
                      <a:pt x="396" y="46"/>
                      <a:pt x="396" y="46"/>
                      <a:pt x="396" y="47"/>
                    </a:cubicBezTo>
                    <a:cubicBezTo>
                      <a:pt x="397" y="47"/>
                      <a:pt x="397" y="47"/>
                      <a:pt x="397" y="47"/>
                    </a:cubicBezTo>
                    <a:cubicBezTo>
                      <a:pt x="397" y="47"/>
                      <a:pt x="397" y="47"/>
                      <a:pt x="396" y="47"/>
                    </a:cubicBezTo>
                    <a:close/>
                    <a:moveTo>
                      <a:pt x="378" y="45"/>
                    </a:moveTo>
                    <a:cubicBezTo>
                      <a:pt x="378" y="45"/>
                      <a:pt x="378" y="45"/>
                      <a:pt x="378" y="45"/>
                    </a:cubicBezTo>
                    <a:cubicBezTo>
                      <a:pt x="378" y="45"/>
                      <a:pt x="378" y="45"/>
                      <a:pt x="378" y="45"/>
                    </a:cubicBezTo>
                    <a:cubicBezTo>
                      <a:pt x="378" y="46"/>
                      <a:pt x="378" y="46"/>
                      <a:pt x="378" y="45"/>
                    </a:cubicBezTo>
                    <a:close/>
                    <a:moveTo>
                      <a:pt x="379" y="44"/>
                    </a:moveTo>
                    <a:cubicBezTo>
                      <a:pt x="379" y="44"/>
                      <a:pt x="379" y="44"/>
                      <a:pt x="379" y="44"/>
                    </a:cubicBezTo>
                    <a:cubicBezTo>
                      <a:pt x="379" y="44"/>
                      <a:pt x="380" y="44"/>
                      <a:pt x="380" y="44"/>
                    </a:cubicBezTo>
                    <a:cubicBezTo>
                      <a:pt x="380" y="44"/>
                      <a:pt x="379" y="44"/>
                      <a:pt x="379" y="44"/>
                    </a:cubicBezTo>
                    <a:close/>
                    <a:moveTo>
                      <a:pt x="373" y="43"/>
                    </a:moveTo>
                    <a:cubicBezTo>
                      <a:pt x="373" y="43"/>
                      <a:pt x="373" y="43"/>
                      <a:pt x="373" y="43"/>
                    </a:cubicBezTo>
                    <a:cubicBezTo>
                      <a:pt x="373" y="43"/>
                      <a:pt x="373" y="43"/>
                      <a:pt x="374" y="43"/>
                    </a:cubicBezTo>
                    <a:cubicBezTo>
                      <a:pt x="374" y="43"/>
                      <a:pt x="374" y="43"/>
                      <a:pt x="375" y="43"/>
                    </a:cubicBezTo>
                    <a:cubicBezTo>
                      <a:pt x="375" y="43"/>
                      <a:pt x="375" y="43"/>
                      <a:pt x="375" y="44"/>
                    </a:cubicBezTo>
                    <a:cubicBezTo>
                      <a:pt x="375" y="44"/>
                      <a:pt x="374" y="43"/>
                      <a:pt x="374" y="43"/>
                    </a:cubicBezTo>
                    <a:cubicBezTo>
                      <a:pt x="374" y="43"/>
                      <a:pt x="373" y="43"/>
                      <a:pt x="373" y="43"/>
                    </a:cubicBezTo>
                    <a:cubicBezTo>
                      <a:pt x="373" y="43"/>
                      <a:pt x="373" y="43"/>
                      <a:pt x="373" y="43"/>
                    </a:cubicBezTo>
                    <a:cubicBezTo>
                      <a:pt x="373" y="43"/>
                      <a:pt x="373" y="44"/>
                      <a:pt x="373" y="44"/>
                    </a:cubicBezTo>
                    <a:cubicBezTo>
                      <a:pt x="373" y="44"/>
                      <a:pt x="373" y="43"/>
                      <a:pt x="373" y="43"/>
                    </a:cubicBezTo>
                    <a:close/>
                    <a:moveTo>
                      <a:pt x="385" y="43"/>
                    </a:moveTo>
                    <a:cubicBezTo>
                      <a:pt x="384" y="43"/>
                      <a:pt x="384" y="43"/>
                      <a:pt x="384" y="43"/>
                    </a:cubicBezTo>
                    <a:cubicBezTo>
                      <a:pt x="384" y="43"/>
                      <a:pt x="383" y="43"/>
                      <a:pt x="383" y="42"/>
                    </a:cubicBezTo>
                    <a:cubicBezTo>
                      <a:pt x="383" y="42"/>
                      <a:pt x="383" y="42"/>
                      <a:pt x="382" y="42"/>
                    </a:cubicBezTo>
                    <a:cubicBezTo>
                      <a:pt x="382" y="42"/>
                      <a:pt x="382" y="42"/>
                      <a:pt x="381" y="42"/>
                    </a:cubicBezTo>
                    <a:cubicBezTo>
                      <a:pt x="381" y="42"/>
                      <a:pt x="381" y="42"/>
                      <a:pt x="381" y="42"/>
                    </a:cubicBezTo>
                    <a:cubicBezTo>
                      <a:pt x="381" y="42"/>
                      <a:pt x="381" y="42"/>
                      <a:pt x="382" y="42"/>
                    </a:cubicBezTo>
                    <a:cubicBezTo>
                      <a:pt x="382" y="42"/>
                      <a:pt x="382" y="42"/>
                      <a:pt x="383" y="42"/>
                    </a:cubicBezTo>
                    <a:cubicBezTo>
                      <a:pt x="383" y="42"/>
                      <a:pt x="383" y="42"/>
                      <a:pt x="383" y="42"/>
                    </a:cubicBezTo>
                    <a:cubicBezTo>
                      <a:pt x="383" y="42"/>
                      <a:pt x="384" y="42"/>
                      <a:pt x="384" y="42"/>
                    </a:cubicBezTo>
                    <a:cubicBezTo>
                      <a:pt x="384" y="43"/>
                      <a:pt x="384" y="43"/>
                      <a:pt x="385" y="43"/>
                    </a:cubicBezTo>
                    <a:cubicBezTo>
                      <a:pt x="385" y="43"/>
                      <a:pt x="385" y="43"/>
                      <a:pt x="385" y="43"/>
                    </a:cubicBezTo>
                    <a:cubicBezTo>
                      <a:pt x="386" y="43"/>
                      <a:pt x="386" y="43"/>
                      <a:pt x="386" y="43"/>
                    </a:cubicBezTo>
                    <a:cubicBezTo>
                      <a:pt x="386" y="43"/>
                      <a:pt x="385" y="43"/>
                      <a:pt x="385" y="43"/>
                    </a:cubicBezTo>
                    <a:close/>
                    <a:moveTo>
                      <a:pt x="371" y="42"/>
                    </a:moveTo>
                    <a:cubicBezTo>
                      <a:pt x="370" y="42"/>
                      <a:pt x="370" y="42"/>
                      <a:pt x="370" y="42"/>
                    </a:cubicBezTo>
                    <a:cubicBezTo>
                      <a:pt x="370" y="42"/>
                      <a:pt x="370" y="42"/>
                      <a:pt x="369" y="42"/>
                    </a:cubicBezTo>
                    <a:cubicBezTo>
                      <a:pt x="369" y="42"/>
                      <a:pt x="369" y="42"/>
                      <a:pt x="369" y="42"/>
                    </a:cubicBezTo>
                    <a:cubicBezTo>
                      <a:pt x="368" y="42"/>
                      <a:pt x="368" y="42"/>
                      <a:pt x="368" y="42"/>
                    </a:cubicBezTo>
                    <a:cubicBezTo>
                      <a:pt x="368" y="42"/>
                      <a:pt x="368" y="42"/>
                      <a:pt x="368" y="42"/>
                    </a:cubicBezTo>
                    <a:cubicBezTo>
                      <a:pt x="368" y="41"/>
                      <a:pt x="368" y="41"/>
                      <a:pt x="367" y="41"/>
                    </a:cubicBezTo>
                    <a:cubicBezTo>
                      <a:pt x="367" y="41"/>
                      <a:pt x="367" y="41"/>
                      <a:pt x="367" y="41"/>
                    </a:cubicBezTo>
                    <a:cubicBezTo>
                      <a:pt x="367" y="41"/>
                      <a:pt x="367" y="41"/>
                      <a:pt x="366" y="41"/>
                    </a:cubicBezTo>
                    <a:cubicBezTo>
                      <a:pt x="366" y="41"/>
                      <a:pt x="366" y="41"/>
                      <a:pt x="366" y="41"/>
                    </a:cubicBezTo>
                    <a:cubicBezTo>
                      <a:pt x="365" y="41"/>
                      <a:pt x="365" y="41"/>
                      <a:pt x="365" y="41"/>
                    </a:cubicBezTo>
                    <a:cubicBezTo>
                      <a:pt x="365" y="41"/>
                      <a:pt x="365" y="41"/>
                      <a:pt x="364" y="41"/>
                    </a:cubicBezTo>
                    <a:cubicBezTo>
                      <a:pt x="364" y="41"/>
                      <a:pt x="364" y="41"/>
                      <a:pt x="364" y="41"/>
                    </a:cubicBezTo>
                    <a:cubicBezTo>
                      <a:pt x="364" y="41"/>
                      <a:pt x="364" y="41"/>
                      <a:pt x="364" y="40"/>
                    </a:cubicBezTo>
                    <a:cubicBezTo>
                      <a:pt x="364" y="40"/>
                      <a:pt x="364" y="40"/>
                      <a:pt x="364" y="40"/>
                    </a:cubicBezTo>
                    <a:cubicBezTo>
                      <a:pt x="364" y="40"/>
                      <a:pt x="364" y="40"/>
                      <a:pt x="365" y="40"/>
                    </a:cubicBezTo>
                    <a:cubicBezTo>
                      <a:pt x="365" y="40"/>
                      <a:pt x="365" y="40"/>
                      <a:pt x="365" y="40"/>
                    </a:cubicBezTo>
                    <a:cubicBezTo>
                      <a:pt x="365" y="40"/>
                      <a:pt x="365" y="40"/>
                      <a:pt x="365" y="40"/>
                    </a:cubicBezTo>
                    <a:cubicBezTo>
                      <a:pt x="366" y="40"/>
                      <a:pt x="366" y="40"/>
                      <a:pt x="366" y="40"/>
                    </a:cubicBezTo>
                    <a:cubicBezTo>
                      <a:pt x="367" y="40"/>
                      <a:pt x="367" y="40"/>
                      <a:pt x="368" y="40"/>
                    </a:cubicBezTo>
                    <a:cubicBezTo>
                      <a:pt x="368" y="40"/>
                      <a:pt x="369" y="40"/>
                      <a:pt x="369" y="40"/>
                    </a:cubicBezTo>
                    <a:cubicBezTo>
                      <a:pt x="369" y="40"/>
                      <a:pt x="370" y="40"/>
                      <a:pt x="370" y="40"/>
                    </a:cubicBezTo>
                    <a:cubicBezTo>
                      <a:pt x="370" y="40"/>
                      <a:pt x="370" y="40"/>
                      <a:pt x="370" y="40"/>
                    </a:cubicBezTo>
                    <a:cubicBezTo>
                      <a:pt x="371" y="40"/>
                      <a:pt x="371" y="40"/>
                      <a:pt x="371" y="41"/>
                    </a:cubicBezTo>
                    <a:cubicBezTo>
                      <a:pt x="371" y="41"/>
                      <a:pt x="371" y="41"/>
                      <a:pt x="371" y="41"/>
                    </a:cubicBezTo>
                    <a:cubicBezTo>
                      <a:pt x="371" y="41"/>
                      <a:pt x="371" y="41"/>
                      <a:pt x="372" y="41"/>
                    </a:cubicBezTo>
                    <a:cubicBezTo>
                      <a:pt x="372" y="41"/>
                      <a:pt x="373" y="42"/>
                      <a:pt x="373" y="42"/>
                    </a:cubicBezTo>
                    <a:cubicBezTo>
                      <a:pt x="373" y="42"/>
                      <a:pt x="373" y="42"/>
                      <a:pt x="372" y="42"/>
                    </a:cubicBezTo>
                    <a:cubicBezTo>
                      <a:pt x="372" y="42"/>
                      <a:pt x="372" y="42"/>
                      <a:pt x="372" y="42"/>
                    </a:cubicBezTo>
                    <a:cubicBezTo>
                      <a:pt x="372" y="42"/>
                      <a:pt x="372" y="42"/>
                      <a:pt x="372" y="42"/>
                    </a:cubicBezTo>
                    <a:cubicBezTo>
                      <a:pt x="371" y="42"/>
                      <a:pt x="371" y="42"/>
                      <a:pt x="371" y="42"/>
                    </a:cubicBezTo>
                    <a:close/>
                    <a:moveTo>
                      <a:pt x="370" y="42"/>
                    </a:moveTo>
                    <a:cubicBezTo>
                      <a:pt x="370" y="41"/>
                      <a:pt x="370" y="41"/>
                      <a:pt x="370" y="41"/>
                    </a:cubicBezTo>
                    <a:cubicBezTo>
                      <a:pt x="370" y="41"/>
                      <a:pt x="370" y="41"/>
                      <a:pt x="370" y="41"/>
                    </a:cubicBezTo>
                    <a:cubicBezTo>
                      <a:pt x="369" y="40"/>
                      <a:pt x="367" y="40"/>
                      <a:pt x="368" y="41"/>
                    </a:cubicBezTo>
                    <a:cubicBezTo>
                      <a:pt x="368" y="41"/>
                      <a:pt x="368" y="41"/>
                      <a:pt x="368" y="41"/>
                    </a:cubicBezTo>
                    <a:cubicBezTo>
                      <a:pt x="369" y="41"/>
                      <a:pt x="369" y="41"/>
                      <a:pt x="369" y="41"/>
                    </a:cubicBezTo>
                    <a:cubicBezTo>
                      <a:pt x="369" y="41"/>
                      <a:pt x="369" y="42"/>
                      <a:pt x="369" y="42"/>
                    </a:cubicBezTo>
                    <a:cubicBezTo>
                      <a:pt x="369" y="42"/>
                      <a:pt x="370" y="42"/>
                      <a:pt x="370" y="42"/>
                    </a:cubicBezTo>
                    <a:close/>
                    <a:moveTo>
                      <a:pt x="37" y="42"/>
                    </a:move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2"/>
                      <a:pt x="37" y="42"/>
                      <a:pt x="37" y="42"/>
                    </a:cubicBezTo>
                    <a:close/>
                    <a:moveTo>
                      <a:pt x="37" y="41"/>
                    </a:move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7"/>
                      <a:pt x="43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2" y="40"/>
                      <a:pt x="42" y="40"/>
                      <a:pt x="42" y="40"/>
                    </a:cubicBezTo>
                    <a:close/>
                    <a:moveTo>
                      <a:pt x="347" y="40"/>
                    </a:moveTo>
                    <a:cubicBezTo>
                      <a:pt x="347" y="40"/>
                      <a:pt x="347" y="40"/>
                      <a:pt x="347" y="40"/>
                    </a:cubicBezTo>
                    <a:cubicBezTo>
                      <a:pt x="347" y="40"/>
                      <a:pt x="347" y="39"/>
                      <a:pt x="347" y="39"/>
                    </a:cubicBezTo>
                    <a:cubicBezTo>
                      <a:pt x="347" y="39"/>
                      <a:pt x="347" y="39"/>
                      <a:pt x="347" y="39"/>
                    </a:cubicBezTo>
                    <a:cubicBezTo>
                      <a:pt x="348" y="39"/>
                      <a:pt x="348" y="39"/>
                      <a:pt x="348" y="39"/>
                    </a:cubicBezTo>
                    <a:cubicBezTo>
                      <a:pt x="348" y="39"/>
                      <a:pt x="348" y="39"/>
                      <a:pt x="348" y="39"/>
                    </a:cubicBezTo>
                    <a:cubicBezTo>
                      <a:pt x="348" y="39"/>
                      <a:pt x="347" y="39"/>
                      <a:pt x="347" y="40"/>
                    </a:cubicBezTo>
                    <a:cubicBezTo>
                      <a:pt x="347" y="40"/>
                      <a:pt x="347" y="40"/>
                      <a:pt x="347" y="40"/>
                    </a:cubicBezTo>
                    <a:close/>
                    <a:moveTo>
                      <a:pt x="364" y="40"/>
                    </a:moveTo>
                    <a:cubicBezTo>
                      <a:pt x="364" y="40"/>
                      <a:pt x="364" y="40"/>
                      <a:pt x="364" y="40"/>
                    </a:cubicBezTo>
                    <a:cubicBezTo>
                      <a:pt x="364" y="40"/>
                      <a:pt x="364" y="40"/>
                      <a:pt x="364" y="40"/>
                    </a:cubicBezTo>
                    <a:cubicBezTo>
                      <a:pt x="364" y="40"/>
                      <a:pt x="364" y="40"/>
                      <a:pt x="364" y="40"/>
                    </a:cubicBezTo>
                    <a:cubicBezTo>
                      <a:pt x="364" y="40"/>
                      <a:pt x="364" y="40"/>
                      <a:pt x="364" y="40"/>
                    </a:cubicBezTo>
                    <a:close/>
                    <a:moveTo>
                      <a:pt x="354" y="39"/>
                    </a:moveTo>
                    <a:cubicBezTo>
                      <a:pt x="354" y="39"/>
                      <a:pt x="354" y="39"/>
                      <a:pt x="355" y="39"/>
                    </a:cubicBezTo>
                    <a:cubicBezTo>
                      <a:pt x="355" y="39"/>
                      <a:pt x="355" y="39"/>
                      <a:pt x="355" y="39"/>
                    </a:cubicBezTo>
                    <a:cubicBezTo>
                      <a:pt x="355" y="40"/>
                      <a:pt x="355" y="40"/>
                      <a:pt x="355" y="40"/>
                    </a:cubicBezTo>
                    <a:cubicBezTo>
                      <a:pt x="354" y="40"/>
                      <a:pt x="354" y="40"/>
                      <a:pt x="354" y="39"/>
                    </a:cubicBezTo>
                    <a:close/>
                    <a:moveTo>
                      <a:pt x="355" y="39"/>
                    </a:moveTo>
                    <a:cubicBezTo>
                      <a:pt x="355" y="39"/>
                      <a:pt x="355" y="39"/>
                      <a:pt x="356" y="39"/>
                    </a:cubicBezTo>
                    <a:cubicBezTo>
                      <a:pt x="356" y="39"/>
                      <a:pt x="356" y="39"/>
                      <a:pt x="356" y="39"/>
                    </a:cubicBezTo>
                    <a:cubicBezTo>
                      <a:pt x="356" y="39"/>
                      <a:pt x="356" y="39"/>
                      <a:pt x="356" y="39"/>
                    </a:cubicBezTo>
                    <a:cubicBezTo>
                      <a:pt x="357" y="39"/>
                      <a:pt x="357" y="39"/>
                      <a:pt x="357" y="39"/>
                    </a:cubicBezTo>
                    <a:cubicBezTo>
                      <a:pt x="358" y="39"/>
                      <a:pt x="358" y="39"/>
                      <a:pt x="357" y="39"/>
                    </a:cubicBezTo>
                    <a:cubicBezTo>
                      <a:pt x="357" y="39"/>
                      <a:pt x="357" y="39"/>
                      <a:pt x="356" y="39"/>
                    </a:cubicBezTo>
                    <a:cubicBezTo>
                      <a:pt x="356" y="39"/>
                      <a:pt x="356" y="39"/>
                      <a:pt x="356" y="39"/>
                    </a:cubicBezTo>
                    <a:cubicBezTo>
                      <a:pt x="356" y="39"/>
                      <a:pt x="356" y="39"/>
                      <a:pt x="355" y="39"/>
                    </a:cubicBezTo>
                    <a:close/>
                    <a:moveTo>
                      <a:pt x="59" y="39"/>
                    </a:moveTo>
                    <a:cubicBezTo>
                      <a:pt x="59" y="39"/>
                      <a:pt x="59" y="38"/>
                      <a:pt x="59" y="38"/>
                    </a:cubicBezTo>
                    <a:cubicBezTo>
                      <a:pt x="59" y="38"/>
                      <a:pt x="59" y="37"/>
                      <a:pt x="59" y="37"/>
                    </a:cubicBezTo>
                    <a:cubicBezTo>
                      <a:pt x="60" y="37"/>
                      <a:pt x="60" y="37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1" y="38"/>
                      <a:pt x="60" y="39"/>
                    </a:cubicBezTo>
                    <a:cubicBezTo>
                      <a:pt x="60" y="39"/>
                      <a:pt x="60" y="39"/>
                      <a:pt x="59" y="39"/>
                    </a:cubicBezTo>
                    <a:close/>
                    <a:moveTo>
                      <a:pt x="348" y="38"/>
                    </a:moveTo>
                    <a:cubicBezTo>
                      <a:pt x="348" y="38"/>
                      <a:pt x="348" y="38"/>
                      <a:pt x="348" y="38"/>
                    </a:cubicBezTo>
                    <a:cubicBezTo>
                      <a:pt x="348" y="38"/>
                      <a:pt x="348" y="38"/>
                      <a:pt x="348" y="38"/>
                    </a:cubicBezTo>
                    <a:cubicBezTo>
                      <a:pt x="348" y="38"/>
                      <a:pt x="348" y="38"/>
                      <a:pt x="348" y="38"/>
                    </a:cubicBezTo>
                    <a:cubicBezTo>
                      <a:pt x="348" y="38"/>
                      <a:pt x="348" y="38"/>
                      <a:pt x="348" y="38"/>
                    </a:cubicBezTo>
                    <a:close/>
                    <a:moveTo>
                      <a:pt x="366" y="37"/>
                    </a:moveTo>
                    <a:cubicBezTo>
                      <a:pt x="366" y="37"/>
                      <a:pt x="366" y="37"/>
                      <a:pt x="366" y="37"/>
                    </a:cubicBezTo>
                    <a:cubicBezTo>
                      <a:pt x="366" y="37"/>
                      <a:pt x="366" y="37"/>
                      <a:pt x="366" y="37"/>
                    </a:cubicBezTo>
                    <a:cubicBezTo>
                      <a:pt x="366" y="37"/>
                      <a:pt x="366" y="37"/>
                      <a:pt x="366" y="37"/>
                    </a:cubicBezTo>
                    <a:close/>
                    <a:moveTo>
                      <a:pt x="388" y="37"/>
                    </a:moveTo>
                    <a:cubicBezTo>
                      <a:pt x="388" y="37"/>
                      <a:pt x="388" y="37"/>
                      <a:pt x="387" y="37"/>
                    </a:cubicBezTo>
                    <a:cubicBezTo>
                      <a:pt x="387" y="36"/>
                      <a:pt x="387" y="36"/>
                      <a:pt x="387" y="36"/>
                    </a:cubicBezTo>
                    <a:cubicBezTo>
                      <a:pt x="386" y="36"/>
                      <a:pt x="386" y="36"/>
                      <a:pt x="385" y="36"/>
                    </a:cubicBezTo>
                    <a:cubicBezTo>
                      <a:pt x="385" y="35"/>
                      <a:pt x="385" y="35"/>
                      <a:pt x="385" y="35"/>
                    </a:cubicBezTo>
                    <a:cubicBezTo>
                      <a:pt x="385" y="35"/>
                      <a:pt x="385" y="35"/>
                      <a:pt x="385" y="35"/>
                    </a:cubicBezTo>
                    <a:cubicBezTo>
                      <a:pt x="384" y="35"/>
                      <a:pt x="383" y="34"/>
                      <a:pt x="383" y="34"/>
                    </a:cubicBezTo>
                    <a:cubicBezTo>
                      <a:pt x="382" y="34"/>
                      <a:pt x="382" y="34"/>
                      <a:pt x="382" y="34"/>
                    </a:cubicBezTo>
                    <a:cubicBezTo>
                      <a:pt x="381" y="34"/>
                      <a:pt x="381" y="34"/>
                      <a:pt x="381" y="34"/>
                    </a:cubicBezTo>
                    <a:cubicBezTo>
                      <a:pt x="380" y="34"/>
                      <a:pt x="380" y="34"/>
                      <a:pt x="380" y="34"/>
                    </a:cubicBezTo>
                    <a:cubicBezTo>
                      <a:pt x="380" y="33"/>
                      <a:pt x="380" y="33"/>
                      <a:pt x="381" y="34"/>
                    </a:cubicBezTo>
                    <a:cubicBezTo>
                      <a:pt x="381" y="34"/>
                      <a:pt x="381" y="34"/>
                      <a:pt x="381" y="34"/>
                    </a:cubicBezTo>
                    <a:cubicBezTo>
                      <a:pt x="382" y="34"/>
                      <a:pt x="382" y="34"/>
                      <a:pt x="383" y="34"/>
                    </a:cubicBezTo>
                    <a:cubicBezTo>
                      <a:pt x="383" y="34"/>
                      <a:pt x="383" y="34"/>
                      <a:pt x="383" y="34"/>
                    </a:cubicBezTo>
                    <a:cubicBezTo>
                      <a:pt x="383" y="34"/>
                      <a:pt x="384" y="34"/>
                      <a:pt x="384" y="34"/>
                    </a:cubicBezTo>
                    <a:cubicBezTo>
                      <a:pt x="385" y="34"/>
                      <a:pt x="385" y="35"/>
                      <a:pt x="385" y="35"/>
                    </a:cubicBezTo>
                    <a:cubicBezTo>
                      <a:pt x="385" y="35"/>
                      <a:pt x="385" y="35"/>
                      <a:pt x="386" y="35"/>
                    </a:cubicBezTo>
                    <a:cubicBezTo>
                      <a:pt x="386" y="35"/>
                      <a:pt x="386" y="36"/>
                      <a:pt x="387" y="36"/>
                    </a:cubicBezTo>
                    <a:cubicBezTo>
                      <a:pt x="387" y="36"/>
                      <a:pt x="387" y="36"/>
                      <a:pt x="387" y="36"/>
                    </a:cubicBezTo>
                    <a:cubicBezTo>
                      <a:pt x="387" y="36"/>
                      <a:pt x="388" y="36"/>
                      <a:pt x="388" y="36"/>
                    </a:cubicBezTo>
                    <a:cubicBezTo>
                      <a:pt x="388" y="36"/>
                      <a:pt x="388" y="37"/>
                      <a:pt x="388" y="37"/>
                    </a:cubicBezTo>
                    <a:cubicBezTo>
                      <a:pt x="388" y="37"/>
                      <a:pt x="388" y="37"/>
                      <a:pt x="388" y="37"/>
                    </a:cubicBezTo>
                    <a:cubicBezTo>
                      <a:pt x="388" y="37"/>
                      <a:pt x="388" y="37"/>
                      <a:pt x="388" y="37"/>
                    </a:cubicBezTo>
                    <a:close/>
                    <a:moveTo>
                      <a:pt x="394" y="36"/>
                    </a:moveTo>
                    <a:cubicBezTo>
                      <a:pt x="394" y="36"/>
                      <a:pt x="394" y="36"/>
                      <a:pt x="394" y="36"/>
                    </a:cubicBezTo>
                    <a:cubicBezTo>
                      <a:pt x="394" y="36"/>
                      <a:pt x="394" y="36"/>
                      <a:pt x="394" y="36"/>
                    </a:cubicBezTo>
                    <a:cubicBezTo>
                      <a:pt x="394" y="36"/>
                      <a:pt x="394" y="36"/>
                      <a:pt x="394" y="36"/>
                    </a:cubicBezTo>
                    <a:close/>
                    <a:moveTo>
                      <a:pt x="339" y="36"/>
                    </a:moveTo>
                    <a:cubicBezTo>
                      <a:pt x="339" y="36"/>
                      <a:pt x="340" y="35"/>
                      <a:pt x="340" y="35"/>
                    </a:cubicBezTo>
                    <a:cubicBezTo>
                      <a:pt x="340" y="35"/>
                      <a:pt x="340" y="36"/>
                      <a:pt x="340" y="36"/>
                    </a:cubicBezTo>
                    <a:cubicBezTo>
                      <a:pt x="340" y="36"/>
                      <a:pt x="340" y="36"/>
                      <a:pt x="339" y="36"/>
                    </a:cubicBezTo>
                    <a:close/>
                    <a:moveTo>
                      <a:pt x="359" y="35"/>
                    </a:moveTo>
                    <a:cubicBezTo>
                      <a:pt x="360" y="34"/>
                      <a:pt x="360" y="34"/>
                      <a:pt x="360" y="34"/>
                    </a:cubicBezTo>
                    <a:cubicBezTo>
                      <a:pt x="361" y="34"/>
                      <a:pt x="360" y="35"/>
                      <a:pt x="360" y="35"/>
                    </a:cubicBezTo>
                    <a:cubicBezTo>
                      <a:pt x="360" y="35"/>
                      <a:pt x="360" y="35"/>
                      <a:pt x="360" y="35"/>
                    </a:cubicBezTo>
                    <a:cubicBezTo>
                      <a:pt x="360" y="35"/>
                      <a:pt x="359" y="35"/>
                      <a:pt x="359" y="35"/>
                    </a:cubicBezTo>
                    <a:cubicBezTo>
                      <a:pt x="359" y="35"/>
                      <a:pt x="359" y="35"/>
                      <a:pt x="359" y="35"/>
                    </a:cubicBezTo>
                    <a:cubicBezTo>
                      <a:pt x="359" y="35"/>
                      <a:pt x="359" y="35"/>
                      <a:pt x="359" y="35"/>
                    </a:cubicBezTo>
                    <a:close/>
                    <a:moveTo>
                      <a:pt x="358" y="33"/>
                    </a:moveTo>
                    <a:cubicBezTo>
                      <a:pt x="357" y="33"/>
                      <a:pt x="357" y="33"/>
                      <a:pt x="357" y="33"/>
                    </a:cubicBezTo>
                    <a:cubicBezTo>
                      <a:pt x="357" y="33"/>
                      <a:pt x="357" y="33"/>
                      <a:pt x="357" y="33"/>
                    </a:cubicBezTo>
                    <a:cubicBezTo>
                      <a:pt x="357" y="33"/>
                      <a:pt x="357" y="33"/>
                      <a:pt x="357" y="33"/>
                    </a:cubicBezTo>
                    <a:cubicBezTo>
                      <a:pt x="357" y="33"/>
                      <a:pt x="357" y="33"/>
                      <a:pt x="357" y="33"/>
                    </a:cubicBezTo>
                    <a:cubicBezTo>
                      <a:pt x="358" y="33"/>
                      <a:pt x="359" y="33"/>
                      <a:pt x="359" y="33"/>
                    </a:cubicBezTo>
                    <a:cubicBezTo>
                      <a:pt x="359" y="33"/>
                      <a:pt x="359" y="33"/>
                      <a:pt x="359" y="33"/>
                    </a:cubicBezTo>
                    <a:cubicBezTo>
                      <a:pt x="359" y="33"/>
                      <a:pt x="359" y="33"/>
                      <a:pt x="359" y="33"/>
                    </a:cubicBezTo>
                    <a:cubicBezTo>
                      <a:pt x="358" y="33"/>
                      <a:pt x="358" y="33"/>
                      <a:pt x="358" y="33"/>
                    </a:cubicBezTo>
                    <a:close/>
                    <a:moveTo>
                      <a:pt x="62" y="31"/>
                    </a:move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62" y="31"/>
                    </a:cubicBezTo>
                    <a:close/>
                    <a:moveTo>
                      <a:pt x="351" y="31"/>
                    </a:moveTo>
                    <a:cubicBezTo>
                      <a:pt x="351" y="30"/>
                      <a:pt x="351" y="30"/>
                      <a:pt x="352" y="30"/>
                    </a:cubicBezTo>
                    <a:cubicBezTo>
                      <a:pt x="352" y="30"/>
                      <a:pt x="352" y="30"/>
                      <a:pt x="352" y="30"/>
                    </a:cubicBezTo>
                    <a:cubicBezTo>
                      <a:pt x="352" y="31"/>
                      <a:pt x="352" y="31"/>
                      <a:pt x="351" y="31"/>
                    </a:cubicBezTo>
                    <a:cubicBezTo>
                      <a:pt x="351" y="31"/>
                      <a:pt x="351" y="31"/>
                      <a:pt x="351" y="31"/>
                    </a:cubicBezTo>
                    <a:cubicBezTo>
                      <a:pt x="351" y="31"/>
                      <a:pt x="351" y="31"/>
                      <a:pt x="351" y="31"/>
                    </a:cubicBezTo>
                    <a:close/>
                    <a:moveTo>
                      <a:pt x="336" y="31"/>
                    </a:moveTo>
                    <a:cubicBezTo>
                      <a:pt x="336" y="30"/>
                      <a:pt x="336" y="30"/>
                      <a:pt x="336" y="30"/>
                    </a:cubicBezTo>
                    <a:cubicBezTo>
                      <a:pt x="336" y="30"/>
                      <a:pt x="336" y="30"/>
                      <a:pt x="336" y="30"/>
                    </a:cubicBezTo>
                    <a:cubicBezTo>
                      <a:pt x="336" y="30"/>
                      <a:pt x="336" y="30"/>
                      <a:pt x="336" y="31"/>
                    </a:cubicBezTo>
                    <a:cubicBezTo>
                      <a:pt x="336" y="31"/>
                      <a:pt x="336" y="31"/>
                      <a:pt x="336" y="31"/>
                    </a:cubicBezTo>
                    <a:close/>
                    <a:moveTo>
                      <a:pt x="379" y="30"/>
                    </a:moveTo>
                    <a:cubicBezTo>
                      <a:pt x="379" y="30"/>
                      <a:pt x="379" y="30"/>
                      <a:pt x="379" y="29"/>
                    </a:cubicBezTo>
                    <a:cubicBezTo>
                      <a:pt x="379" y="29"/>
                      <a:pt x="379" y="29"/>
                      <a:pt x="380" y="29"/>
                    </a:cubicBezTo>
                    <a:cubicBezTo>
                      <a:pt x="380" y="29"/>
                      <a:pt x="381" y="29"/>
                      <a:pt x="381" y="29"/>
                    </a:cubicBezTo>
                    <a:cubicBezTo>
                      <a:pt x="381" y="29"/>
                      <a:pt x="381" y="29"/>
                      <a:pt x="380" y="29"/>
                    </a:cubicBezTo>
                    <a:cubicBezTo>
                      <a:pt x="380" y="29"/>
                      <a:pt x="380" y="29"/>
                      <a:pt x="380" y="30"/>
                    </a:cubicBezTo>
                    <a:cubicBezTo>
                      <a:pt x="380" y="30"/>
                      <a:pt x="380" y="30"/>
                      <a:pt x="379" y="30"/>
                    </a:cubicBezTo>
                    <a:cubicBezTo>
                      <a:pt x="379" y="30"/>
                      <a:pt x="379" y="30"/>
                      <a:pt x="379" y="30"/>
                    </a:cubicBezTo>
                    <a:close/>
                    <a:moveTo>
                      <a:pt x="381" y="30"/>
                    </a:moveTo>
                    <a:cubicBezTo>
                      <a:pt x="381" y="30"/>
                      <a:pt x="381" y="30"/>
                      <a:pt x="381" y="29"/>
                    </a:cubicBezTo>
                    <a:cubicBezTo>
                      <a:pt x="381" y="29"/>
                      <a:pt x="381" y="29"/>
                      <a:pt x="382" y="29"/>
                    </a:cubicBezTo>
                    <a:cubicBezTo>
                      <a:pt x="382" y="30"/>
                      <a:pt x="382" y="30"/>
                      <a:pt x="382" y="30"/>
                    </a:cubicBezTo>
                    <a:cubicBezTo>
                      <a:pt x="382" y="30"/>
                      <a:pt x="382" y="30"/>
                      <a:pt x="381" y="30"/>
                    </a:cubicBezTo>
                    <a:close/>
                    <a:moveTo>
                      <a:pt x="338" y="30"/>
                    </a:moveTo>
                    <a:cubicBezTo>
                      <a:pt x="338" y="29"/>
                      <a:pt x="338" y="29"/>
                      <a:pt x="338" y="29"/>
                    </a:cubicBezTo>
                    <a:cubicBezTo>
                      <a:pt x="338" y="29"/>
                      <a:pt x="338" y="29"/>
                      <a:pt x="339" y="29"/>
                    </a:cubicBezTo>
                    <a:cubicBezTo>
                      <a:pt x="339" y="29"/>
                      <a:pt x="339" y="29"/>
                      <a:pt x="339" y="29"/>
                    </a:cubicBezTo>
                    <a:cubicBezTo>
                      <a:pt x="339" y="29"/>
                      <a:pt x="339" y="29"/>
                      <a:pt x="339" y="29"/>
                    </a:cubicBezTo>
                    <a:cubicBezTo>
                      <a:pt x="340" y="29"/>
                      <a:pt x="340" y="29"/>
                      <a:pt x="340" y="29"/>
                    </a:cubicBezTo>
                    <a:cubicBezTo>
                      <a:pt x="340" y="29"/>
                      <a:pt x="340" y="29"/>
                      <a:pt x="340" y="29"/>
                    </a:cubicBezTo>
                    <a:cubicBezTo>
                      <a:pt x="340" y="29"/>
                      <a:pt x="339" y="29"/>
                      <a:pt x="339" y="29"/>
                    </a:cubicBezTo>
                    <a:cubicBezTo>
                      <a:pt x="339" y="29"/>
                      <a:pt x="339" y="29"/>
                      <a:pt x="339" y="29"/>
                    </a:cubicBezTo>
                    <a:cubicBezTo>
                      <a:pt x="339" y="30"/>
                      <a:pt x="339" y="30"/>
                      <a:pt x="339" y="30"/>
                    </a:cubicBezTo>
                    <a:cubicBezTo>
                      <a:pt x="338" y="30"/>
                      <a:pt x="338" y="30"/>
                      <a:pt x="338" y="30"/>
                    </a:cubicBezTo>
                    <a:cubicBezTo>
                      <a:pt x="338" y="30"/>
                      <a:pt x="338" y="30"/>
                      <a:pt x="338" y="30"/>
                    </a:cubicBezTo>
                    <a:close/>
                    <a:moveTo>
                      <a:pt x="47" y="29"/>
                    </a:moveTo>
                    <a:cubicBezTo>
                      <a:pt x="46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8" y="29"/>
                      <a:pt x="48" y="29"/>
                    </a:cubicBezTo>
                    <a:cubicBezTo>
                      <a:pt x="48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lose/>
                    <a:moveTo>
                      <a:pt x="342" y="29"/>
                    </a:moveTo>
                    <a:cubicBezTo>
                      <a:pt x="341" y="29"/>
                      <a:pt x="341" y="29"/>
                      <a:pt x="342" y="29"/>
                    </a:cubicBezTo>
                    <a:cubicBezTo>
                      <a:pt x="342" y="29"/>
                      <a:pt x="342" y="29"/>
                      <a:pt x="342" y="29"/>
                    </a:cubicBezTo>
                    <a:cubicBezTo>
                      <a:pt x="342" y="29"/>
                      <a:pt x="342" y="29"/>
                      <a:pt x="342" y="29"/>
                    </a:cubicBezTo>
                    <a:close/>
                    <a:moveTo>
                      <a:pt x="336" y="27"/>
                    </a:moveTo>
                    <a:cubicBezTo>
                      <a:pt x="336" y="27"/>
                      <a:pt x="337" y="27"/>
                      <a:pt x="337" y="27"/>
                    </a:cubicBezTo>
                    <a:cubicBezTo>
                      <a:pt x="337" y="27"/>
                      <a:pt x="338" y="27"/>
                      <a:pt x="337" y="27"/>
                    </a:cubicBezTo>
                    <a:cubicBezTo>
                      <a:pt x="337" y="27"/>
                      <a:pt x="337" y="27"/>
                      <a:pt x="337" y="27"/>
                    </a:cubicBezTo>
                    <a:cubicBezTo>
                      <a:pt x="336" y="27"/>
                      <a:pt x="336" y="27"/>
                      <a:pt x="336" y="27"/>
                    </a:cubicBezTo>
                    <a:close/>
                    <a:moveTo>
                      <a:pt x="396" y="26"/>
                    </a:moveTo>
                    <a:cubicBezTo>
                      <a:pt x="396" y="26"/>
                      <a:pt x="396" y="26"/>
                      <a:pt x="396" y="26"/>
                    </a:cubicBezTo>
                    <a:cubicBezTo>
                      <a:pt x="396" y="26"/>
                      <a:pt x="396" y="26"/>
                      <a:pt x="396" y="26"/>
                    </a:cubicBezTo>
                    <a:cubicBezTo>
                      <a:pt x="396" y="26"/>
                      <a:pt x="396" y="26"/>
                      <a:pt x="396" y="26"/>
                    </a:cubicBezTo>
                    <a:cubicBezTo>
                      <a:pt x="396" y="26"/>
                      <a:pt x="396" y="26"/>
                      <a:pt x="396" y="26"/>
                    </a:cubicBezTo>
                    <a:close/>
                    <a:moveTo>
                      <a:pt x="395" y="26"/>
                    </a:moveTo>
                    <a:cubicBezTo>
                      <a:pt x="395" y="26"/>
                      <a:pt x="395" y="26"/>
                      <a:pt x="395" y="26"/>
                    </a:cubicBezTo>
                    <a:cubicBezTo>
                      <a:pt x="395" y="26"/>
                      <a:pt x="394" y="26"/>
                      <a:pt x="394" y="25"/>
                    </a:cubicBezTo>
                    <a:cubicBezTo>
                      <a:pt x="393" y="25"/>
                      <a:pt x="393" y="25"/>
                      <a:pt x="393" y="25"/>
                    </a:cubicBezTo>
                    <a:cubicBezTo>
                      <a:pt x="393" y="25"/>
                      <a:pt x="392" y="25"/>
                      <a:pt x="391" y="25"/>
                    </a:cubicBezTo>
                    <a:cubicBezTo>
                      <a:pt x="391" y="24"/>
                      <a:pt x="389" y="24"/>
                      <a:pt x="388" y="25"/>
                    </a:cubicBezTo>
                    <a:cubicBezTo>
                      <a:pt x="388" y="25"/>
                      <a:pt x="388" y="25"/>
                      <a:pt x="387" y="25"/>
                    </a:cubicBezTo>
                    <a:cubicBezTo>
                      <a:pt x="387" y="24"/>
                      <a:pt x="387" y="24"/>
                      <a:pt x="387" y="24"/>
                    </a:cubicBezTo>
                    <a:cubicBezTo>
                      <a:pt x="386" y="24"/>
                      <a:pt x="386" y="24"/>
                      <a:pt x="386" y="24"/>
                    </a:cubicBezTo>
                    <a:cubicBezTo>
                      <a:pt x="386" y="24"/>
                      <a:pt x="385" y="24"/>
                      <a:pt x="385" y="24"/>
                    </a:cubicBezTo>
                    <a:cubicBezTo>
                      <a:pt x="384" y="24"/>
                      <a:pt x="384" y="24"/>
                      <a:pt x="384" y="24"/>
                    </a:cubicBezTo>
                    <a:cubicBezTo>
                      <a:pt x="384" y="24"/>
                      <a:pt x="384" y="24"/>
                      <a:pt x="384" y="24"/>
                    </a:cubicBezTo>
                    <a:cubicBezTo>
                      <a:pt x="384" y="24"/>
                      <a:pt x="384" y="24"/>
                      <a:pt x="385" y="24"/>
                    </a:cubicBezTo>
                    <a:cubicBezTo>
                      <a:pt x="385" y="24"/>
                      <a:pt x="385" y="24"/>
                      <a:pt x="386" y="24"/>
                    </a:cubicBezTo>
                    <a:cubicBezTo>
                      <a:pt x="387" y="24"/>
                      <a:pt x="387" y="24"/>
                      <a:pt x="387" y="24"/>
                    </a:cubicBezTo>
                    <a:cubicBezTo>
                      <a:pt x="388" y="24"/>
                      <a:pt x="388" y="24"/>
                      <a:pt x="389" y="23"/>
                    </a:cubicBezTo>
                    <a:cubicBezTo>
                      <a:pt x="390" y="23"/>
                      <a:pt x="390" y="23"/>
                      <a:pt x="390" y="23"/>
                    </a:cubicBezTo>
                    <a:cubicBezTo>
                      <a:pt x="391" y="24"/>
                      <a:pt x="392" y="24"/>
                      <a:pt x="395" y="25"/>
                    </a:cubicBezTo>
                    <a:cubicBezTo>
                      <a:pt x="395" y="25"/>
                      <a:pt x="396" y="26"/>
                      <a:pt x="396" y="26"/>
                    </a:cubicBezTo>
                    <a:cubicBezTo>
                      <a:pt x="396" y="26"/>
                      <a:pt x="396" y="26"/>
                      <a:pt x="396" y="26"/>
                    </a:cubicBezTo>
                    <a:cubicBezTo>
                      <a:pt x="396" y="26"/>
                      <a:pt x="396" y="26"/>
                      <a:pt x="395" y="26"/>
                    </a:cubicBezTo>
                    <a:close/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lose/>
                    <a:moveTo>
                      <a:pt x="333" y="24"/>
                    </a:moveTo>
                    <a:cubicBezTo>
                      <a:pt x="333" y="24"/>
                      <a:pt x="333" y="24"/>
                      <a:pt x="333" y="24"/>
                    </a:cubicBezTo>
                    <a:cubicBezTo>
                      <a:pt x="333" y="24"/>
                      <a:pt x="333" y="24"/>
                      <a:pt x="333" y="24"/>
                    </a:cubicBezTo>
                    <a:cubicBezTo>
                      <a:pt x="333" y="24"/>
                      <a:pt x="333" y="24"/>
                      <a:pt x="333" y="24"/>
                    </a:cubicBezTo>
                    <a:close/>
                    <a:moveTo>
                      <a:pt x="334" y="24"/>
                    </a:moveTo>
                    <a:cubicBezTo>
                      <a:pt x="334" y="24"/>
                      <a:pt x="334" y="24"/>
                      <a:pt x="334" y="24"/>
                    </a:cubicBezTo>
                    <a:cubicBezTo>
                      <a:pt x="334" y="24"/>
                      <a:pt x="334" y="24"/>
                      <a:pt x="334" y="24"/>
                    </a:cubicBezTo>
                    <a:cubicBezTo>
                      <a:pt x="335" y="24"/>
                      <a:pt x="335" y="24"/>
                      <a:pt x="335" y="24"/>
                    </a:cubicBezTo>
                    <a:cubicBezTo>
                      <a:pt x="335" y="23"/>
                      <a:pt x="335" y="23"/>
                      <a:pt x="335" y="23"/>
                    </a:cubicBezTo>
                    <a:cubicBezTo>
                      <a:pt x="335" y="23"/>
                      <a:pt x="335" y="23"/>
                      <a:pt x="335" y="23"/>
                    </a:cubicBezTo>
                    <a:cubicBezTo>
                      <a:pt x="335" y="23"/>
                      <a:pt x="335" y="23"/>
                      <a:pt x="335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6" y="23"/>
                      <a:pt x="336" y="23"/>
                      <a:pt x="336" y="23"/>
                    </a:cubicBezTo>
                    <a:cubicBezTo>
                      <a:pt x="335" y="23"/>
                      <a:pt x="335" y="23"/>
                      <a:pt x="335" y="23"/>
                    </a:cubicBezTo>
                    <a:cubicBezTo>
                      <a:pt x="335" y="23"/>
                      <a:pt x="335" y="23"/>
                      <a:pt x="335" y="23"/>
                    </a:cubicBezTo>
                    <a:cubicBezTo>
                      <a:pt x="335" y="24"/>
                      <a:pt x="335" y="24"/>
                      <a:pt x="335" y="24"/>
                    </a:cubicBezTo>
                    <a:cubicBezTo>
                      <a:pt x="335" y="24"/>
                      <a:pt x="335" y="24"/>
                      <a:pt x="335" y="24"/>
                    </a:cubicBezTo>
                    <a:cubicBezTo>
                      <a:pt x="335" y="24"/>
                      <a:pt x="335" y="24"/>
                      <a:pt x="334" y="24"/>
                    </a:cubicBezTo>
                    <a:cubicBezTo>
                      <a:pt x="334" y="24"/>
                      <a:pt x="334" y="24"/>
                      <a:pt x="334" y="24"/>
                    </a:cubicBezTo>
                    <a:close/>
                    <a:moveTo>
                      <a:pt x="338" y="24"/>
                    </a:moveTo>
                    <a:cubicBezTo>
                      <a:pt x="338" y="24"/>
                      <a:pt x="338" y="24"/>
                      <a:pt x="338" y="24"/>
                    </a:cubicBezTo>
                    <a:cubicBezTo>
                      <a:pt x="338" y="24"/>
                      <a:pt x="338" y="24"/>
                      <a:pt x="338" y="24"/>
                    </a:cubicBezTo>
                    <a:cubicBezTo>
                      <a:pt x="338" y="24"/>
                      <a:pt x="338" y="24"/>
                      <a:pt x="338" y="24"/>
                    </a:cubicBezTo>
                    <a:close/>
                    <a:moveTo>
                      <a:pt x="377" y="23"/>
                    </a:moveTo>
                    <a:cubicBezTo>
                      <a:pt x="377" y="23"/>
                      <a:pt x="377" y="23"/>
                      <a:pt x="377" y="23"/>
                    </a:cubicBezTo>
                    <a:cubicBezTo>
                      <a:pt x="377" y="23"/>
                      <a:pt x="378" y="23"/>
                      <a:pt x="378" y="23"/>
                    </a:cubicBezTo>
                    <a:cubicBezTo>
                      <a:pt x="378" y="23"/>
                      <a:pt x="378" y="23"/>
                      <a:pt x="379" y="23"/>
                    </a:cubicBezTo>
                    <a:cubicBezTo>
                      <a:pt x="379" y="23"/>
                      <a:pt x="379" y="23"/>
                      <a:pt x="379" y="23"/>
                    </a:cubicBezTo>
                    <a:cubicBezTo>
                      <a:pt x="379" y="23"/>
                      <a:pt x="379" y="23"/>
                      <a:pt x="378" y="23"/>
                    </a:cubicBezTo>
                    <a:cubicBezTo>
                      <a:pt x="377" y="23"/>
                      <a:pt x="377" y="23"/>
                      <a:pt x="377" y="23"/>
                    </a:cubicBezTo>
                    <a:close/>
                    <a:moveTo>
                      <a:pt x="380" y="23"/>
                    </a:moveTo>
                    <a:cubicBezTo>
                      <a:pt x="380" y="23"/>
                      <a:pt x="380" y="23"/>
                      <a:pt x="380" y="23"/>
                    </a:cubicBezTo>
                    <a:cubicBezTo>
                      <a:pt x="380" y="23"/>
                      <a:pt x="381" y="23"/>
                      <a:pt x="381" y="23"/>
                    </a:cubicBezTo>
                    <a:cubicBezTo>
                      <a:pt x="381" y="23"/>
                      <a:pt x="380" y="23"/>
                      <a:pt x="380" y="23"/>
                    </a:cubicBezTo>
                    <a:close/>
                    <a:moveTo>
                      <a:pt x="333" y="21"/>
                    </a:moveTo>
                    <a:cubicBezTo>
                      <a:pt x="333" y="21"/>
                      <a:pt x="333" y="21"/>
                      <a:pt x="334" y="21"/>
                    </a:cubicBezTo>
                    <a:cubicBezTo>
                      <a:pt x="334" y="21"/>
                      <a:pt x="334" y="21"/>
                      <a:pt x="334" y="21"/>
                    </a:cubicBezTo>
                    <a:cubicBezTo>
                      <a:pt x="334" y="21"/>
                      <a:pt x="334" y="21"/>
                      <a:pt x="334" y="21"/>
                    </a:cubicBezTo>
                    <a:cubicBezTo>
                      <a:pt x="334" y="21"/>
                      <a:pt x="334" y="21"/>
                      <a:pt x="333" y="21"/>
                    </a:cubicBezTo>
                    <a:close/>
                    <a:moveTo>
                      <a:pt x="333" y="21"/>
                    </a:moveTo>
                    <a:cubicBezTo>
                      <a:pt x="332" y="21"/>
                      <a:pt x="332" y="21"/>
                      <a:pt x="333" y="21"/>
                    </a:cubicBezTo>
                    <a:cubicBezTo>
                      <a:pt x="333" y="21"/>
                      <a:pt x="333" y="21"/>
                      <a:pt x="333" y="21"/>
                    </a:cubicBezTo>
                    <a:cubicBezTo>
                      <a:pt x="333" y="21"/>
                      <a:pt x="333" y="21"/>
                      <a:pt x="333" y="21"/>
                    </a:cubicBezTo>
                    <a:close/>
                    <a:moveTo>
                      <a:pt x="348" y="19"/>
                    </a:moveTo>
                    <a:cubicBezTo>
                      <a:pt x="348" y="19"/>
                      <a:pt x="347" y="19"/>
                      <a:pt x="347" y="19"/>
                    </a:cubicBezTo>
                    <a:cubicBezTo>
                      <a:pt x="347" y="18"/>
                      <a:pt x="347" y="18"/>
                      <a:pt x="347" y="18"/>
                    </a:cubicBezTo>
                    <a:cubicBezTo>
                      <a:pt x="346" y="18"/>
                      <a:pt x="346" y="18"/>
                      <a:pt x="345" y="18"/>
                    </a:cubicBezTo>
                    <a:cubicBezTo>
                      <a:pt x="345" y="18"/>
                      <a:pt x="345" y="18"/>
                      <a:pt x="345" y="18"/>
                    </a:cubicBezTo>
                    <a:cubicBezTo>
                      <a:pt x="345" y="18"/>
                      <a:pt x="345" y="18"/>
                      <a:pt x="345" y="18"/>
                    </a:cubicBezTo>
                    <a:cubicBezTo>
                      <a:pt x="345" y="17"/>
                      <a:pt x="345" y="17"/>
                      <a:pt x="344" y="17"/>
                    </a:cubicBezTo>
                    <a:cubicBezTo>
                      <a:pt x="344" y="17"/>
                      <a:pt x="344" y="17"/>
                      <a:pt x="344" y="17"/>
                    </a:cubicBezTo>
                    <a:cubicBezTo>
                      <a:pt x="344" y="17"/>
                      <a:pt x="344" y="17"/>
                      <a:pt x="344" y="17"/>
                    </a:cubicBezTo>
                    <a:cubicBezTo>
                      <a:pt x="343" y="17"/>
                      <a:pt x="343" y="17"/>
                      <a:pt x="343" y="17"/>
                    </a:cubicBezTo>
                    <a:cubicBezTo>
                      <a:pt x="343" y="17"/>
                      <a:pt x="343" y="17"/>
                      <a:pt x="343" y="17"/>
                    </a:cubicBezTo>
                    <a:cubicBezTo>
                      <a:pt x="342" y="17"/>
                      <a:pt x="342" y="17"/>
                      <a:pt x="342" y="17"/>
                    </a:cubicBezTo>
                    <a:cubicBezTo>
                      <a:pt x="342" y="17"/>
                      <a:pt x="342" y="16"/>
                      <a:pt x="343" y="16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43" y="16"/>
                      <a:pt x="345" y="17"/>
                      <a:pt x="345" y="17"/>
                    </a:cubicBezTo>
                    <a:cubicBezTo>
                      <a:pt x="345" y="17"/>
                      <a:pt x="345" y="17"/>
                      <a:pt x="345" y="17"/>
                    </a:cubicBezTo>
                    <a:cubicBezTo>
                      <a:pt x="345" y="17"/>
                      <a:pt x="346" y="17"/>
                      <a:pt x="346" y="17"/>
                    </a:cubicBezTo>
                    <a:cubicBezTo>
                      <a:pt x="346" y="17"/>
                      <a:pt x="346" y="17"/>
                      <a:pt x="346" y="17"/>
                    </a:cubicBezTo>
                    <a:cubicBezTo>
                      <a:pt x="346" y="17"/>
                      <a:pt x="347" y="18"/>
                      <a:pt x="347" y="18"/>
                    </a:cubicBezTo>
                    <a:cubicBezTo>
                      <a:pt x="347" y="18"/>
                      <a:pt x="347" y="18"/>
                      <a:pt x="347" y="18"/>
                    </a:cubicBezTo>
                    <a:cubicBezTo>
                      <a:pt x="347" y="18"/>
                      <a:pt x="348" y="18"/>
                      <a:pt x="348" y="18"/>
                    </a:cubicBezTo>
                    <a:cubicBezTo>
                      <a:pt x="348" y="18"/>
                      <a:pt x="348" y="19"/>
                      <a:pt x="348" y="19"/>
                    </a:cubicBezTo>
                    <a:cubicBezTo>
                      <a:pt x="348" y="19"/>
                      <a:pt x="348" y="19"/>
                      <a:pt x="348" y="19"/>
                    </a:cubicBezTo>
                    <a:cubicBezTo>
                      <a:pt x="348" y="19"/>
                      <a:pt x="348" y="19"/>
                      <a:pt x="348" y="19"/>
                    </a:cubicBezTo>
                    <a:close/>
                    <a:moveTo>
                      <a:pt x="66" y="18"/>
                    </a:move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8"/>
                      <a:pt x="67" y="18"/>
                      <a:pt x="66" y="18"/>
                    </a:cubicBezTo>
                    <a:cubicBezTo>
                      <a:pt x="66" y="19"/>
                      <a:pt x="66" y="19"/>
                      <a:pt x="66" y="18"/>
                    </a:cubicBezTo>
                    <a:close/>
                    <a:moveTo>
                      <a:pt x="62" y="18"/>
                    </a:move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2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7"/>
                      <a:pt x="63" y="17"/>
                      <a:pt x="64" y="17"/>
                    </a:cubicBezTo>
                    <a:cubicBezTo>
                      <a:pt x="64" y="17"/>
                      <a:pt x="64" y="17"/>
                      <a:pt x="65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8"/>
                      <a:pt x="66" y="18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4" y="18"/>
                      <a:pt x="64" y="18"/>
                    </a:cubicBezTo>
                    <a:cubicBezTo>
                      <a:pt x="64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2" y="18"/>
                    </a:cubicBezTo>
                    <a:close/>
                    <a:moveTo>
                      <a:pt x="341" y="18"/>
                    </a:moveTo>
                    <a:cubicBezTo>
                      <a:pt x="341" y="18"/>
                      <a:pt x="341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341" y="18"/>
                      <a:pt x="341" y="18"/>
                      <a:pt x="341" y="18"/>
                    </a:cubicBezTo>
                    <a:close/>
                    <a:moveTo>
                      <a:pt x="61" y="18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lose/>
                    <a:moveTo>
                      <a:pt x="380" y="17"/>
                    </a:moveTo>
                    <a:cubicBezTo>
                      <a:pt x="380" y="17"/>
                      <a:pt x="380" y="17"/>
                      <a:pt x="380" y="17"/>
                    </a:cubicBezTo>
                    <a:cubicBezTo>
                      <a:pt x="380" y="17"/>
                      <a:pt x="380" y="17"/>
                      <a:pt x="380" y="17"/>
                    </a:cubicBezTo>
                    <a:cubicBezTo>
                      <a:pt x="380" y="17"/>
                      <a:pt x="380" y="17"/>
                      <a:pt x="380" y="17"/>
                    </a:cubicBezTo>
                    <a:cubicBezTo>
                      <a:pt x="380" y="17"/>
                      <a:pt x="380" y="17"/>
                      <a:pt x="380" y="17"/>
                    </a:cubicBezTo>
                    <a:close/>
                    <a:moveTo>
                      <a:pt x="379" y="16"/>
                    </a:moveTo>
                    <a:cubicBezTo>
                      <a:pt x="378" y="16"/>
                      <a:pt x="378" y="16"/>
                      <a:pt x="379" y="16"/>
                    </a:cubicBezTo>
                    <a:cubicBezTo>
                      <a:pt x="379" y="16"/>
                      <a:pt x="379" y="16"/>
                      <a:pt x="379" y="16"/>
                    </a:cubicBezTo>
                    <a:cubicBezTo>
                      <a:pt x="379" y="16"/>
                      <a:pt x="379" y="16"/>
                      <a:pt x="379" y="16"/>
                    </a:cubicBezTo>
                    <a:close/>
                    <a:moveTo>
                      <a:pt x="371" y="15"/>
                    </a:moveTo>
                    <a:cubicBezTo>
                      <a:pt x="371" y="15"/>
                      <a:pt x="371" y="15"/>
                      <a:pt x="371" y="15"/>
                    </a:cubicBezTo>
                    <a:cubicBezTo>
                      <a:pt x="372" y="15"/>
                      <a:pt x="372" y="15"/>
                      <a:pt x="372" y="15"/>
                    </a:cubicBezTo>
                    <a:cubicBezTo>
                      <a:pt x="372" y="15"/>
                      <a:pt x="372" y="15"/>
                      <a:pt x="372" y="15"/>
                    </a:cubicBezTo>
                    <a:cubicBezTo>
                      <a:pt x="372" y="15"/>
                      <a:pt x="372" y="15"/>
                      <a:pt x="372" y="14"/>
                    </a:cubicBezTo>
                    <a:cubicBezTo>
                      <a:pt x="372" y="14"/>
                      <a:pt x="372" y="14"/>
                      <a:pt x="372" y="14"/>
                    </a:cubicBezTo>
                    <a:cubicBezTo>
                      <a:pt x="372" y="14"/>
                      <a:pt x="372" y="14"/>
                      <a:pt x="372" y="14"/>
                    </a:cubicBezTo>
                    <a:cubicBezTo>
                      <a:pt x="372" y="14"/>
                      <a:pt x="373" y="15"/>
                      <a:pt x="373" y="15"/>
                    </a:cubicBezTo>
                    <a:cubicBezTo>
                      <a:pt x="373" y="15"/>
                      <a:pt x="373" y="15"/>
                      <a:pt x="372" y="15"/>
                    </a:cubicBezTo>
                    <a:cubicBezTo>
                      <a:pt x="372" y="15"/>
                      <a:pt x="372" y="15"/>
                      <a:pt x="372" y="15"/>
                    </a:cubicBezTo>
                    <a:cubicBezTo>
                      <a:pt x="372" y="16"/>
                      <a:pt x="371" y="16"/>
                      <a:pt x="371" y="16"/>
                    </a:cubicBezTo>
                    <a:cubicBezTo>
                      <a:pt x="371" y="16"/>
                      <a:pt x="371" y="16"/>
                      <a:pt x="371" y="15"/>
                    </a:cubicBezTo>
                    <a:close/>
                    <a:moveTo>
                      <a:pt x="374" y="15"/>
                    </a:moveTo>
                    <a:cubicBezTo>
                      <a:pt x="374" y="15"/>
                      <a:pt x="374" y="15"/>
                      <a:pt x="374" y="15"/>
                    </a:cubicBezTo>
                    <a:cubicBezTo>
                      <a:pt x="374" y="15"/>
                      <a:pt x="374" y="15"/>
                      <a:pt x="374" y="15"/>
                    </a:cubicBezTo>
                    <a:cubicBezTo>
                      <a:pt x="374" y="15"/>
                      <a:pt x="375" y="15"/>
                      <a:pt x="375" y="15"/>
                    </a:cubicBezTo>
                    <a:cubicBezTo>
                      <a:pt x="375" y="15"/>
                      <a:pt x="375" y="15"/>
                      <a:pt x="374" y="15"/>
                    </a:cubicBezTo>
                    <a:cubicBezTo>
                      <a:pt x="374" y="15"/>
                      <a:pt x="374" y="16"/>
                      <a:pt x="374" y="16"/>
                    </a:cubicBezTo>
                    <a:cubicBezTo>
                      <a:pt x="374" y="16"/>
                      <a:pt x="374" y="16"/>
                      <a:pt x="374" y="15"/>
                    </a:cubicBezTo>
                    <a:close/>
                    <a:moveTo>
                      <a:pt x="80" y="15"/>
                    </a:move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lose/>
                    <a:moveTo>
                      <a:pt x="177" y="14"/>
                    </a:moveTo>
                    <a:cubicBezTo>
                      <a:pt x="177" y="14"/>
                      <a:pt x="177" y="14"/>
                      <a:pt x="177" y="14"/>
                    </a:cubicBezTo>
                    <a:cubicBezTo>
                      <a:pt x="177" y="14"/>
                      <a:pt x="177" y="14"/>
                      <a:pt x="177" y="14"/>
                    </a:cubicBezTo>
                    <a:cubicBezTo>
                      <a:pt x="177" y="14"/>
                      <a:pt x="177" y="14"/>
                      <a:pt x="177" y="14"/>
                    </a:cubicBezTo>
                    <a:close/>
                    <a:moveTo>
                      <a:pt x="179" y="14"/>
                    </a:moveTo>
                    <a:cubicBezTo>
                      <a:pt x="178" y="14"/>
                      <a:pt x="179" y="14"/>
                      <a:pt x="179" y="14"/>
                    </a:cubicBezTo>
                    <a:cubicBezTo>
                      <a:pt x="179" y="14"/>
                      <a:pt x="179" y="14"/>
                      <a:pt x="179" y="14"/>
                    </a:cubicBezTo>
                    <a:cubicBezTo>
                      <a:pt x="179" y="14"/>
                      <a:pt x="179" y="14"/>
                      <a:pt x="179" y="14"/>
                    </a:cubicBezTo>
                    <a:close/>
                    <a:moveTo>
                      <a:pt x="343" y="14"/>
                    </a:moveTo>
                    <a:cubicBezTo>
                      <a:pt x="343" y="14"/>
                      <a:pt x="343" y="14"/>
                      <a:pt x="343" y="14"/>
                    </a:cubicBezTo>
                    <a:cubicBezTo>
                      <a:pt x="343" y="14"/>
                      <a:pt x="343" y="14"/>
                      <a:pt x="343" y="14"/>
                    </a:cubicBezTo>
                    <a:cubicBezTo>
                      <a:pt x="343" y="14"/>
                      <a:pt x="343" y="14"/>
                      <a:pt x="343" y="14"/>
                    </a:cubicBezTo>
                    <a:close/>
                    <a:moveTo>
                      <a:pt x="88" y="14"/>
                    </a:move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9" y="13"/>
                      <a:pt x="89" y="13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9" y="14"/>
                      <a:pt x="89" y="14"/>
                      <a:pt x="88" y="14"/>
                    </a:cubicBezTo>
                    <a:close/>
                    <a:moveTo>
                      <a:pt x="342" y="14"/>
                    </a:moveTo>
                    <a:cubicBezTo>
                      <a:pt x="342" y="14"/>
                      <a:pt x="342" y="14"/>
                      <a:pt x="342" y="14"/>
                    </a:cubicBezTo>
                    <a:cubicBezTo>
                      <a:pt x="342" y="13"/>
                      <a:pt x="342" y="13"/>
                      <a:pt x="342" y="14"/>
                    </a:cubicBezTo>
                    <a:cubicBezTo>
                      <a:pt x="343" y="14"/>
                      <a:pt x="343" y="14"/>
                      <a:pt x="343" y="14"/>
                    </a:cubicBezTo>
                    <a:cubicBezTo>
                      <a:pt x="343" y="14"/>
                      <a:pt x="343" y="14"/>
                      <a:pt x="342" y="14"/>
                    </a:cubicBezTo>
                    <a:close/>
                    <a:moveTo>
                      <a:pt x="371" y="13"/>
                    </a:moveTo>
                    <a:cubicBezTo>
                      <a:pt x="371" y="13"/>
                      <a:pt x="371" y="13"/>
                      <a:pt x="371" y="13"/>
                    </a:cubicBezTo>
                    <a:cubicBezTo>
                      <a:pt x="371" y="13"/>
                      <a:pt x="371" y="13"/>
                      <a:pt x="371" y="13"/>
                    </a:cubicBezTo>
                    <a:cubicBezTo>
                      <a:pt x="371" y="13"/>
                      <a:pt x="371" y="13"/>
                      <a:pt x="371" y="13"/>
                    </a:cubicBezTo>
                    <a:close/>
                    <a:moveTo>
                      <a:pt x="335" y="12"/>
                    </a:moveTo>
                    <a:cubicBezTo>
                      <a:pt x="335" y="12"/>
                      <a:pt x="335" y="12"/>
                      <a:pt x="335" y="12"/>
                    </a:cubicBezTo>
                    <a:cubicBezTo>
                      <a:pt x="335" y="12"/>
                      <a:pt x="335" y="12"/>
                      <a:pt x="335" y="12"/>
                    </a:cubicBezTo>
                    <a:cubicBezTo>
                      <a:pt x="335" y="12"/>
                      <a:pt x="335" y="12"/>
                      <a:pt x="335" y="12"/>
                    </a:cubicBezTo>
                    <a:close/>
                    <a:moveTo>
                      <a:pt x="86" y="11"/>
                    </a:moveTo>
                    <a:cubicBezTo>
                      <a:pt x="86" y="11"/>
                      <a:pt x="86" y="11"/>
                      <a:pt x="86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6" y="11"/>
                      <a:pt x="86" y="11"/>
                      <a:pt x="86" y="11"/>
                    </a:cubicBezTo>
                    <a:close/>
                    <a:moveTo>
                      <a:pt x="87" y="11"/>
                    </a:move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1"/>
                      <a:pt x="89" y="11"/>
                      <a:pt x="89" y="11"/>
                    </a:cubicBezTo>
                    <a:cubicBezTo>
                      <a:pt x="89" y="11"/>
                      <a:pt x="89" y="11"/>
                      <a:pt x="88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11"/>
                      <a:pt x="87" y="11"/>
                      <a:pt x="87" y="11"/>
                    </a:cubicBezTo>
                    <a:close/>
                    <a:moveTo>
                      <a:pt x="83" y="11"/>
                    </a:moveTo>
                    <a:cubicBezTo>
                      <a:pt x="83" y="11"/>
                      <a:pt x="83" y="11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3" y="11"/>
                      <a:pt x="83" y="11"/>
                      <a:pt x="83" y="11"/>
                    </a:cubicBezTo>
                    <a:close/>
                    <a:moveTo>
                      <a:pt x="84" y="10"/>
                    </a:moveTo>
                    <a:cubicBezTo>
                      <a:pt x="84" y="10"/>
                      <a:pt x="84" y="10"/>
                      <a:pt x="85" y="10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5" y="10"/>
                      <a:pt x="85" y="10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5" y="10"/>
                      <a:pt x="84" y="10"/>
                      <a:pt x="84" y="10"/>
                    </a:cubicBezTo>
                    <a:close/>
                    <a:moveTo>
                      <a:pt x="90" y="9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1" y="9"/>
                      <a:pt x="91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1" y="9"/>
                      <a:pt x="91" y="9"/>
                      <a:pt x="90" y="9"/>
                    </a:cubicBezTo>
                    <a:close/>
                    <a:moveTo>
                      <a:pt x="214" y="9"/>
                    </a:moveTo>
                    <a:cubicBezTo>
                      <a:pt x="214" y="9"/>
                      <a:pt x="214" y="9"/>
                      <a:pt x="214" y="9"/>
                    </a:cubicBezTo>
                    <a:cubicBezTo>
                      <a:pt x="214" y="9"/>
                      <a:pt x="214" y="9"/>
                      <a:pt x="214" y="9"/>
                    </a:cubicBezTo>
                    <a:cubicBezTo>
                      <a:pt x="214" y="9"/>
                      <a:pt x="214" y="9"/>
                      <a:pt x="214" y="9"/>
                    </a:cubicBezTo>
                    <a:cubicBezTo>
                      <a:pt x="214" y="9"/>
                      <a:pt x="214" y="9"/>
                      <a:pt x="214" y="9"/>
                    </a:cubicBezTo>
                    <a:close/>
                    <a:moveTo>
                      <a:pt x="218" y="9"/>
                    </a:move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ubicBezTo>
                      <a:pt x="218" y="9"/>
                      <a:pt x="218" y="9"/>
                      <a:pt x="218" y="9"/>
                    </a:cubicBezTo>
                    <a:close/>
                    <a:moveTo>
                      <a:pt x="95" y="8"/>
                    </a:move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5" y="8"/>
                    </a:cubicBezTo>
                    <a:close/>
                    <a:moveTo>
                      <a:pt x="339" y="8"/>
                    </a:moveTo>
                    <a:cubicBezTo>
                      <a:pt x="339" y="8"/>
                      <a:pt x="340" y="8"/>
                      <a:pt x="340" y="8"/>
                    </a:cubicBezTo>
                    <a:cubicBezTo>
                      <a:pt x="340" y="8"/>
                      <a:pt x="340" y="8"/>
                      <a:pt x="340" y="8"/>
                    </a:cubicBezTo>
                    <a:cubicBezTo>
                      <a:pt x="340" y="8"/>
                      <a:pt x="339" y="8"/>
                      <a:pt x="339" y="8"/>
                    </a:cubicBezTo>
                    <a:close/>
                    <a:moveTo>
                      <a:pt x="336" y="8"/>
                    </a:moveTo>
                    <a:cubicBezTo>
                      <a:pt x="336" y="8"/>
                      <a:pt x="336" y="8"/>
                      <a:pt x="336" y="8"/>
                    </a:cubicBezTo>
                    <a:cubicBezTo>
                      <a:pt x="336" y="8"/>
                      <a:pt x="336" y="8"/>
                      <a:pt x="336" y="8"/>
                    </a:cubicBezTo>
                    <a:cubicBezTo>
                      <a:pt x="336" y="8"/>
                      <a:pt x="336" y="8"/>
                      <a:pt x="336" y="8"/>
                    </a:cubicBezTo>
                    <a:cubicBezTo>
                      <a:pt x="336" y="8"/>
                      <a:pt x="336" y="8"/>
                      <a:pt x="336" y="8"/>
                    </a:cubicBezTo>
                    <a:close/>
                    <a:moveTo>
                      <a:pt x="342" y="8"/>
                    </a:moveTo>
                    <a:cubicBezTo>
                      <a:pt x="342" y="8"/>
                      <a:pt x="343" y="8"/>
                      <a:pt x="343" y="8"/>
                    </a:cubicBezTo>
                    <a:cubicBezTo>
                      <a:pt x="343" y="7"/>
                      <a:pt x="343" y="8"/>
                      <a:pt x="343" y="8"/>
                    </a:cubicBezTo>
                    <a:cubicBezTo>
                      <a:pt x="343" y="8"/>
                      <a:pt x="342" y="8"/>
                      <a:pt x="342" y="8"/>
                    </a:cubicBezTo>
                    <a:close/>
                    <a:moveTo>
                      <a:pt x="311" y="7"/>
                    </a:moveTo>
                    <a:cubicBezTo>
                      <a:pt x="311" y="7"/>
                      <a:pt x="311" y="7"/>
                      <a:pt x="311" y="7"/>
                    </a:cubicBezTo>
                    <a:cubicBezTo>
                      <a:pt x="311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09" y="7"/>
                      <a:pt x="309" y="7"/>
                      <a:pt x="309" y="7"/>
                    </a:cubicBezTo>
                    <a:cubicBezTo>
                      <a:pt x="308" y="7"/>
                      <a:pt x="308" y="7"/>
                      <a:pt x="308" y="7"/>
                    </a:cubicBezTo>
                    <a:cubicBezTo>
                      <a:pt x="308" y="7"/>
                      <a:pt x="308" y="7"/>
                      <a:pt x="308" y="7"/>
                    </a:cubicBezTo>
                    <a:cubicBezTo>
                      <a:pt x="308" y="7"/>
                      <a:pt x="308" y="7"/>
                      <a:pt x="308" y="7"/>
                    </a:cubicBezTo>
                    <a:cubicBezTo>
                      <a:pt x="308" y="7"/>
                      <a:pt x="308" y="7"/>
                      <a:pt x="309" y="7"/>
                    </a:cubicBezTo>
                    <a:cubicBezTo>
                      <a:pt x="309" y="7"/>
                      <a:pt x="309" y="7"/>
                      <a:pt x="309" y="7"/>
                    </a:cubicBezTo>
                    <a:cubicBezTo>
                      <a:pt x="309" y="7"/>
                      <a:pt x="309" y="7"/>
                      <a:pt x="309" y="7"/>
                    </a:cubicBezTo>
                    <a:cubicBezTo>
                      <a:pt x="309" y="7"/>
                      <a:pt x="309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1" y="7"/>
                    </a:cubicBezTo>
                    <a:cubicBezTo>
                      <a:pt x="311" y="7"/>
                      <a:pt x="311" y="7"/>
                      <a:pt x="311" y="7"/>
                    </a:cubicBezTo>
                    <a:cubicBezTo>
                      <a:pt x="312" y="7"/>
                      <a:pt x="312" y="7"/>
                      <a:pt x="312" y="7"/>
                    </a:cubicBezTo>
                    <a:cubicBezTo>
                      <a:pt x="312" y="7"/>
                      <a:pt x="311" y="7"/>
                      <a:pt x="311" y="7"/>
                    </a:cubicBezTo>
                    <a:cubicBezTo>
                      <a:pt x="311" y="7"/>
                      <a:pt x="311" y="7"/>
                      <a:pt x="311" y="7"/>
                    </a:cubicBezTo>
                    <a:close/>
                    <a:moveTo>
                      <a:pt x="310" y="7"/>
                    </a:move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ubicBezTo>
                      <a:pt x="310" y="7"/>
                      <a:pt x="310" y="7"/>
                      <a:pt x="310" y="7"/>
                    </a:cubicBezTo>
                    <a:close/>
                    <a:moveTo>
                      <a:pt x="164" y="7"/>
                    </a:moveTo>
                    <a:cubicBezTo>
                      <a:pt x="164" y="7"/>
                      <a:pt x="164" y="7"/>
                      <a:pt x="164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4" y="7"/>
                      <a:pt x="164" y="7"/>
                      <a:pt x="164" y="7"/>
                    </a:cubicBezTo>
                    <a:close/>
                    <a:moveTo>
                      <a:pt x="340" y="7"/>
                    </a:moveTo>
                    <a:cubicBezTo>
                      <a:pt x="340" y="7"/>
                      <a:pt x="340" y="7"/>
                      <a:pt x="340" y="7"/>
                    </a:cubicBezTo>
                    <a:cubicBezTo>
                      <a:pt x="340" y="7"/>
                      <a:pt x="340" y="7"/>
                      <a:pt x="340" y="7"/>
                    </a:cubicBezTo>
                    <a:cubicBezTo>
                      <a:pt x="340" y="7"/>
                      <a:pt x="340" y="7"/>
                      <a:pt x="340" y="7"/>
                    </a:cubicBezTo>
                    <a:cubicBezTo>
                      <a:pt x="340" y="7"/>
                      <a:pt x="340" y="7"/>
                      <a:pt x="340" y="7"/>
                    </a:cubicBezTo>
                    <a:close/>
                    <a:moveTo>
                      <a:pt x="188" y="7"/>
                    </a:moveTo>
                    <a:cubicBezTo>
                      <a:pt x="188" y="7"/>
                      <a:pt x="188" y="7"/>
                      <a:pt x="188" y="7"/>
                    </a:cubicBezTo>
                    <a:cubicBezTo>
                      <a:pt x="188" y="7"/>
                      <a:pt x="188" y="7"/>
                      <a:pt x="188" y="7"/>
                    </a:cubicBezTo>
                    <a:cubicBezTo>
                      <a:pt x="188" y="7"/>
                      <a:pt x="188" y="7"/>
                      <a:pt x="188" y="7"/>
                    </a:cubicBezTo>
                    <a:close/>
                    <a:moveTo>
                      <a:pt x="187" y="7"/>
                    </a:moveTo>
                    <a:cubicBezTo>
                      <a:pt x="187" y="7"/>
                      <a:pt x="187" y="7"/>
                      <a:pt x="187" y="7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7" y="7"/>
                      <a:pt x="187" y="7"/>
                      <a:pt x="187" y="7"/>
                    </a:cubicBezTo>
                    <a:close/>
                    <a:moveTo>
                      <a:pt x="185" y="7"/>
                    </a:moveTo>
                    <a:cubicBezTo>
                      <a:pt x="185" y="7"/>
                      <a:pt x="185" y="7"/>
                      <a:pt x="185" y="6"/>
                    </a:cubicBezTo>
                    <a:cubicBezTo>
                      <a:pt x="185" y="6"/>
                      <a:pt x="185" y="6"/>
                      <a:pt x="185" y="7"/>
                    </a:cubicBezTo>
                    <a:cubicBezTo>
                      <a:pt x="185" y="7"/>
                      <a:pt x="185" y="7"/>
                      <a:pt x="185" y="7"/>
                    </a:cubicBezTo>
                    <a:close/>
                    <a:moveTo>
                      <a:pt x="194" y="6"/>
                    </a:moveTo>
                    <a:cubicBezTo>
                      <a:pt x="194" y="6"/>
                      <a:pt x="194" y="6"/>
                      <a:pt x="194" y="6"/>
                    </a:cubicBezTo>
                    <a:cubicBezTo>
                      <a:pt x="194" y="6"/>
                      <a:pt x="194" y="6"/>
                      <a:pt x="194" y="6"/>
                    </a:cubicBezTo>
                    <a:cubicBezTo>
                      <a:pt x="194" y="6"/>
                      <a:pt x="193" y="6"/>
                      <a:pt x="193" y="6"/>
                    </a:cubicBezTo>
                    <a:cubicBezTo>
                      <a:pt x="193" y="5"/>
                      <a:pt x="194" y="5"/>
                      <a:pt x="195" y="5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5" y="6"/>
                      <a:pt x="195" y="6"/>
                      <a:pt x="194" y="6"/>
                    </a:cubicBezTo>
                    <a:close/>
                    <a:moveTo>
                      <a:pt x="303" y="6"/>
                    </a:move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6"/>
                      <a:pt x="302" y="6"/>
                    </a:cubicBezTo>
                    <a:cubicBezTo>
                      <a:pt x="302" y="6"/>
                      <a:pt x="302" y="5"/>
                      <a:pt x="303" y="5"/>
                    </a:cubicBezTo>
                    <a:cubicBezTo>
                      <a:pt x="303" y="6"/>
                      <a:pt x="303" y="6"/>
                      <a:pt x="303" y="6"/>
                    </a:cubicBezTo>
                    <a:cubicBezTo>
                      <a:pt x="303" y="6"/>
                      <a:pt x="303" y="6"/>
                      <a:pt x="303" y="6"/>
                    </a:cubicBezTo>
                    <a:cubicBezTo>
                      <a:pt x="303" y="6"/>
                      <a:pt x="303" y="6"/>
                      <a:pt x="303" y="6"/>
                    </a:cubicBezTo>
                    <a:close/>
                    <a:moveTo>
                      <a:pt x="301" y="6"/>
                    </a:moveTo>
                    <a:cubicBezTo>
                      <a:pt x="301" y="6"/>
                      <a:pt x="301" y="6"/>
                      <a:pt x="301" y="6"/>
                    </a:cubicBezTo>
                    <a:cubicBezTo>
                      <a:pt x="301" y="6"/>
                      <a:pt x="301" y="6"/>
                      <a:pt x="301" y="6"/>
                    </a:cubicBezTo>
                    <a:cubicBezTo>
                      <a:pt x="301" y="6"/>
                      <a:pt x="301" y="6"/>
                      <a:pt x="301" y="6"/>
                    </a:cubicBezTo>
                    <a:close/>
                    <a:moveTo>
                      <a:pt x="304" y="6"/>
                    </a:moveTo>
                    <a:cubicBezTo>
                      <a:pt x="304" y="6"/>
                      <a:pt x="304" y="6"/>
                      <a:pt x="304" y="6"/>
                    </a:cubicBezTo>
                    <a:cubicBezTo>
                      <a:pt x="304" y="6"/>
                      <a:pt x="304" y="6"/>
                      <a:pt x="304" y="6"/>
                    </a:cubicBezTo>
                    <a:cubicBezTo>
                      <a:pt x="304" y="6"/>
                      <a:pt x="304" y="6"/>
                      <a:pt x="304" y="6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6" y="5"/>
                      <a:pt x="196" y="5"/>
                    </a:cubicBezTo>
                    <a:cubicBezTo>
                      <a:pt x="196" y="5"/>
                      <a:pt x="195" y="5"/>
                      <a:pt x="195" y="5"/>
                    </a:cubicBezTo>
                    <a:close/>
                    <a:moveTo>
                      <a:pt x="281" y="5"/>
                    </a:moveTo>
                    <a:cubicBezTo>
                      <a:pt x="281" y="5"/>
                      <a:pt x="282" y="5"/>
                      <a:pt x="282" y="5"/>
                    </a:cubicBezTo>
                    <a:cubicBezTo>
                      <a:pt x="282" y="5"/>
                      <a:pt x="282" y="5"/>
                      <a:pt x="282" y="5"/>
                    </a:cubicBezTo>
                    <a:cubicBezTo>
                      <a:pt x="282" y="5"/>
                      <a:pt x="281" y="5"/>
                      <a:pt x="281" y="5"/>
                    </a:cubicBezTo>
                    <a:close/>
                    <a:moveTo>
                      <a:pt x="284" y="5"/>
                    </a:moveTo>
                    <a:cubicBezTo>
                      <a:pt x="284" y="5"/>
                      <a:pt x="284" y="5"/>
                      <a:pt x="284" y="5"/>
                    </a:cubicBezTo>
                    <a:cubicBezTo>
                      <a:pt x="284" y="4"/>
                      <a:pt x="284" y="4"/>
                      <a:pt x="284" y="4"/>
                    </a:cubicBezTo>
                    <a:cubicBezTo>
                      <a:pt x="284" y="4"/>
                      <a:pt x="284" y="4"/>
                      <a:pt x="284" y="4"/>
                    </a:cubicBezTo>
                    <a:cubicBezTo>
                      <a:pt x="284" y="4"/>
                      <a:pt x="284" y="3"/>
                      <a:pt x="284" y="3"/>
                    </a:cubicBezTo>
                    <a:cubicBezTo>
                      <a:pt x="284" y="3"/>
                      <a:pt x="284" y="3"/>
                      <a:pt x="284" y="3"/>
                    </a:cubicBezTo>
                    <a:cubicBezTo>
                      <a:pt x="284" y="3"/>
                      <a:pt x="284" y="3"/>
                      <a:pt x="284" y="3"/>
                    </a:cubicBezTo>
                    <a:cubicBezTo>
                      <a:pt x="284" y="3"/>
                      <a:pt x="284" y="3"/>
                      <a:pt x="284" y="3"/>
                    </a:cubicBezTo>
                    <a:cubicBezTo>
                      <a:pt x="284" y="4"/>
                      <a:pt x="284" y="5"/>
                      <a:pt x="284" y="5"/>
                    </a:cubicBezTo>
                    <a:cubicBezTo>
                      <a:pt x="284" y="5"/>
                      <a:pt x="284" y="5"/>
                      <a:pt x="284" y="5"/>
                    </a:cubicBezTo>
                    <a:close/>
                    <a:moveTo>
                      <a:pt x="295" y="5"/>
                    </a:moveTo>
                    <a:cubicBezTo>
                      <a:pt x="295" y="5"/>
                      <a:pt x="296" y="5"/>
                      <a:pt x="296" y="5"/>
                    </a:cubicBezTo>
                    <a:cubicBezTo>
                      <a:pt x="296" y="5"/>
                      <a:pt x="296" y="5"/>
                      <a:pt x="296" y="5"/>
                    </a:cubicBezTo>
                    <a:cubicBezTo>
                      <a:pt x="296" y="5"/>
                      <a:pt x="295" y="5"/>
                      <a:pt x="295" y="5"/>
                    </a:cubicBezTo>
                    <a:close/>
                    <a:moveTo>
                      <a:pt x="282" y="5"/>
                    </a:moveTo>
                    <a:cubicBezTo>
                      <a:pt x="282" y="5"/>
                      <a:pt x="282" y="5"/>
                      <a:pt x="283" y="5"/>
                    </a:cubicBezTo>
                    <a:cubicBezTo>
                      <a:pt x="283" y="5"/>
                      <a:pt x="283" y="5"/>
                      <a:pt x="283" y="5"/>
                    </a:cubicBezTo>
                    <a:cubicBezTo>
                      <a:pt x="282" y="5"/>
                      <a:pt x="282" y="5"/>
                      <a:pt x="282" y="5"/>
                    </a:cubicBezTo>
                    <a:close/>
                    <a:moveTo>
                      <a:pt x="293" y="4"/>
                    </a:moveTo>
                    <a:cubicBezTo>
                      <a:pt x="293" y="4"/>
                      <a:pt x="294" y="4"/>
                      <a:pt x="294" y="4"/>
                    </a:cubicBezTo>
                    <a:cubicBezTo>
                      <a:pt x="294" y="4"/>
                      <a:pt x="294" y="4"/>
                      <a:pt x="294" y="4"/>
                    </a:cubicBezTo>
                    <a:cubicBezTo>
                      <a:pt x="294" y="4"/>
                      <a:pt x="294" y="4"/>
                      <a:pt x="293" y="4"/>
                    </a:cubicBezTo>
                    <a:close/>
                    <a:moveTo>
                      <a:pt x="298" y="4"/>
                    </a:moveTo>
                    <a:cubicBezTo>
                      <a:pt x="298" y="4"/>
                      <a:pt x="298" y="4"/>
                      <a:pt x="298" y="4"/>
                    </a:cubicBezTo>
                    <a:cubicBezTo>
                      <a:pt x="298" y="4"/>
                      <a:pt x="298" y="4"/>
                      <a:pt x="297" y="4"/>
                    </a:cubicBezTo>
                    <a:cubicBezTo>
                      <a:pt x="297" y="4"/>
                      <a:pt x="297" y="4"/>
                      <a:pt x="298" y="4"/>
                    </a:cubicBezTo>
                    <a:close/>
                    <a:moveTo>
                      <a:pt x="298" y="4"/>
                    </a:moveTo>
                    <a:cubicBezTo>
                      <a:pt x="298" y="4"/>
                      <a:pt x="298" y="4"/>
                      <a:pt x="298" y="4"/>
                    </a:cubicBezTo>
                    <a:cubicBezTo>
                      <a:pt x="299" y="4"/>
                      <a:pt x="299" y="4"/>
                      <a:pt x="299" y="4"/>
                    </a:cubicBezTo>
                    <a:cubicBezTo>
                      <a:pt x="299" y="4"/>
                      <a:pt x="299" y="4"/>
                      <a:pt x="299" y="4"/>
                    </a:cubicBezTo>
                    <a:cubicBezTo>
                      <a:pt x="299" y="4"/>
                      <a:pt x="299" y="4"/>
                      <a:pt x="299" y="4"/>
                    </a:cubicBezTo>
                    <a:cubicBezTo>
                      <a:pt x="299" y="4"/>
                      <a:pt x="299" y="4"/>
                      <a:pt x="298" y="4"/>
                    </a:cubicBezTo>
                    <a:close/>
                    <a:moveTo>
                      <a:pt x="269" y="4"/>
                    </a:moveTo>
                    <a:cubicBezTo>
                      <a:pt x="269" y="4"/>
                      <a:pt x="269" y="4"/>
                      <a:pt x="269" y="4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8" y="3"/>
                      <a:pt x="268" y="3"/>
                      <a:pt x="268" y="3"/>
                    </a:cubicBezTo>
                    <a:cubicBezTo>
                      <a:pt x="269" y="3"/>
                      <a:pt x="269" y="3"/>
                      <a:pt x="268" y="2"/>
                    </a:cubicBezTo>
                    <a:cubicBezTo>
                      <a:pt x="268" y="2"/>
                      <a:pt x="268" y="2"/>
                      <a:pt x="268" y="2"/>
                    </a:cubicBezTo>
                    <a:cubicBezTo>
                      <a:pt x="269" y="2"/>
                      <a:pt x="269" y="2"/>
                      <a:pt x="269" y="2"/>
                    </a:cubicBezTo>
                    <a:cubicBezTo>
                      <a:pt x="269" y="2"/>
                      <a:pt x="269" y="2"/>
                      <a:pt x="270" y="2"/>
                    </a:cubicBezTo>
                    <a:cubicBezTo>
                      <a:pt x="270" y="2"/>
                      <a:pt x="270" y="2"/>
                      <a:pt x="270" y="2"/>
                    </a:cubicBezTo>
                    <a:cubicBezTo>
                      <a:pt x="271" y="2"/>
                      <a:pt x="271" y="2"/>
                      <a:pt x="271" y="2"/>
                    </a:cubicBezTo>
                    <a:cubicBezTo>
                      <a:pt x="271" y="2"/>
                      <a:pt x="271" y="2"/>
                      <a:pt x="271" y="2"/>
                    </a:cubicBezTo>
                    <a:cubicBezTo>
                      <a:pt x="271" y="2"/>
                      <a:pt x="270" y="2"/>
                      <a:pt x="270" y="2"/>
                    </a:cubicBezTo>
                    <a:cubicBezTo>
                      <a:pt x="270" y="2"/>
                      <a:pt x="270" y="2"/>
                      <a:pt x="270" y="2"/>
                    </a:cubicBezTo>
                    <a:cubicBezTo>
                      <a:pt x="270" y="2"/>
                      <a:pt x="269" y="2"/>
                      <a:pt x="269" y="2"/>
                    </a:cubicBezTo>
                    <a:cubicBezTo>
                      <a:pt x="269" y="2"/>
                      <a:pt x="269" y="2"/>
                      <a:pt x="269" y="3"/>
                    </a:cubicBezTo>
                    <a:cubicBezTo>
                      <a:pt x="269" y="3"/>
                      <a:pt x="269" y="3"/>
                      <a:pt x="270" y="3"/>
                    </a:cubicBezTo>
                    <a:cubicBezTo>
                      <a:pt x="270" y="3"/>
                      <a:pt x="270" y="3"/>
                      <a:pt x="270" y="3"/>
                    </a:cubicBezTo>
                    <a:cubicBezTo>
                      <a:pt x="270" y="3"/>
                      <a:pt x="270" y="3"/>
                      <a:pt x="270" y="3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4"/>
                      <a:pt x="269" y="4"/>
                      <a:pt x="269" y="4"/>
                    </a:cubicBezTo>
                    <a:cubicBezTo>
                      <a:pt x="269" y="4"/>
                      <a:pt x="269" y="4"/>
                      <a:pt x="269" y="4"/>
                    </a:cubicBezTo>
                    <a:close/>
                    <a:moveTo>
                      <a:pt x="300" y="4"/>
                    </a:moveTo>
                    <a:cubicBezTo>
                      <a:pt x="300" y="4"/>
                      <a:pt x="300" y="3"/>
                      <a:pt x="300" y="3"/>
                    </a:cubicBezTo>
                    <a:cubicBezTo>
                      <a:pt x="301" y="3"/>
                      <a:pt x="301" y="3"/>
                      <a:pt x="300" y="3"/>
                    </a:cubicBezTo>
                    <a:cubicBezTo>
                      <a:pt x="300" y="4"/>
                      <a:pt x="300" y="4"/>
                      <a:pt x="300" y="4"/>
                    </a:cubicBezTo>
                    <a:cubicBezTo>
                      <a:pt x="300" y="4"/>
                      <a:pt x="299" y="4"/>
                      <a:pt x="300" y="4"/>
                    </a:cubicBezTo>
                    <a:close/>
                    <a:moveTo>
                      <a:pt x="220" y="4"/>
                    </a:moveTo>
                    <a:cubicBezTo>
                      <a:pt x="220" y="4"/>
                      <a:pt x="220" y="3"/>
                      <a:pt x="220" y="3"/>
                    </a:cubicBezTo>
                    <a:cubicBezTo>
                      <a:pt x="220" y="3"/>
                      <a:pt x="221" y="3"/>
                      <a:pt x="221" y="4"/>
                    </a:cubicBezTo>
                    <a:cubicBezTo>
                      <a:pt x="221" y="4"/>
                      <a:pt x="220" y="4"/>
                      <a:pt x="220" y="4"/>
                    </a:cubicBezTo>
                    <a:close/>
                    <a:moveTo>
                      <a:pt x="250" y="4"/>
                    </a:moveTo>
                    <a:cubicBezTo>
                      <a:pt x="250" y="3"/>
                      <a:pt x="250" y="3"/>
                      <a:pt x="250" y="3"/>
                    </a:cubicBezTo>
                    <a:cubicBezTo>
                      <a:pt x="250" y="3"/>
                      <a:pt x="250" y="3"/>
                      <a:pt x="250" y="4"/>
                    </a:cubicBezTo>
                    <a:cubicBezTo>
                      <a:pt x="250" y="4"/>
                      <a:pt x="250" y="4"/>
                      <a:pt x="250" y="4"/>
                    </a:cubicBezTo>
                    <a:close/>
                    <a:moveTo>
                      <a:pt x="281" y="3"/>
                    </a:moveTo>
                    <a:cubicBezTo>
                      <a:pt x="281" y="3"/>
                      <a:pt x="281" y="3"/>
                      <a:pt x="281" y="3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2" y="3"/>
                      <a:pt x="282" y="2"/>
                      <a:pt x="282" y="3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2" y="3"/>
                      <a:pt x="281" y="3"/>
                      <a:pt x="281" y="3"/>
                    </a:cubicBezTo>
                    <a:close/>
                    <a:moveTo>
                      <a:pt x="286" y="3"/>
                    </a:moveTo>
                    <a:cubicBezTo>
                      <a:pt x="286" y="3"/>
                      <a:pt x="286" y="3"/>
                      <a:pt x="286" y="3"/>
                    </a:cubicBezTo>
                    <a:cubicBezTo>
                      <a:pt x="286" y="3"/>
                      <a:pt x="286" y="3"/>
                      <a:pt x="286" y="3"/>
                    </a:cubicBezTo>
                    <a:cubicBezTo>
                      <a:pt x="286" y="3"/>
                      <a:pt x="286" y="2"/>
                      <a:pt x="285" y="2"/>
                    </a:cubicBezTo>
                    <a:cubicBezTo>
                      <a:pt x="285" y="2"/>
                      <a:pt x="285" y="2"/>
                      <a:pt x="285" y="2"/>
                    </a:cubicBezTo>
                    <a:cubicBezTo>
                      <a:pt x="286" y="2"/>
                      <a:pt x="286" y="2"/>
                      <a:pt x="286" y="2"/>
                    </a:cubicBezTo>
                    <a:cubicBezTo>
                      <a:pt x="286" y="1"/>
                      <a:pt x="286" y="1"/>
                      <a:pt x="286" y="1"/>
                    </a:cubicBezTo>
                    <a:cubicBezTo>
                      <a:pt x="286" y="1"/>
                      <a:pt x="286" y="1"/>
                      <a:pt x="286" y="1"/>
                    </a:cubicBezTo>
                    <a:cubicBezTo>
                      <a:pt x="286" y="1"/>
                      <a:pt x="286" y="1"/>
                      <a:pt x="286" y="1"/>
                    </a:cubicBezTo>
                    <a:cubicBezTo>
                      <a:pt x="286" y="1"/>
                      <a:pt x="286" y="1"/>
                      <a:pt x="287" y="1"/>
                    </a:cubicBezTo>
                    <a:cubicBezTo>
                      <a:pt x="287" y="2"/>
                      <a:pt x="286" y="2"/>
                      <a:pt x="286" y="2"/>
                    </a:cubicBezTo>
                    <a:cubicBezTo>
                      <a:pt x="286" y="2"/>
                      <a:pt x="286" y="3"/>
                      <a:pt x="286" y="3"/>
                    </a:cubicBezTo>
                    <a:cubicBezTo>
                      <a:pt x="286" y="3"/>
                      <a:pt x="286" y="3"/>
                      <a:pt x="286" y="3"/>
                    </a:cubicBezTo>
                    <a:cubicBezTo>
                      <a:pt x="286" y="3"/>
                      <a:pt x="286" y="3"/>
                      <a:pt x="286" y="3"/>
                    </a:cubicBezTo>
                    <a:close/>
                    <a:moveTo>
                      <a:pt x="301" y="3"/>
                    </a:moveTo>
                    <a:cubicBezTo>
                      <a:pt x="301" y="3"/>
                      <a:pt x="301" y="3"/>
                      <a:pt x="302" y="3"/>
                    </a:cubicBezTo>
                    <a:cubicBezTo>
                      <a:pt x="302" y="3"/>
                      <a:pt x="302" y="3"/>
                      <a:pt x="302" y="3"/>
                    </a:cubicBezTo>
                    <a:cubicBezTo>
                      <a:pt x="301" y="3"/>
                      <a:pt x="301" y="3"/>
                      <a:pt x="301" y="3"/>
                    </a:cubicBezTo>
                    <a:close/>
                    <a:moveTo>
                      <a:pt x="240" y="3"/>
                    </a:moveTo>
                    <a:cubicBezTo>
                      <a:pt x="240" y="3"/>
                      <a:pt x="240" y="3"/>
                      <a:pt x="241" y="3"/>
                    </a:cubicBezTo>
                    <a:cubicBezTo>
                      <a:pt x="241" y="3"/>
                      <a:pt x="241" y="3"/>
                      <a:pt x="241" y="3"/>
                    </a:cubicBezTo>
                    <a:cubicBezTo>
                      <a:pt x="240" y="3"/>
                      <a:pt x="240" y="3"/>
                      <a:pt x="240" y="3"/>
                    </a:cubicBezTo>
                    <a:close/>
                    <a:moveTo>
                      <a:pt x="251" y="3"/>
                    </a:moveTo>
                    <a:cubicBezTo>
                      <a:pt x="251" y="3"/>
                      <a:pt x="251" y="3"/>
                      <a:pt x="251" y="3"/>
                    </a:cubicBezTo>
                    <a:cubicBezTo>
                      <a:pt x="251" y="3"/>
                      <a:pt x="251" y="3"/>
                      <a:pt x="251" y="3"/>
                    </a:cubicBezTo>
                    <a:cubicBezTo>
                      <a:pt x="251" y="2"/>
                      <a:pt x="251" y="2"/>
                      <a:pt x="251" y="2"/>
                    </a:cubicBezTo>
                    <a:cubicBezTo>
                      <a:pt x="251" y="2"/>
                      <a:pt x="251" y="3"/>
                      <a:pt x="251" y="3"/>
                    </a:cubicBezTo>
                    <a:cubicBezTo>
                      <a:pt x="251" y="3"/>
                      <a:pt x="251" y="3"/>
                      <a:pt x="251" y="3"/>
                    </a:cubicBezTo>
                    <a:close/>
                    <a:moveTo>
                      <a:pt x="303" y="2"/>
                    </a:moveTo>
                    <a:cubicBezTo>
                      <a:pt x="303" y="2"/>
                      <a:pt x="303" y="2"/>
                      <a:pt x="303" y="2"/>
                    </a:cubicBezTo>
                    <a:cubicBezTo>
                      <a:pt x="303" y="2"/>
                      <a:pt x="303" y="2"/>
                      <a:pt x="303" y="2"/>
                    </a:cubicBezTo>
                    <a:cubicBezTo>
                      <a:pt x="303" y="2"/>
                      <a:pt x="303" y="2"/>
                      <a:pt x="303" y="2"/>
                    </a:cubicBezTo>
                    <a:close/>
                    <a:moveTo>
                      <a:pt x="278" y="2"/>
                    </a:moveTo>
                    <a:cubicBezTo>
                      <a:pt x="278" y="2"/>
                      <a:pt x="278" y="2"/>
                      <a:pt x="278" y="2"/>
                    </a:cubicBezTo>
                    <a:cubicBezTo>
                      <a:pt x="278" y="2"/>
                      <a:pt x="278" y="2"/>
                      <a:pt x="278" y="2"/>
                    </a:cubicBezTo>
                    <a:cubicBezTo>
                      <a:pt x="278" y="2"/>
                      <a:pt x="278" y="2"/>
                      <a:pt x="278" y="2"/>
                    </a:cubicBezTo>
                    <a:cubicBezTo>
                      <a:pt x="277" y="1"/>
                      <a:pt x="277" y="1"/>
                      <a:pt x="278" y="1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8" y="1"/>
                      <a:pt x="278" y="1"/>
                      <a:pt x="278" y="1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279" y="0"/>
                      <a:pt x="279" y="0"/>
                      <a:pt x="279" y="1"/>
                    </a:cubicBezTo>
                    <a:cubicBezTo>
                      <a:pt x="279" y="1"/>
                      <a:pt x="279" y="2"/>
                      <a:pt x="279" y="2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79" y="2"/>
                      <a:pt x="279" y="2"/>
                      <a:pt x="278" y="2"/>
                    </a:cubicBezTo>
                    <a:close/>
                    <a:moveTo>
                      <a:pt x="308" y="2"/>
                    </a:moveTo>
                    <a:cubicBezTo>
                      <a:pt x="308" y="2"/>
                      <a:pt x="308" y="2"/>
                      <a:pt x="308" y="2"/>
                    </a:cubicBezTo>
                    <a:cubicBezTo>
                      <a:pt x="308" y="2"/>
                      <a:pt x="308" y="2"/>
                      <a:pt x="308" y="2"/>
                    </a:cubicBezTo>
                    <a:cubicBezTo>
                      <a:pt x="309" y="2"/>
                      <a:pt x="309" y="2"/>
                      <a:pt x="309" y="2"/>
                    </a:cubicBezTo>
                    <a:cubicBezTo>
                      <a:pt x="309" y="2"/>
                      <a:pt x="309" y="2"/>
                      <a:pt x="309" y="2"/>
                    </a:cubicBezTo>
                    <a:cubicBezTo>
                      <a:pt x="308" y="2"/>
                      <a:pt x="308" y="2"/>
                      <a:pt x="308" y="2"/>
                    </a:cubicBezTo>
                    <a:close/>
                    <a:moveTo>
                      <a:pt x="272" y="2"/>
                    </a:moveTo>
                    <a:cubicBezTo>
                      <a:pt x="272" y="2"/>
                      <a:pt x="272" y="2"/>
                      <a:pt x="272" y="2"/>
                    </a:cubicBezTo>
                    <a:cubicBezTo>
                      <a:pt x="272" y="2"/>
                      <a:pt x="272" y="2"/>
                      <a:pt x="272" y="2"/>
                    </a:cubicBezTo>
                    <a:cubicBezTo>
                      <a:pt x="272" y="2"/>
                      <a:pt x="272" y="2"/>
                      <a:pt x="272" y="1"/>
                    </a:cubicBezTo>
                    <a:cubicBezTo>
                      <a:pt x="272" y="1"/>
                      <a:pt x="273" y="1"/>
                      <a:pt x="272" y="1"/>
                    </a:cubicBezTo>
                    <a:cubicBezTo>
                      <a:pt x="272" y="1"/>
                      <a:pt x="272" y="1"/>
                      <a:pt x="272" y="1"/>
                    </a:cubicBezTo>
                    <a:cubicBezTo>
                      <a:pt x="273" y="1"/>
                      <a:pt x="273" y="1"/>
                      <a:pt x="273" y="1"/>
                    </a:cubicBezTo>
                    <a:cubicBezTo>
                      <a:pt x="273" y="1"/>
                      <a:pt x="274" y="0"/>
                      <a:pt x="274" y="0"/>
                    </a:cubicBezTo>
                    <a:cubicBezTo>
                      <a:pt x="274" y="0"/>
                      <a:pt x="274" y="0"/>
                      <a:pt x="275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75" y="1"/>
                      <a:pt x="275" y="1"/>
                      <a:pt x="275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75" y="0"/>
                      <a:pt x="275" y="0"/>
                      <a:pt x="276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6" y="1"/>
                      <a:pt x="276" y="1"/>
                      <a:pt x="276" y="1"/>
                    </a:cubicBezTo>
                    <a:cubicBezTo>
                      <a:pt x="276" y="1"/>
                      <a:pt x="276" y="1"/>
                      <a:pt x="276" y="1"/>
                    </a:cubicBezTo>
                    <a:cubicBezTo>
                      <a:pt x="276" y="1"/>
                      <a:pt x="275" y="1"/>
                      <a:pt x="275" y="1"/>
                    </a:cubicBezTo>
                    <a:cubicBezTo>
                      <a:pt x="275" y="1"/>
                      <a:pt x="275" y="1"/>
                      <a:pt x="275" y="1"/>
                    </a:cubicBezTo>
                    <a:cubicBezTo>
                      <a:pt x="275" y="1"/>
                      <a:pt x="275" y="1"/>
                      <a:pt x="275" y="1"/>
                    </a:cubicBezTo>
                    <a:cubicBezTo>
                      <a:pt x="275" y="1"/>
                      <a:pt x="275" y="1"/>
                      <a:pt x="274" y="1"/>
                    </a:cubicBezTo>
                    <a:cubicBezTo>
                      <a:pt x="274" y="1"/>
                      <a:pt x="274" y="1"/>
                      <a:pt x="274" y="1"/>
                    </a:cubicBezTo>
                    <a:cubicBezTo>
                      <a:pt x="274" y="1"/>
                      <a:pt x="274" y="1"/>
                      <a:pt x="273" y="1"/>
                    </a:cubicBezTo>
                    <a:cubicBezTo>
                      <a:pt x="273" y="1"/>
                      <a:pt x="273" y="1"/>
                      <a:pt x="273" y="1"/>
                    </a:cubicBezTo>
                    <a:cubicBezTo>
                      <a:pt x="273" y="1"/>
                      <a:pt x="273" y="2"/>
                      <a:pt x="273" y="2"/>
                    </a:cubicBezTo>
                    <a:cubicBezTo>
                      <a:pt x="273" y="2"/>
                      <a:pt x="273" y="2"/>
                      <a:pt x="272" y="2"/>
                    </a:cubicBezTo>
                    <a:cubicBezTo>
                      <a:pt x="272" y="2"/>
                      <a:pt x="272" y="2"/>
                      <a:pt x="272" y="2"/>
                    </a:cubicBezTo>
                    <a:close/>
                    <a:moveTo>
                      <a:pt x="293" y="2"/>
                    </a:moveTo>
                    <a:cubicBezTo>
                      <a:pt x="292" y="2"/>
                      <a:pt x="292" y="2"/>
                      <a:pt x="292" y="2"/>
                    </a:cubicBezTo>
                    <a:cubicBezTo>
                      <a:pt x="293" y="2"/>
                      <a:pt x="293" y="2"/>
                      <a:pt x="293" y="2"/>
                    </a:cubicBezTo>
                    <a:cubicBezTo>
                      <a:pt x="293" y="2"/>
                      <a:pt x="293" y="2"/>
                      <a:pt x="293" y="2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3" y="2"/>
                      <a:pt x="293" y="2"/>
                      <a:pt x="293" y="2"/>
                    </a:cubicBezTo>
                    <a:cubicBezTo>
                      <a:pt x="293" y="2"/>
                      <a:pt x="293" y="2"/>
                      <a:pt x="293" y="2"/>
                    </a:cubicBezTo>
                    <a:close/>
                    <a:moveTo>
                      <a:pt x="191" y="2"/>
                    </a:moveTo>
                    <a:cubicBezTo>
                      <a:pt x="191" y="2"/>
                      <a:pt x="191" y="2"/>
                      <a:pt x="191" y="2"/>
                    </a:cubicBezTo>
                    <a:cubicBezTo>
                      <a:pt x="191" y="2"/>
                      <a:pt x="191" y="2"/>
                      <a:pt x="191" y="2"/>
                    </a:cubicBezTo>
                    <a:cubicBezTo>
                      <a:pt x="191" y="2"/>
                      <a:pt x="191" y="2"/>
                      <a:pt x="191" y="2"/>
                    </a:cubicBezTo>
                    <a:cubicBezTo>
                      <a:pt x="191" y="2"/>
                      <a:pt x="191" y="2"/>
                      <a:pt x="191" y="2"/>
                    </a:cubicBezTo>
                    <a:close/>
                    <a:moveTo>
                      <a:pt x="304" y="2"/>
                    </a:moveTo>
                    <a:cubicBezTo>
                      <a:pt x="304" y="2"/>
                      <a:pt x="304" y="2"/>
                      <a:pt x="304" y="2"/>
                    </a:cubicBezTo>
                    <a:cubicBezTo>
                      <a:pt x="304" y="2"/>
                      <a:pt x="304" y="2"/>
                      <a:pt x="304" y="2"/>
                    </a:cubicBezTo>
                    <a:cubicBezTo>
                      <a:pt x="304" y="2"/>
                      <a:pt x="304" y="2"/>
                      <a:pt x="304" y="2"/>
                    </a:cubicBezTo>
                    <a:cubicBezTo>
                      <a:pt x="305" y="2"/>
                      <a:pt x="305" y="2"/>
                      <a:pt x="305" y="1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305" y="2"/>
                      <a:pt x="305" y="2"/>
                      <a:pt x="305" y="2"/>
                    </a:cubicBezTo>
                    <a:cubicBezTo>
                      <a:pt x="305" y="2"/>
                      <a:pt x="304" y="2"/>
                      <a:pt x="304" y="2"/>
                    </a:cubicBezTo>
                    <a:cubicBezTo>
                      <a:pt x="304" y="2"/>
                      <a:pt x="304" y="2"/>
                      <a:pt x="304" y="2"/>
                    </a:cubicBezTo>
                    <a:close/>
                    <a:moveTo>
                      <a:pt x="269" y="1"/>
                    </a:moveTo>
                    <a:cubicBezTo>
                      <a:pt x="269" y="1"/>
                      <a:pt x="270" y="1"/>
                      <a:pt x="270" y="1"/>
                    </a:cubicBezTo>
                    <a:cubicBezTo>
                      <a:pt x="270" y="1"/>
                      <a:pt x="270" y="1"/>
                      <a:pt x="270" y="1"/>
                    </a:cubicBezTo>
                    <a:cubicBezTo>
                      <a:pt x="270" y="2"/>
                      <a:pt x="269" y="2"/>
                      <a:pt x="269" y="1"/>
                    </a:cubicBezTo>
                    <a:close/>
                    <a:moveTo>
                      <a:pt x="277" y="1"/>
                    </a:moveTo>
                    <a:cubicBezTo>
                      <a:pt x="276" y="1"/>
                      <a:pt x="276" y="1"/>
                      <a:pt x="276" y="1"/>
                    </a:cubicBezTo>
                    <a:cubicBezTo>
                      <a:pt x="276" y="1"/>
                      <a:pt x="277" y="1"/>
                      <a:pt x="277" y="1"/>
                    </a:cubicBezTo>
                    <a:cubicBezTo>
                      <a:pt x="277" y="1"/>
                      <a:pt x="277" y="1"/>
                      <a:pt x="277" y="1"/>
                    </a:cubicBezTo>
                    <a:close/>
                    <a:moveTo>
                      <a:pt x="268" y="1"/>
                    </a:moveTo>
                    <a:cubicBezTo>
                      <a:pt x="268" y="1"/>
                      <a:pt x="268" y="1"/>
                      <a:pt x="268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7" y="1"/>
                      <a:pt x="268" y="0"/>
                      <a:pt x="268" y="0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268" y="0"/>
                      <a:pt x="270" y="0"/>
                      <a:pt x="270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9" y="1"/>
                      <a:pt x="269" y="1"/>
                      <a:pt x="269" y="1"/>
                    </a:cubicBezTo>
                    <a:cubicBezTo>
                      <a:pt x="269" y="1"/>
                      <a:pt x="269" y="1"/>
                      <a:pt x="268" y="1"/>
                    </a:cubicBezTo>
                    <a:close/>
                    <a:moveTo>
                      <a:pt x="291" y="1"/>
                    </a:moveTo>
                    <a:cubicBezTo>
                      <a:pt x="290" y="1"/>
                      <a:pt x="290" y="1"/>
                      <a:pt x="291" y="1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1" y="0"/>
                      <a:pt x="291" y="1"/>
                      <a:pt x="291" y="1"/>
                    </a:cubicBezTo>
                    <a:cubicBezTo>
                      <a:pt x="291" y="1"/>
                      <a:pt x="291" y="1"/>
                      <a:pt x="291" y="1"/>
                    </a:cubicBezTo>
                    <a:close/>
                    <a:moveTo>
                      <a:pt x="304" y="1"/>
                    </a:moveTo>
                    <a:cubicBezTo>
                      <a:pt x="304" y="1"/>
                      <a:pt x="304" y="1"/>
                      <a:pt x="304" y="1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5" y="0"/>
                      <a:pt x="305" y="1"/>
                    </a:cubicBezTo>
                    <a:cubicBezTo>
                      <a:pt x="305" y="1"/>
                      <a:pt x="304" y="1"/>
                      <a:pt x="304" y="1"/>
                    </a:cubicBezTo>
                    <a:close/>
                    <a:moveTo>
                      <a:pt x="255" y="1"/>
                    </a:moveTo>
                    <a:cubicBezTo>
                      <a:pt x="255" y="1"/>
                      <a:pt x="255" y="0"/>
                      <a:pt x="255" y="0"/>
                    </a:cubicBezTo>
                    <a:cubicBezTo>
                      <a:pt x="255" y="0"/>
                      <a:pt x="255" y="0"/>
                      <a:pt x="255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56" y="1"/>
                      <a:pt x="256" y="1"/>
                      <a:pt x="256" y="1"/>
                    </a:cubicBezTo>
                    <a:cubicBezTo>
                      <a:pt x="256" y="1"/>
                      <a:pt x="256" y="1"/>
                      <a:pt x="255" y="1"/>
                    </a:cubicBezTo>
                    <a:close/>
                    <a:moveTo>
                      <a:pt x="258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0"/>
                      <a:pt x="258" y="0"/>
                      <a:pt x="258" y="0"/>
                    </a:cubicBezTo>
                    <a:cubicBezTo>
                      <a:pt x="258" y="0"/>
                      <a:pt x="258" y="1"/>
                      <a:pt x="258" y="1"/>
                    </a:cubicBezTo>
                    <a:cubicBezTo>
                      <a:pt x="258" y="1"/>
                      <a:pt x="258" y="1"/>
                      <a:pt x="258" y="0"/>
                    </a:cubicBezTo>
                    <a:close/>
                    <a:moveTo>
                      <a:pt x="305" y="0"/>
                    </a:moveTo>
                    <a:cubicBezTo>
                      <a:pt x="305" y="0"/>
                      <a:pt x="305" y="0"/>
                      <a:pt x="306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06" y="0"/>
                      <a:pt x="306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28"/>
                </p:custDataLst>
              </p:nvPr>
            </p:nvSpPr>
            <p:spPr>
              <a:xfrm rot="21376362" flipV="1">
                <a:off x="5274929" y="3243687"/>
                <a:ext cx="529961" cy="219490"/>
              </a:xfrm>
              <a:custGeom>
                <a:gdLst>
                  <a:gd name="connsiteX0" fmla="*/ 153468 w 282631"/>
                  <a:gd name="connsiteY0" fmla="*/ 122059 h 135275"/>
                  <a:gd name="connsiteX1" fmla="*/ 6168 w 282631"/>
                  <a:gd name="connsiteY1" fmla="*/ 47400 h 135275"/>
                  <a:gd name="connsiteX2" fmla="*/ 14239 w 282631"/>
                  <a:gd name="connsiteY2" fmla="*/ 27894 h 135275"/>
                  <a:gd name="connsiteX3" fmla="*/ 47196 w 282631"/>
                  <a:gd name="connsiteY3" fmla="*/ 14442 h 135275"/>
                  <a:gd name="connsiteX4" fmla="*/ 256376 w 282631"/>
                  <a:gd name="connsiteY4" fmla="*/ 52781 h 135275"/>
                  <a:gd name="connsiteX5" fmla="*/ 267810 w 282631"/>
                  <a:gd name="connsiteY5" fmla="*/ 111297 h 135275"/>
                  <a:gd name="connsiteX6" fmla="*/ 153468 w 282631"/>
                  <a:gd name="connsiteY6" fmla="*/ 122059 h 1352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631" h="135275">
                    <a:moveTo>
                      <a:pt x="153468" y="122059"/>
                    </a:moveTo>
                    <a:cubicBezTo>
                      <a:pt x="105713" y="107934"/>
                      <a:pt x="23655" y="66233"/>
                      <a:pt x="6168" y="47400"/>
                    </a:cubicBezTo>
                    <a:cubicBezTo>
                      <a:pt x="-4594" y="35293"/>
                      <a:pt x="-3921" y="34621"/>
                      <a:pt x="14239" y="27894"/>
                    </a:cubicBezTo>
                    <a:cubicBezTo>
                      <a:pt x="25001" y="23859"/>
                      <a:pt x="39798" y="17805"/>
                      <a:pt x="47196" y="14442"/>
                    </a:cubicBezTo>
                    <a:cubicBezTo>
                      <a:pt x="103695" y="-12462"/>
                      <a:pt x="123873" y="-9099"/>
                      <a:pt x="256376" y="52781"/>
                    </a:cubicBezTo>
                    <a:cubicBezTo>
                      <a:pt x="285298" y="65560"/>
                      <a:pt x="290006" y="91792"/>
                      <a:pt x="267810" y="111297"/>
                    </a:cubicBezTo>
                    <a:cubicBezTo>
                      <a:pt x="237543" y="137529"/>
                      <a:pt x="213329" y="140219"/>
                      <a:pt x="153468" y="122059"/>
                    </a:cubicBezTo>
                    <a:close/>
                  </a:path>
                </a:pathLst>
              </a:custGeom>
              <a:grpFill/>
              <a:ln w="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 title=""/>
          <p:cNvGrpSpPr/>
          <p:nvPr>
            <p:custDataLst>
              <p:tags r:id="rId29"/>
            </p:custDataLst>
          </p:nvPr>
        </p:nvGrpSpPr>
        <p:grpSpPr>
          <a:xfrm>
            <a:off x="10215936" y="3883337"/>
            <a:ext cx="1558468" cy="1474062"/>
            <a:chOff x="9193681" y="3722886"/>
            <a:chExt cx="2096010" cy="1982491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rightnessContrast bright="-2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134092">
              <a:off x="9193681" y="3722886"/>
              <a:ext cx="2096010" cy="1982491"/>
            </a:xfrm>
            <a:prstGeom prst="rect">
              <a:avLst/>
            </a:prstGeom>
          </p:spPr>
        </p:pic>
        <p:grpSp>
          <p:nvGrpSpPr>
            <p:cNvPr id="35" name="组合 34"/>
            <p:cNvGrpSpPr/>
            <p:nvPr>
              <p:custDataLst>
                <p:tags r:id="rId33"/>
              </p:custDataLst>
            </p:nvPr>
          </p:nvGrpSpPr>
          <p:grpSpPr>
            <a:xfrm>
              <a:off x="10015864" y="4349867"/>
              <a:ext cx="308448" cy="783616"/>
              <a:chOff x="3341806" y="3247159"/>
              <a:chExt cx="319948" cy="812833"/>
            </a:xfrm>
          </p:grpSpPr>
          <p:grpSp>
            <p:nvGrpSpPr>
              <p:cNvPr id="37" name="图形 38"/>
              <p:cNvGrpSpPr/>
              <p:nvPr>
                <p:custDataLst>
                  <p:tags r:id="rId34"/>
                </p:custDataLst>
              </p:nvPr>
            </p:nvGrpSpPr>
            <p:grpSpPr>
              <a:xfrm>
                <a:off x="3341806" y="3712453"/>
                <a:ext cx="280671" cy="347539"/>
                <a:chOff x="947406" y="5343578"/>
                <a:chExt cx="879496" cy="1089031"/>
              </a:xfrm>
              <a:solidFill>
                <a:srgbClr val="EFE4D4"/>
              </a:solidFill>
            </p:grpSpPr>
            <p:sp>
              <p:nvSpPr>
                <p:cNvPr id="42" name="任意多边形: 形状 41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1139064" y="5343578"/>
                  <a:ext cx="687838" cy="798663"/>
                </a:xfrm>
                <a:custGeom>
                  <a:gdLst>
                    <a:gd name="connsiteX0" fmla="*/ 429010 w 687838"/>
                    <a:gd name="connsiteY0" fmla="*/ -149 h 798663"/>
                    <a:gd name="connsiteX1" fmla="*/ 569504 w 687838"/>
                    <a:gd name="connsiteY1" fmla="*/ 88915 h 798663"/>
                    <a:gd name="connsiteX2" fmla="*/ 602174 w 687838"/>
                    <a:gd name="connsiteY2" fmla="*/ 127271 h 798663"/>
                    <a:gd name="connsiteX3" fmla="*/ 539864 w 687838"/>
                    <a:gd name="connsiteY3" fmla="*/ 179451 h 798663"/>
                    <a:gd name="connsiteX4" fmla="*/ 489588 w 687838"/>
                    <a:gd name="connsiteY4" fmla="*/ 179134 h 798663"/>
                    <a:gd name="connsiteX5" fmla="*/ 433223 w 687838"/>
                    <a:gd name="connsiteY5" fmla="*/ 218818 h 798663"/>
                    <a:gd name="connsiteX6" fmla="*/ 333394 w 687838"/>
                    <a:gd name="connsiteY6" fmla="*/ 276135 h 798663"/>
                    <a:gd name="connsiteX7" fmla="*/ 136564 w 687838"/>
                    <a:gd name="connsiteY7" fmla="*/ 448780 h 798663"/>
                    <a:gd name="connsiteX8" fmla="*/ 88106 w 687838"/>
                    <a:gd name="connsiteY8" fmla="*/ 496112 h 798663"/>
                    <a:gd name="connsiteX9" fmla="*/ 99449 w 687838"/>
                    <a:gd name="connsiteY9" fmla="*/ 502490 h 798663"/>
                    <a:gd name="connsiteX10" fmla="*/ 182539 w 687838"/>
                    <a:gd name="connsiteY10" fmla="*/ 477208 h 798663"/>
                    <a:gd name="connsiteX11" fmla="*/ 286899 w 687838"/>
                    <a:gd name="connsiteY11" fmla="*/ 437640 h 798663"/>
                    <a:gd name="connsiteX12" fmla="*/ 333307 w 687838"/>
                    <a:gd name="connsiteY12" fmla="*/ 417351 h 798663"/>
                    <a:gd name="connsiteX13" fmla="*/ 393655 w 687838"/>
                    <a:gd name="connsiteY13" fmla="*/ 301879 h 798663"/>
                    <a:gd name="connsiteX14" fmla="*/ 445720 w 687838"/>
                    <a:gd name="connsiteY14" fmla="*/ 264764 h 798663"/>
                    <a:gd name="connsiteX15" fmla="*/ 501623 w 687838"/>
                    <a:gd name="connsiteY15" fmla="*/ 269122 h 798663"/>
                    <a:gd name="connsiteX16" fmla="*/ 491031 w 687838"/>
                    <a:gd name="connsiteY16" fmla="*/ 318993 h 798663"/>
                    <a:gd name="connsiteX17" fmla="*/ 517699 w 687838"/>
                    <a:gd name="connsiteY17" fmla="*/ 321966 h 798663"/>
                    <a:gd name="connsiteX18" fmla="*/ 592390 w 687838"/>
                    <a:gd name="connsiteY18" fmla="*/ 338099 h 798663"/>
                    <a:gd name="connsiteX19" fmla="*/ 655826 w 687838"/>
                    <a:gd name="connsiteY19" fmla="*/ 353135 h 798663"/>
                    <a:gd name="connsiteX20" fmla="*/ 660848 w 687838"/>
                    <a:gd name="connsiteY20" fmla="*/ 384190 h 798663"/>
                    <a:gd name="connsiteX21" fmla="*/ 640559 w 687838"/>
                    <a:gd name="connsiteY21" fmla="*/ 391001 h 798663"/>
                    <a:gd name="connsiteX22" fmla="*/ 647716 w 687838"/>
                    <a:gd name="connsiteY22" fmla="*/ 415013 h 798663"/>
                    <a:gd name="connsiteX23" fmla="*/ 560124 w 687838"/>
                    <a:gd name="connsiteY23" fmla="*/ 441709 h 798663"/>
                    <a:gd name="connsiteX24" fmla="*/ 475879 w 687838"/>
                    <a:gd name="connsiteY24" fmla="*/ 458795 h 798663"/>
                    <a:gd name="connsiteX25" fmla="*/ 460785 w 687838"/>
                    <a:gd name="connsiteY25" fmla="*/ 468982 h 798663"/>
                    <a:gd name="connsiteX26" fmla="*/ 444537 w 687838"/>
                    <a:gd name="connsiteY26" fmla="*/ 533919 h 798663"/>
                    <a:gd name="connsiteX27" fmla="*/ 521681 w 687838"/>
                    <a:gd name="connsiteY27" fmla="*/ 504972 h 798663"/>
                    <a:gd name="connsiteX28" fmla="*/ 566646 w 687838"/>
                    <a:gd name="connsiteY28" fmla="*/ 493601 h 798663"/>
                    <a:gd name="connsiteX29" fmla="*/ 617903 w 687838"/>
                    <a:gd name="connsiteY29" fmla="*/ 498622 h 798663"/>
                    <a:gd name="connsiteX30" fmla="*/ 684485 w 687838"/>
                    <a:gd name="connsiteY30" fmla="*/ 515766 h 798663"/>
                    <a:gd name="connsiteX31" fmla="*/ 676693 w 687838"/>
                    <a:gd name="connsiteY31" fmla="*/ 538623 h 798663"/>
                    <a:gd name="connsiteX32" fmla="*/ 607831 w 687838"/>
                    <a:gd name="connsiteY32" fmla="*/ 648208 h 798663"/>
                    <a:gd name="connsiteX33" fmla="*/ 679492 w 687838"/>
                    <a:gd name="connsiteY33" fmla="*/ 658396 h 798663"/>
                    <a:gd name="connsiteX34" fmla="*/ 676635 w 687838"/>
                    <a:gd name="connsiteY34" fmla="*/ 724083 h 798663"/>
                    <a:gd name="connsiteX35" fmla="*/ 637153 w 687838"/>
                    <a:gd name="connsiteY35" fmla="*/ 747489 h 798663"/>
                    <a:gd name="connsiteX36" fmla="*/ 535823 w 687838"/>
                    <a:gd name="connsiteY36" fmla="*/ 753694 h 798663"/>
                    <a:gd name="connsiteX37" fmla="*/ 478968 w 687838"/>
                    <a:gd name="connsiteY37" fmla="*/ 658020 h 798663"/>
                    <a:gd name="connsiteX38" fmla="*/ 506039 w 687838"/>
                    <a:gd name="connsiteY38" fmla="*/ 608322 h 798663"/>
                    <a:gd name="connsiteX39" fmla="*/ 509416 w 687838"/>
                    <a:gd name="connsiteY39" fmla="*/ 571785 h 798663"/>
                    <a:gd name="connsiteX40" fmla="*/ 446124 w 687838"/>
                    <a:gd name="connsiteY40" fmla="*/ 611237 h 798663"/>
                    <a:gd name="connsiteX41" fmla="*/ 427134 w 687838"/>
                    <a:gd name="connsiteY41" fmla="*/ 657530 h 798663"/>
                    <a:gd name="connsiteX42" fmla="*/ 433541 w 687838"/>
                    <a:gd name="connsiteY42" fmla="*/ 729076 h 798663"/>
                    <a:gd name="connsiteX43" fmla="*/ 395242 w 687838"/>
                    <a:gd name="connsiteY43" fmla="*/ 780246 h 798663"/>
                    <a:gd name="connsiteX44" fmla="*/ 352644 w 687838"/>
                    <a:gd name="connsiteY44" fmla="*/ 798515 h 798663"/>
                    <a:gd name="connsiteX45" fmla="*/ 306842 w 687838"/>
                    <a:gd name="connsiteY45" fmla="*/ 769279 h 798663"/>
                    <a:gd name="connsiteX46" fmla="*/ 277520 w 687838"/>
                    <a:gd name="connsiteY46" fmla="*/ 717358 h 798663"/>
                    <a:gd name="connsiteX47" fmla="*/ 282108 w 687838"/>
                    <a:gd name="connsiteY47" fmla="*/ 641426 h 798663"/>
                    <a:gd name="connsiteX48" fmla="*/ 303090 w 687838"/>
                    <a:gd name="connsiteY48" fmla="*/ 535391 h 798663"/>
                    <a:gd name="connsiteX49" fmla="*/ 252064 w 687838"/>
                    <a:gd name="connsiteY49" fmla="*/ 546993 h 798663"/>
                    <a:gd name="connsiteX50" fmla="*/ 61295 w 687838"/>
                    <a:gd name="connsiteY50" fmla="*/ 594094 h 798663"/>
                    <a:gd name="connsiteX51" fmla="*/ -208 w 687838"/>
                    <a:gd name="connsiteY51" fmla="*/ 527887 h 798663"/>
                    <a:gd name="connsiteX52" fmla="*/ 30962 w 687838"/>
                    <a:gd name="connsiteY52" fmla="*/ 479026 h 798663"/>
                    <a:gd name="connsiteX53" fmla="*/ 82507 w 687838"/>
                    <a:gd name="connsiteY53" fmla="*/ 462056 h 798663"/>
                    <a:gd name="connsiteX54" fmla="*/ 258645 w 687838"/>
                    <a:gd name="connsiteY54" fmla="*/ 288026 h 798663"/>
                    <a:gd name="connsiteX55" fmla="*/ 336020 w 687838"/>
                    <a:gd name="connsiteY55" fmla="*/ 194921 h 798663"/>
                    <a:gd name="connsiteX56" fmla="*/ 360552 w 687838"/>
                    <a:gd name="connsiteY56" fmla="*/ 174632 h 798663"/>
                    <a:gd name="connsiteX57" fmla="*/ 371461 w 687838"/>
                    <a:gd name="connsiteY57" fmla="*/ 144155 h 798663"/>
                    <a:gd name="connsiteX58" fmla="*/ 417523 w 687838"/>
                    <a:gd name="connsiteY58" fmla="*/ 86116 h 798663"/>
                    <a:gd name="connsiteX59" fmla="*/ 423555 w 687838"/>
                    <a:gd name="connsiteY59" fmla="*/ 38380 h 798663"/>
                    <a:gd name="connsiteX60" fmla="*/ 429010 w 687838"/>
                    <a:gd name="connsiteY60" fmla="*/ -149 h 79866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687838" h="798663">
                      <a:moveTo>
                        <a:pt x="429010" y="-149"/>
                      </a:moveTo>
                      <a:cubicBezTo>
                        <a:pt x="473369" y="32695"/>
                        <a:pt x="515101" y="73359"/>
                        <a:pt x="569504" y="88915"/>
                      </a:cubicBezTo>
                      <a:cubicBezTo>
                        <a:pt x="582578" y="99594"/>
                        <a:pt x="592592" y="113505"/>
                        <a:pt x="602174" y="127271"/>
                      </a:cubicBezTo>
                      <a:cubicBezTo>
                        <a:pt x="582318" y="145655"/>
                        <a:pt x="563789" y="166233"/>
                        <a:pt x="539864" y="179451"/>
                      </a:cubicBezTo>
                      <a:cubicBezTo>
                        <a:pt x="523731" y="186032"/>
                        <a:pt x="506212" y="177980"/>
                        <a:pt x="489588" y="179134"/>
                      </a:cubicBezTo>
                      <a:cubicBezTo>
                        <a:pt x="469328" y="190216"/>
                        <a:pt x="455446" y="210939"/>
                        <a:pt x="433223" y="218818"/>
                      </a:cubicBezTo>
                      <a:cubicBezTo>
                        <a:pt x="396397" y="230737"/>
                        <a:pt x="362428" y="250593"/>
                        <a:pt x="333394" y="276135"/>
                      </a:cubicBezTo>
                      <a:cubicBezTo>
                        <a:pt x="267765" y="333683"/>
                        <a:pt x="203059" y="392242"/>
                        <a:pt x="136564" y="448780"/>
                      </a:cubicBezTo>
                      <a:cubicBezTo>
                        <a:pt x="120084" y="464163"/>
                        <a:pt x="101296" y="477583"/>
                        <a:pt x="88106" y="496112"/>
                      </a:cubicBezTo>
                      <a:cubicBezTo>
                        <a:pt x="91887" y="498218"/>
                        <a:pt x="95668" y="500354"/>
                        <a:pt x="99449" y="502490"/>
                      </a:cubicBezTo>
                      <a:cubicBezTo>
                        <a:pt x="126549" y="492042"/>
                        <a:pt x="156073" y="489474"/>
                        <a:pt x="182539" y="477208"/>
                      </a:cubicBezTo>
                      <a:cubicBezTo>
                        <a:pt x="216046" y="460728"/>
                        <a:pt x="254373" y="456457"/>
                        <a:pt x="286899" y="437640"/>
                      </a:cubicBezTo>
                      <a:cubicBezTo>
                        <a:pt x="301041" y="427885"/>
                        <a:pt x="319137" y="426788"/>
                        <a:pt x="333307" y="417351"/>
                      </a:cubicBezTo>
                      <a:cubicBezTo>
                        <a:pt x="365227" y="385575"/>
                        <a:pt x="365227" y="335992"/>
                        <a:pt x="393655" y="301879"/>
                      </a:cubicBezTo>
                      <a:cubicBezTo>
                        <a:pt x="406845" y="284591"/>
                        <a:pt x="426123" y="273364"/>
                        <a:pt x="445720" y="264764"/>
                      </a:cubicBezTo>
                      <a:cubicBezTo>
                        <a:pt x="464220" y="260406"/>
                        <a:pt x="483470" y="264850"/>
                        <a:pt x="501623" y="269122"/>
                      </a:cubicBezTo>
                      <a:cubicBezTo>
                        <a:pt x="498708" y="285861"/>
                        <a:pt x="494495" y="302341"/>
                        <a:pt x="491031" y="318993"/>
                      </a:cubicBezTo>
                      <a:cubicBezTo>
                        <a:pt x="499805" y="319859"/>
                        <a:pt x="508810" y="321475"/>
                        <a:pt x="517699" y="321966"/>
                      </a:cubicBezTo>
                      <a:cubicBezTo>
                        <a:pt x="543731" y="321331"/>
                        <a:pt x="566012" y="343929"/>
                        <a:pt x="592390" y="338099"/>
                      </a:cubicBezTo>
                      <a:cubicBezTo>
                        <a:pt x="614757" y="332875"/>
                        <a:pt x="636288" y="343438"/>
                        <a:pt x="655826" y="353135"/>
                      </a:cubicBezTo>
                      <a:cubicBezTo>
                        <a:pt x="657385" y="363468"/>
                        <a:pt x="659087" y="373829"/>
                        <a:pt x="660848" y="384190"/>
                      </a:cubicBezTo>
                      <a:cubicBezTo>
                        <a:pt x="654037" y="386296"/>
                        <a:pt x="647283" y="388605"/>
                        <a:pt x="640559" y="391001"/>
                      </a:cubicBezTo>
                      <a:cubicBezTo>
                        <a:pt x="642752" y="399053"/>
                        <a:pt x="645177" y="407047"/>
                        <a:pt x="647716" y="415013"/>
                      </a:cubicBezTo>
                      <a:cubicBezTo>
                        <a:pt x="619202" y="426038"/>
                        <a:pt x="589649" y="433974"/>
                        <a:pt x="560124" y="441709"/>
                      </a:cubicBezTo>
                      <a:cubicBezTo>
                        <a:pt x="532389" y="449069"/>
                        <a:pt x="502778" y="448203"/>
                        <a:pt x="475879" y="458795"/>
                      </a:cubicBezTo>
                      <a:cubicBezTo>
                        <a:pt x="470454" y="461334"/>
                        <a:pt x="464075" y="463701"/>
                        <a:pt x="460785" y="468982"/>
                      </a:cubicBezTo>
                      <a:cubicBezTo>
                        <a:pt x="455186" y="490570"/>
                        <a:pt x="448260" y="511870"/>
                        <a:pt x="444537" y="533919"/>
                      </a:cubicBezTo>
                      <a:cubicBezTo>
                        <a:pt x="470684" y="525348"/>
                        <a:pt x="494495" y="510484"/>
                        <a:pt x="521681" y="504972"/>
                      </a:cubicBezTo>
                      <a:cubicBezTo>
                        <a:pt x="536920" y="502317"/>
                        <a:pt x="551148" y="494871"/>
                        <a:pt x="566646" y="493601"/>
                      </a:cubicBezTo>
                      <a:cubicBezTo>
                        <a:pt x="583703" y="494640"/>
                        <a:pt x="600673" y="503269"/>
                        <a:pt x="617903" y="498622"/>
                      </a:cubicBezTo>
                      <a:cubicBezTo>
                        <a:pt x="641684" y="490282"/>
                        <a:pt x="665581" y="502345"/>
                        <a:pt x="684485" y="515766"/>
                      </a:cubicBezTo>
                      <a:cubicBezTo>
                        <a:pt x="693345" y="522548"/>
                        <a:pt x="681137" y="533227"/>
                        <a:pt x="676693" y="538623"/>
                      </a:cubicBezTo>
                      <a:cubicBezTo>
                        <a:pt x="644426" y="568466"/>
                        <a:pt x="626013" y="609101"/>
                        <a:pt x="607831" y="648208"/>
                      </a:cubicBezTo>
                      <a:cubicBezTo>
                        <a:pt x="631381" y="653432"/>
                        <a:pt x="655364" y="657443"/>
                        <a:pt x="679492" y="658396"/>
                      </a:cubicBezTo>
                      <a:cubicBezTo>
                        <a:pt x="680271" y="680099"/>
                        <a:pt x="687486" y="703851"/>
                        <a:pt x="676635" y="724083"/>
                      </a:cubicBezTo>
                      <a:cubicBezTo>
                        <a:pt x="666476" y="735916"/>
                        <a:pt x="653171" y="745988"/>
                        <a:pt x="637153" y="747489"/>
                      </a:cubicBezTo>
                      <a:cubicBezTo>
                        <a:pt x="603877" y="753117"/>
                        <a:pt x="569504" y="756897"/>
                        <a:pt x="535823" y="753694"/>
                      </a:cubicBezTo>
                      <a:cubicBezTo>
                        <a:pt x="496659" y="742582"/>
                        <a:pt x="468809" y="698079"/>
                        <a:pt x="478968" y="658020"/>
                      </a:cubicBezTo>
                      <a:cubicBezTo>
                        <a:pt x="488376" y="641714"/>
                        <a:pt x="500353" y="626591"/>
                        <a:pt x="506039" y="608322"/>
                      </a:cubicBezTo>
                      <a:cubicBezTo>
                        <a:pt x="508059" y="596230"/>
                        <a:pt x="508492" y="583964"/>
                        <a:pt x="509416" y="571785"/>
                      </a:cubicBezTo>
                      <a:cubicBezTo>
                        <a:pt x="487770" y="584021"/>
                        <a:pt x="466615" y="597153"/>
                        <a:pt x="446124" y="611237"/>
                      </a:cubicBezTo>
                      <a:cubicBezTo>
                        <a:pt x="432011" y="621858"/>
                        <a:pt x="429500" y="641368"/>
                        <a:pt x="427134" y="657530"/>
                      </a:cubicBezTo>
                      <a:cubicBezTo>
                        <a:pt x="427422" y="681484"/>
                        <a:pt x="441189" y="705265"/>
                        <a:pt x="433541" y="729076"/>
                      </a:cubicBezTo>
                      <a:cubicBezTo>
                        <a:pt x="420669" y="746046"/>
                        <a:pt x="415618" y="770058"/>
                        <a:pt x="395242" y="780246"/>
                      </a:cubicBezTo>
                      <a:cubicBezTo>
                        <a:pt x="382342" y="788731"/>
                        <a:pt x="367911" y="795888"/>
                        <a:pt x="352644" y="798515"/>
                      </a:cubicBezTo>
                      <a:cubicBezTo>
                        <a:pt x="336482" y="791155"/>
                        <a:pt x="316482" y="785787"/>
                        <a:pt x="306842" y="769279"/>
                      </a:cubicBezTo>
                      <a:cubicBezTo>
                        <a:pt x="296279" y="752482"/>
                        <a:pt x="279309" y="738340"/>
                        <a:pt x="277520" y="717358"/>
                      </a:cubicBezTo>
                      <a:cubicBezTo>
                        <a:pt x="273479" y="692220"/>
                        <a:pt x="273739" y="665697"/>
                        <a:pt x="282108" y="641426"/>
                      </a:cubicBezTo>
                      <a:cubicBezTo>
                        <a:pt x="293306" y="607023"/>
                        <a:pt x="296798" y="570861"/>
                        <a:pt x="303090" y="535391"/>
                      </a:cubicBezTo>
                      <a:cubicBezTo>
                        <a:pt x="285976" y="538768"/>
                        <a:pt x="268024" y="539085"/>
                        <a:pt x="252064" y="546993"/>
                      </a:cubicBezTo>
                      <a:cubicBezTo>
                        <a:pt x="192611" y="576142"/>
                        <a:pt x="125827" y="583300"/>
                        <a:pt x="61295" y="594094"/>
                      </a:cubicBezTo>
                      <a:cubicBezTo>
                        <a:pt x="38552" y="574065"/>
                        <a:pt x="19533" y="550630"/>
                        <a:pt x="-208" y="527887"/>
                      </a:cubicBezTo>
                      <a:cubicBezTo>
                        <a:pt x="10904" y="512129"/>
                        <a:pt x="17859" y="493283"/>
                        <a:pt x="30962" y="479026"/>
                      </a:cubicBezTo>
                      <a:cubicBezTo>
                        <a:pt x="47038" y="470570"/>
                        <a:pt x="65306" y="467511"/>
                        <a:pt x="82507" y="462056"/>
                      </a:cubicBezTo>
                      <a:cubicBezTo>
                        <a:pt x="144904" y="407884"/>
                        <a:pt x="195642" y="341678"/>
                        <a:pt x="258645" y="288026"/>
                      </a:cubicBezTo>
                      <a:cubicBezTo>
                        <a:pt x="290045" y="262051"/>
                        <a:pt x="311604" y="227043"/>
                        <a:pt x="336020" y="194921"/>
                      </a:cubicBezTo>
                      <a:cubicBezTo>
                        <a:pt x="342398" y="186118"/>
                        <a:pt x="353568" y="182684"/>
                        <a:pt x="360552" y="174632"/>
                      </a:cubicBezTo>
                      <a:cubicBezTo>
                        <a:pt x="364246" y="164559"/>
                        <a:pt x="362774" y="151947"/>
                        <a:pt x="371461" y="144155"/>
                      </a:cubicBezTo>
                      <a:cubicBezTo>
                        <a:pt x="388807" y="126521"/>
                        <a:pt x="406671" y="108743"/>
                        <a:pt x="417523" y="86116"/>
                      </a:cubicBezTo>
                      <a:cubicBezTo>
                        <a:pt x="423757" y="71108"/>
                        <a:pt x="423930" y="54369"/>
                        <a:pt x="423555" y="38380"/>
                      </a:cubicBezTo>
                      <a:cubicBezTo>
                        <a:pt x="424450" y="25422"/>
                        <a:pt x="426932" y="12636"/>
                        <a:pt x="429010" y="-149"/>
                      </a:cubicBezTo>
                      <a:close/>
                    </a:path>
                  </a:pathLst>
                </a:custGeom>
                <a:grpFill/>
                <a:ln w="28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solidFill>
                      <a:srgbClr val="EFE4D4"/>
                    </a:solidFill>
                    <a:latin typeface="微软雅黑" panose="020b0503020204020204" charset="-122"/>
                    <a:ea typeface="微软雅黑"/>
                    <a:sym typeface="微软雅黑" panose="020b0503020204020204" charset="-122"/>
                  </a:endParaRPr>
                </a:p>
              </p:txBody>
            </p:sp>
            <p:sp>
              <p:nvSpPr>
                <p:cNvPr id="43" name="任意多边形: 形状 42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947406" y="5668002"/>
                  <a:ext cx="809710" cy="764607"/>
                </a:xfrm>
                <a:custGeom>
                  <a:gdLst>
                    <a:gd name="connsiteX0" fmla="*/ 86053 w 809710"/>
                    <a:gd name="connsiteY0" fmla="*/ 35333 h 764607"/>
                    <a:gd name="connsiteX1" fmla="*/ 189577 w 809710"/>
                    <a:gd name="connsiteY1" fmla="*/ -223 h 764607"/>
                    <a:gd name="connsiteX2" fmla="*/ 240401 w 809710"/>
                    <a:gd name="connsiteY2" fmla="*/ 78711 h 764607"/>
                    <a:gd name="connsiteX3" fmla="*/ 196013 w 809710"/>
                    <a:gd name="connsiteY3" fmla="*/ 113604 h 764607"/>
                    <a:gd name="connsiteX4" fmla="*/ 181323 w 809710"/>
                    <a:gd name="connsiteY4" fmla="*/ 65868 h 764607"/>
                    <a:gd name="connsiteX5" fmla="*/ 123688 w 809710"/>
                    <a:gd name="connsiteY5" fmla="*/ 95566 h 764607"/>
                    <a:gd name="connsiteX6" fmla="*/ 94048 w 809710"/>
                    <a:gd name="connsiteY6" fmla="*/ 157558 h 764607"/>
                    <a:gd name="connsiteX7" fmla="*/ 62878 w 809710"/>
                    <a:gd name="connsiteY7" fmla="*/ 222611 h 764607"/>
                    <a:gd name="connsiteX8" fmla="*/ 53643 w 809710"/>
                    <a:gd name="connsiteY8" fmla="*/ 322007 h 764607"/>
                    <a:gd name="connsiteX9" fmla="*/ 64090 w 809710"/>
                    <a:gd name="connsiteY9" fmla="*/ 393639 h 764607"/>
                    <a:gd name="connsiteX10" fmla="*/ 86977 w 809710"/>
                    <a:gd name="connsiteY10" fmla="*/ 475431 h 764607"/>
                    <a:gd name="connsiteX11" fmla="*/ 134828 w 809710"/>
                    <a:gd name="connsiteY11" fmla="*/ 543023 h 764607"/>
                    <a:gd name="connsiteX12" fmla="*/ 189317 w 809710"/>
                    <a:gd name="connsiteY12" fmla="*/ 586516 h 764607"/>
                    <a:gd name="connsiteX13" fmla="*/ 253042 w 809710"/>
                    <a:gd name="connsiteY13" fmla="*/ 627642 h 764607"/>
                    <a:gd name="connsiteX14" fmla="*/ 329667 w 809710"/>
                    <a:gd name="connsiteY14" fmla="*/ 647383 h 764607"/>
                    <a:gd name="connsiteX15" fmla="*/ 379365 w 809710"/>
                    <a:gd name="connsiteY15" fmla="*/ 672694 h 764607"/>
                    <a:gd name="connsiteX16" fmla="*/ 449179 w 809710"/>
                    <a:gd name="connsiteY16" fmla="*/ 689289 h 764607"/>
                    <a:gd name="connsiteX17" fmla="*/ 518734 w 809710"/>
                    <a:gd name="connsiteY17" fmla="*/ 689578 h 764607"/>
                    <a:gd name="connsiteX18" fmla="*/ 608144 w 809710"/>
                    <a:gd name="connsiteY18" fmla="*/ 686057 h 764607"/>
                    <a:gd name="connsiteX19" fmla="*/ 729504 w 809710"/>
                    <a:gd name="connsiteY19" fmla="*/ 672579 h 764607"/>
                    <a:gd name="connsiteX20" fmla="*/ 764627 w 809710"/>
                    <a:gd name="connsiteY20" fmla="*/ 663661 h 764607"/>
                    <a:gd name="connsiteX21" fmla="*/ 809535 w 809710"/>
                    <a:gd name="connsiteY21" fmla="*/ 741931 h 764607"/>
                    <a:gd name="connsiteX22" fmla="*/ 774844 w 809710"/>
                    <a:gd name="connsiteY22" fmla="*/ 759536 h 764607"/>
                    <a:gd name="connsiteX23" fmla="*/ 671753 w 809710"/>
                    <a:gd name="connsiteY23" fmla="*/ 759623 h 764607"/>
                    <a:gd name="connsiteX24" fmla="*/ 550740 w 809710"/>
                    <a:gd name="connsiteY24" fmla="*/ 762711 h 764607"/>
                    <a:gd name="connsiteX25" fmla="*/ 470392 w 809710"/>
                    <a:gd name="connsiteY25" fmla="*/ 764385 h 764607"/>
                    <a:gd name="connsiteX26" fmla="*/ 372814 w 809710"/>
                    <a:gd name="connsiteY26" fmla="*/ 720343 h 764607"/>
                    <a:gd name="connsiteX27" fmla="*/ 314717 w 809710"/>
                    <a:gd name="connsiteY27" fmla="*/ 671453 h 764607"/>
                    <a:gd name="connsiteX28" fmla="*/ 254138 w 809710"/>
                    <a:gd name="connsiteY28" fmla="*/ 665767 h 764607"/>
                    <a:gd name="connsiteX29" fmla="*/ 192290 w 809710"/>
                    <a:gd name="connsiteY29" fmla="*/ 629432 h 764607"/>
                    <a:gd name="connsiteX30" fmla="*/ 140744 w 809710"/>
                    <a:gd name="connsiteY30" fmla="*/ 591595 h 764607"/>
                    <a:gd name="connsiteX31" fmla="*/ 113500 w 809710"/>
                    <a:gd name="connsiteY31" fmla="*/ 555029 h 764607"/>
                    <a:gd name="connsiteX32" fmla="*/ 53931 w 809710"/>
                    <a:gd name="connsiteY32" fmla="*/ 453323 h 764607"/>
                    <a:gd name="connsiteX33" fmla="*/ 33498 w 809710"/>
                    <a:gd name="connsiteY33" fmla="*/ 395833 h 764607"/>
                    <a:gd name="connsiteX34" fmla="*/ 3165 w 809710"/>
                    <a:gd name="connsiteY34" fmla="*/ 281285 h 764607"/>
                    <a:gd name="connsiteX35" fmla="*/ 6311 w 809710"/>
                    <a:gd name="connsiteY35" fmla="*/ 218541 h 764607"/>
                    <a:gd name="connsiteX36" fmla="*/ 36875 w 809710"/>
                    <a:gd name="connsiteY36" fmla="*/ 115710 h 764607"/>
                    <a:gd name="connsiteX37" fmla="*/ 86053 w 809710"/>
                    <a:gd name="connsiteY37" fmla="*/ 35333 h 76460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9710" h="764607">
                      <a:moveTo>
                        <a:pt x="86053" y="35333"/>
                      </a:moveTo>
                      <a:cubicBezTo>
                        <a:pt x="119445" y="20528"/>
                        <a:pt x="154655" y="10340"/>
                        <a:pt x="189577" y="-223"/>
                      </a:cubicBezTo>
                      <a:cubicBezTo>
                        <a:pt x="210559" y="23327"/>
                        <a:pt x="226374" y="50601"/>
                        <a:pt x="240401" y="78711"/>
                      </a:cubicBezTo>
                      <a:cubicBezTo>
                        <a:pt x="225884" y="90313"/>
                        <a:pt x="214715" y="108611"/>
                        <a:pt x="196013" y="113604"/>
                      </a:cubicBezTo>
                      <a:cubicBezTo>
                        <a:pt x="188826" y="98509"/>
                        <a:pt x="186662" y="81626"/>
                        <a:pt x="181323" y="65868"/>
                      </a:cubicBezTo>
                      <a:cubicBezTo>
                        <a:pt x="161726" y="74757"/>
                        <a:pt x="139215" y="79894"/>
                        <a:pt x="123688" y="95566"/>
                      </a:cubicBezTo>
                      <a:cubicBezTo>
                        <a:pt x="110787" y="114556"/>
                        <a:pt x="101234" y="135769"/>
                        <a:pt x="94048" y="157558"/>
                      </a:cubicBezTo>
                      <a:cubicBezTo>
                        <a:pt x="82590" y="178713"/>
                        <a:pt x="70036" y="199407"/>
                        <a:pt x="62878" y="222611"/>
                      </a:cubicBezTo>
                      <a:cubicBezTo>
                        <a:pt x="51392" y="253665"/>
                        <a:pt x="37019" y="289798"/>
                        <a:pt x="53643" y="322007"/>
                      </a:cubicBezTo>
                      <a:cubicBezTo>
                        <a:pt x="67900" y="343653"/>
                        <a:pt x="56182" y="370205"/>
                        <a:pt x="64090" y="393639"/>
                      </a:cubicBezTo>
                      <a:cubicBezTo>
                        <a:pt x="71363" y="420942"/>
                        <a:pt x="72171" y="450582"/>
                        <a:pt x="86977" y="475431"/>
                      </a:cubicBezTo>
                      <a:cubicBezTo>
                        <a:pt x="101436" y="498981"/>
                        <a:pt x="118810" y="520540"/>
                        <a:pt x="134828" y="543023"/>
                      </a:cubicBezTo>
                      <a:cubicBezTo>
                        <a:pt x="148595" y="562619"/>
                        <a:pt x="174165" y="568247"/>
                        <a:pt x="189317" y="586516"/>
                      </a:cubicBezTo>
                      <a:cubicBezTo>
                        <a:pt x="206836" y="604698"/>
                        <a:pt x="226519" y="624727"/>
                        <a:pt x="253042" y="627642"/>
                      </a:cubicBezTo>
                      <a:cubicBezTo>
                        <a:pt x="278959" y="632693"/>
                        <a:pt x="304818" y="638234"/>
                        <a:pt x="329667" y="647383"/>
                      </a:cubicBezTo>
                      <a:cubicBezTo>
                        <a:pt x="346089" y="655782"/>
                        <a:pt x="360230" y="670414"/>
                        <a:pt x="379365" y="672694"/>
                      </a:cubicBezTo>
                      <a:cubicBezTo>
                        <a:pt x="403464" y="674108"/>
                        <a:pt x="426466" y="681756"/>
                        <a:pt x="449179" y="689289"/>
                      </a:cubicBezTo>
                      <a:cubicBezTo>
                        <a:pt x="471720" y="697659"/>
                        <a:pt x="495703" y="691396"/>
                        <a:pt x="518734" y="689578"/>
                      </a:cubicBezTo>
                      <a:cubicBezTo>
                        <a:pt x="548316" y="685018"/>
                        <a:pt x="578302" y="685797"/>
                        <a:pt x="608144" y="686057"/>
                      </a:cubicBezTo>
                      <a:cubicBezTo>
                        <a:pt x="648751" y="683055"/>
                        <a:pt x="688810" y="674859"/>
                        <a:pt x="729504" y="672579"/>
                      </a:cubicBezTo>
                      <a:cubicBezTo>
                        <a:pt x="742000" y="673242"/>
                        <a:pt x="753574" y="668769"/>
                        <a:pt x="764627" y="663661"/>
                      </a:cubicBezTo>
                      <a:cubicBezTo>
                        <a:pt x="781049" y="688827"/>
                        <a:pt x="795912" y="715090"/>
                        <a:pt x="809535" y="741931"/>
                      </a:cubicBezTo>
                      <a:cubicBezTo>
                        <a:pt x="798914" y="748973"/>
                        <a:pt x="788784" y="760460"/>
                        <a:pt x="774844" y="759536"/>
                      </a:cubicBezTo>
                      <a:cubicBezTo>
                        <a:pt x="740529" y="757141"/>
                        <a:pt x="705982" y="754774"/>
                        <a:pt x="671753" y="759623"/>
                      </a:cubicBezTo>
                      <a:cubicBezTo>
                        <a:pt x="631637" y="764846"/>
                        <a:pt x="591030" y="764731"/>
                        <a:pt x="550740" y="762711"/>
                      </a:cubicBezTo>
                      <a:cubicBezTo>
                        <a:pt x="524073" y="757833"/>
                        <a:pt x="496078" y="752581"/>
                        <a:pt x="470392" y="764385"/>
                      </a:cubicBezTo>
                      <a:cubicBezTo>
                        <a:pt x="441820" y="742248"/>
                        <a:pt x="407071" y="730358"/>
                        <a:pt x="372814" y="720343"/>
                      </a:cubicBezTo>
                      <a:cubicBezTo>
                        <a:pt x="347849" y="712435"/>
                        <a:pt x="329407" y="692233"/>
                        <a:pt x="314717" y="671453"/>
                      </a:cubicBezTo>
                      <a:cubicBezTo>
                        <a:pt x="297920" y="657167"/>
                        <a:pt x="273850" y="659764"/>
                        <a:pt x="254138" y="665767"/>
                      </a:cubicBezTo>
                      <a:cubicBezTo>
                        <a:pt x="232781" y="654945"/>
                        <a:pt x="212204" y="642679"/>
                        <a:pt x="192290" y="629432"/>
                      </a:cubicBezTo>
                      <a:cubicBezTo>
                        <a:pt x="176445" y="615088"/>
                        <a:pt x="159446" y="602014"/>
                        <a:pt x="140744" y="591595"/>
                      </a:cubicBezTo>
                      <a:cubicBezTo>
                        <a:pt x="126891" y="583861"/>
                        <a:pt x="121667" y="567670"/>
                        <a:pt x="113500" y="555029"/>
                      </a:cubicBezTo>
                      <a:cubicBezTo>
                        <a:pt x="95549" y="519992"/>
                        <a:pt x="67900" y="490496"/>
                        <a:pt x="53931" y="453323"/>
                      </a:cubicBezTo>
                      <a:cubicBezTo>
                        <a:pt x="45850" y="434622"/>
                        <a:pt x="42820" y="414102"/>
                        <a:pt x="33498" y="395833"/>
                      </a:cubicBezTo>
                      <a:cubicBezTo>
                        <a:pt x="15835" y="360074"/>
                        <a:pt x="10236" y="320073"/>
                        <a:pt x="3165" y="281285"/>
                      </a:cubicBezTo>
                      <a:cubicBezTo>
                        <a:pt x="-96" y="260447"/>
                        <a:pt x="-3530" y="238167"/>
                        <a:pt x="6311" y="218541"/>
                      </a:cubicBezTo>
                      <a:cubicBezTo>
                        <a:pt x="20251" y="185380"/>
                        <a:pt x="21925" y="148583"/>
                        <a:pt x="36875" y="115710"/>
                      </a:cubicBezTo>
                      <a:cubicBezTo>
                        <a:pt x="49891" y="87571"/>
                        <a:pt x="57510" y="52505"/>
                        <a:pt x="86053" y="35333"/>
                      </a:cubicBezTo>
                      <a:close/>
                    </a:path>
                  </a:pathLst>
                </a:custGeom>
                <a:grpFill/>
                <a:ln w="28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solidFill>
                      <a:srgbClr val="EFE4D4"/>
                    </a:solidFill>
                  </a:endParaRPr>
                </a:p>
              </p:txBody>
            </p:sp>
          </p:grpSp>
          <p:grpSp>
            <p:nvGrpSpPr>
              <p:cNvPr id="38" name="图形 40"/>
              <p:cNvGrpSpPr/>
              <p:nvPr>
                <p:custDataLst>
                  <p:tags r:id="rId37"/>
                </p:custDataLst>
              </p:nvPr>
            </p:nvGrpSpPr>
            <p:grpSpPr>
              <a:xfrm>
                <a:off x="3346377" y="3247159"/>
                <a:ext cx="315377" cy="377847"/>
                <a:chOff x="693510" y="3246679"/>
                <a:chExt cx="988249" cy="1184002"/>
              </a:xfrm>
              <a:solidFill>
                <a:srgbClr val="EFE4D4"/>
              </a:solidFill>
            </p:grpSpPr>
            <p:sp>
              <p:nvSpPr>
                <p:cNvPr id="39" name="任意多边形: 形状 38"/>
                <p:cNvSpPr/>
                <p:nvPr>
                  <p:custDataLst>
                    <p:tags r:id="rId38"/>
                  </p:custDataLst>
                </p:nvPr>
              </p:nvSpPr>
              <p:spPr>
                <a:xfrm flipV="1">
                  <a:off x="987145" y="3246679"/>
                  <a:ext cx="240688" cy="166598"/>
                </a:xfrm>
                <a:custGeom>
                  <a:gdLst>
                    <a:gd name="connsiteX0" fmla="*/ 23008 w 240688"/>
                    <a:gd name="connsiteY0" fmla="*/ 160560 h 166598"/>
                    <a:gd name="connsiteX1" fmla="*/ -517 w 240688"/>
                    <a:gd name="connsiteY1" fmla="*/ 148441 h 166598"/>
                    <a:gd name="connsiteX2" fmla="*/ 31562 w 240688"/>
                    <a:gd name="connsiteY2" fmla="*/ 111372 h 166598"/>
                    <a:gd name="connsiteX3" fmla="*/ 59365 w 240688"/>
                    <a:gd name="connsiteY3" fmla="*/ 50777 h 166598"/>
                    <a:gd name="connsiteX4" fmla="*/ 42968 w 240688"/>
                    <a:gd name="connsiteY4" fmla="*/ 8717 h 166598"/>
                    <a:gd name="connsiteX5" fmla="*/ 48671 w 240688"/>
                    <a:gd name="connsiteY5" fmla="*/ 4440 h 166598"/>
                    <a:gd name="connsiteX6" fmla="*/ 191960 w 240688"/>
                    <a:gd name="connsiteY6" fmla="*/ 2301 h 166598"/>
                    <a:gd name="connsiteX7" fmla="*/ 230455 w 240688"/>
                    <a:gd name="connsiteY7" fmla="*/ 20123 h 166598"/>
                    <a:gd name="connsiteX8" fmla="*/ 234733 w 240688"/>
                    <a:gd name="connsiteY8" fmla="*/ 36520 h 166598"/>
                    <a:gd name="connsiteX9" fmla="*/ 235445 w 240688"/>
                    <a:gd name="connsiteY9" fmla="*/ 57193 h 166598"/>
                    <a:gd name="connsiteX10" fmla="*/ 234733 w 240688"/>
                    <a:gd name="connsiteY10" fmla="*/ 72163 h 166598"/>
                    <a:gd name="connsiteX11" fmla="*/ 167009 w 240688"/>
                    <a:gd name="connsiteY11" fmla="*/ 153432 h 166598"/>
                    <a:gd name="connsiteX12" fmla="*/ 23008 w 240688"/>
                    <a:gd name="connsiteY12" fmla="*/ 160560 h 16659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0685" h="166598">
                      <a:moveTo>
                        <a:pt x="23008" y="160560"/>
                      </a:moveTo>
                      <a:cubicBezTo>
                        <a:pt x="10176" y="156996"/>
                        <a:pt x="-517" y="151293"/>
                        <a:pt x="-517" y="148441"/>
                      </a:cubicBezTo>
                      <a:cubicBezTo>
                        <a:pt x="-517" y="145590"/>
                        <a:pt x="13740" y="128481"/>
                        <a:pt x="31562" y="111372"/>
                      </a:cubicBezTo>
                      <a:cubicBezTo>
                        <a:pt x="62216" y="81431"/>
                        <a:pt x="64355" y="77867"/>
                        <a:pt x="59365" y="50777"/>
                      </a:cubicBezTo>
                      <a:cubicBezTo>
                        <a:pt x="57226" y="35094"/>
                        <a:pt x="49384" y="15846"/>
                        <a:pt x="42968" y="8717"/>
                      </a:cubicBezTo>
                      <a:cubicBezTo>
                        <a:pt x="32275" y="-4114"/>
                        <a:pt x="32275" y="-4114"/>
                        <a:pt x="48671" y="4440"/>
                      </a:cubicBezTo>
                      <a:cubicBezTo>
                        <a:pt x="65068" y="12995"/>
                        <a:pt x="104989" y="12282"/>
                        <a:pt x="191960" y="2301"/>
                      </a:cubicBezTo>
                      <a:cubicBezTo>
                        <a:pt x="217623" y="-550"/>
                        <a:pt x="237584" y="8004"/>
                        <a:pt x="230455" y="20123"/>
                      </a:cubicBezTo>
                      <a:cubicBezTo>
                        <a:pt x="228317" y="23688"/>
                        <a:pt x="230455" y="30817"/>
                        <a:pt x="234733" y="36520"/>
                      </a:cubicBezTo>
                      <a:cubicBezTo>
                        <a:pt x="241861" y="45074"/>
                        <a:pt x="241861" y="49351"/>
                        <a:pt x="235445" y="57193"/>
                      </a:cubicBezTo>
                      <a:cubicBezTo>
                        <a:pt x="229030" y="64322"/>
                        <a:pt x="229030" y="68599"/>
                        <a:pt x="234733" y="72163"/>
                      </a:cubicBezTo>
                      <a:cubicBezTo>
                        <a:pt x="250416" y="82144"/>
                        <a:pt x="205505" y="135610"/>
                        <a:pt x="167009" y="153432"/>
                      </a:cubicBezTo>
                      <a:cubicBezTo>
                        <a:pt x="140633" y="164838"/>
                        <a:pt x="53662" y="169115"/>
                        <a:pt x="23008" y="160560"/>
                      </a:cubicBezTo>
                      <a:close/>
                    </a:path>
                  </a:pathLst>
                </a:custGeom>
                <a:grpFill/>
                <a:ln w="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0" name="任意多边形: 形状 39"/>
                <p:cNvSpPr/>
                <p:nvPr>
                  <p:custDataLst>
                    <p:tags r:id="rId39"/>
                  </p:custDataLst>
                </p:nvPr>
              </p:nvSpPr>
              <p:spPr>
                <a:xfrm flipV="1">
                  <a:off x="693510" y="3390524"/>
                  <a:ext cx="988249" cy="1040157"/>
                </a:xfrm>
                <a:custGeom>
                  <a:gdLst>
                    <a:gd name="connsiteX0" fmla="*/ 588858 w 988249"/>
                    <a:gd name="connsiteY0" fmla="*/ 1029848 h 1040157"/>
                    <a:gd name="connsiteX1" fmla="*/ 86279 w 988249"/>
                    <a:gd name="connsiteY1" fmla="*/ 835945 h 1040157"/>
                    <a:gd name="connsiteX2" fmla="*/ 734 w 988249"/>
                    <a:gd name="connsiteY2" fmla="*/ 800302 h 1040157"/>
                    <a:gd name="connsiteX3" fmla="*/ 29249 w 988249"/>
                    <a:gd name="connsiteY3" fmla="*/ 781767 h 1040157"/>
                    <a:gd name="connsiteX4" fmla="*/ 96972 w 988249"/>
                    <a:gd name="connsiteY4" fmla="*/ 741846 h 1040157"/>
                    <a:gd name="connsiteX5" fmla="*/ 176815 w 988249"/>
                    <a:gd name="connsiteY5" fmla="*/ 755390 h 1040157"/>
                    <a:gd name="connsiteX6" fmla="*/ 253805 w 988249"/>
                    <a:gd name="connsiteY6" fmla="*/ 808856 h 1040157"/>
                    <a:gd name="connsiteX7" fmla="*/ 296578 w 988249"/>
                    <a:gd name="connsiteY7" fmla="*/ 836658 h 1040157"/>
                    <a:gd name="connsiteX8" fmla="*/ 301568 w 988249"/>
                    <a:gd name="connsiteY8" fmla="*/ 771074 h 1040157"/>
                    <a:gd name="connsiteX9" fmla="*/ 295152 w 988249"/>
                    <a:gd name="connsiteY9" fmla="*/ 522279 h 1040157"/>
                    <a:gd name="connsiteX10" fmla="*/ 297291 w 988249"/>
                    <a:gd name="connsiteY10" fmla="*/ 502319 h 1040157"/>
                    <a:gd name="connsiteX11" fmla="*/ 305845 w 988249"/>
                    <a:gd name="connsiteY11" fmla="*/ 475942 h 1040157"/>
                    <a:gd name="connsiteX12" fmla="*/ 341489 w 988249"/>
                    <a:gd name="connsiteY12" fmla="*/ 392535 h 1040157"/>
                    <a:gd name="connsiteX13" fmla="*/ 307271 w 988249"/>
                    <a:gd name="connsiteY13" fmla="*/ 371149 h 1040157"/>
                    <a:gd name="connsiteX14" fmla="*/ 250241 w 988249"/>
                    <a:gd name="connsiteY14" fmla="*/ 334079 h 1040157"/>
                    <a:gd name="connsiteX15" fmla="*/ 268063 w 988249"/>
                    <a:gd name="connsiteY15" fmla="*/ 326951 h 1040157"/>
                    <a:gd name="connsiteX16" fmla="*/ 342915 w 988249"/>
                    <a:gd name="connsiteY16" fmla="*/ 349763 h 1040157"/>
                    <a:gd name="connsiteX17" fmla="*/ 751394 w 988249"/>
                    <a:gd name="connsiteY17" fmla="*/ 436021 h 1040157"/>
                    <a:gd name="connsiteX18" fmla="*/ 839078 w 988249"/>
                    <a:gd name="connsiteY18" fmla="*/ 379704 h 1040157"/>
                    <a:gd name="connsiteX19" fmla="*/ 787038 w 988249"/>
                    <a:gd name="connsiteY19" fmla="*/ 194355 h 1040157"/>
                    <a:gd name="connsiteX20" fmla="*/ 715037 w 988249"/>
                    <a:gd name="connsiteY20" fmla="*/ 134474 h 1040157"/>
                    <a:gd name="connsiteX21" fmla="*/ 677968 w 988249"/>
                    <a:gd name="connsiteY21" fmla="*/ 142315 h 1040157"/>
                    <a:gd name="connsiteX22" fmla="*/ 588858 w 988249"/>
                    <a:gd name="connsiteY22" fmla="*/ 166553 h 1040157"/>
                    <a:gd name="connsiteX23" fmla="*/ 615947 w 988249"/>
                    <a:gd name="connsiteY23" fmla="*/ 203623 h 1040157"/>
                    <a:gd name="connsiteX24" fmla="*/ 643037 w 988249"/>
                    <a:gd name="connsiteY24" fmla="*/ 289168 h 1040157"/>
                    <a:gd name="connsiteX25" fmla="*/ 547511 w 988249"/>
                    <a:gd name="connsiteY25" fmla="*/ 324099 h 1040157"/>
                    <a:gd name="connsiteX26" fmla="*/ 414916 w 988249"/>
                    <a:gd name="connsiteY26" fmla="*/ 268495 h 1040157"/>
                    <a:gd name="connsiteX27" fmla="*/ 350044 w 988249"/>
                    <a:gd name="connsiteY27" fmla="*/ 258514 h 1040157"/>
                    <a:gd name="connsiteX28" fmla="*/ 299430 w 988249"/>
                    <a:gd name="connsiteY28" fmla="*/ 213603 h 1040157"/>
                    <a:gd name="connsiteX29" fmla="*/ 325093 w 988249"/>
                    <a:gd name="connsiteY29" fmla="*/ 140177 h 1040157"/>
                    <a:gd name="connsiteX30" fmla="*/ 350044 w 988249"/>
                    <a:gd name="connsiteY30" fmla="*/ 88849 h 1040157"/>
                    <a:gd name="connsiteX31" fmla="*/ 394242 w 988249"/>
                    <a:gd name="connsiteY31" fmla="*/ 81721 h 1040157"/>
                    <a:gd name="connsiteX32" fmla="*/ 435589 w 988249"/>
                    <a:gd name="connsiteY32" fmla="*/ 92414 h 1040157"/>
                    <a:gd name="connsiteX33" fmla="*/ 608106 w 988249"/>
                    <a:gd name="connsiteY33" fmla="*/ 118790 h 1040157"/>
                    <a:gd name="connsiteX34" fmla="*/ 637334 w 988249"/>
                    <a:gd name="connsiteY34" fmla="*/ 123780 h 1040157"/>
                    <a:gd name="connsiteX35" fmla="*/ 724305 w 988249"/>
                    <a:gd name="connsiteY35" fmla="*/ 32532 h 1040157"/>
                    <a:gd name="connsiteX36" fmla="*/ 753533 w 988249"/>
                    <a:gd name="connsiteY36" fmla="*/ 7581 h 1040157"/>
                    <a:gd name="connsiteX37" fmla="*/ 793454 w 988249"/>
                    <a:gd name="connsiteY37" fmla="*/ 10433 h 1040157"/>
                    <a:gd name="connsiteX38" fmla="*/ 817692 w 988249"/>
                    <a:gd name="connsiteY38" fmla="*/ 24690 h 1040157"/>
                    <a:gd name="connsiteX39" fmla="*/ 851910 w 988249"/>
                    <a:gd name="connsiteY39" fmla="*/ 62473 h 1040157"/>
                    <a:gd name="connsiteX40" fmla="*/ 887554 w 988249"/>
                    <a:gd name="connsiteY40" fmla="*/ 109523 h 1040157"/>
                    <a:gd name="connsiteX41" fmla="*/ 898960 w 988249"/>
                    <a:gd name="connsiteY41" fmla="*/ 135899 h 1040157"/>
                    <a:gd name="connsiteX42" fmla="*/ 908227 w 988249"/>
                    <a:gd name="connsiteY42" fmla="*/ 161563 h 1040157"/>
                    <a:gd name="connsiteX43" fmla="*/ 934604 w 988249"/>
                    <a:gd name="connsiteY43" fmla="*/ 240692 h 1040157"/>
                    <a:gd name="connsiteX44" fmla="*/ 941020 w 988249"/>
                    <a:gd name="connsiteY44" fmla="*/ 262792 h 1040157"/>
                    <a:gd name="connsiteX45" fmla="*/ 946010 w 988249"/>
                    <a:gd name="connsiteY45" fmla="*/ 288455 h 1040157"/>
                    <a:gd name="connsiteX46" fmla="*/ 948861 w 988249"/>
                    <a:gd name="connsiteY46" fmla="*/ 309842 h 1040157"/>
                    <a:gd name="connsiteX47" fmla="*/ 985218 w 988249"/>
                    <a:gd name="connsiteY47" fmla="*/ 386832 h 1040157"/>
                    <a:gd name="connsiteX48" fmla="*/ 965257 w 988249"/>
                    <a:gd name="connsiteY48" fmla="*/ 435308 h 1040157"/>
                    <a:gd name="connsiteX49" fmla="*/ 837652 w 988249"/>
                    <a:gd name="connsiteY49" fmla="*/ 513012 h 1040157"/>
                    <a:gd name="connsiteX50" fmla="*/ 613096 w 988249"/>
                    <a:gd name="connsiteY50" fmla="*/ 484497 h 1040157"/>
                    <a:gd name="connsiteX51" fmla="*/ 543947 w 988249"/>
                    <a:gd name="connsiteY51" fmla="*/ 470239 h 1040157"/>
                    <a:gd name="connsiteX52" fmla="*/ 539669 w 988249"/>
                    <a:gd name="connsiteY52" fmla="*/ 708340 h 1040157"/>
                    <a:gd name="connsiteX53" fmla="*/ 538957 w 988249"/>
                    <a:gd name="connsiteY53" fmla="*/ 944303 h 1040157"/>
                    <a:gd name="connsiteX54" fmla="*/ 569610 w 988249"/>
                    <a:gd name="connsiteY54" fmla="*/ 948580 h 1040157"/>
                    <a:gd name="connsiteX55" fmla="*/ 626641 w 988249"/>
                    <a:gd name="connsiteY55" fmla="*/ 947154 h 1040157"/>
                    <a:gd name="connsiteX56" fmla="*/ 735711 w 988249"/>
                    <a:gd name="connsiteY56" fmla="*/ 952145 h 1040157"/>
                    <a:gd name="connsiteX57" fmla="*/ 728582 w 988249"/>
                    <a:gd name="connsiteY57" fmla="*/ 1009888 h 1040157"/>
                    <a:gd name="connsiteX58" fmla="*/ 588858 w 988249"/>
                    <a:gd name="connsiteY58" fmla="*/ 1029848 h 1040157"/>
                    <a:gd name="connsiteX59" fmla="*/ 487629 w 988249"/>
                    <a:gd name="connsiteY59" fmla="*/ 853767 h 1040157"/>
                    <a:gd name="connsiteX60" fmla="*/ 488342 w 988249"/>
                    <a:gd name="connsiteY60" fmla="*/ 773212 h 1040157"/>
                    <a:gd name="connsiteX61" fmla="*/ 469094 w 988249"/>
                    <a:gd name="connsiteY61" fmla="*/ 780341 h 1040157"/>
                    <a:gd name="connsiteX62" fmla="*/ 355034 w 988249"/>
                    <a:gd name="connsiteY62" fmla="*/ 776777 h 1040157"/>
                    <a:gd name="connsiteX63" fmla="*/ 328658 w 988249"/>
                    <a:gd name="connsiteY63" fmla="*/ 766083 h 1040157"/>
                    <a:gd name="connsiteX64" fmla="*/ 327232 w 988249"/>
                    <a:gd name="connsiteY64" fmla="*/ 798163 h 1040157"/>
                    <a:gd name="connsiteX65" fmla="*/ 325806 w 988249"/>
                    <a:gd name="connsiteY65" fmla="*/ 842361 h 1040157"/>
                    <a:gd name="connsiteX66" fmla="*/ 479075 w 988249"/>
                    <a:gd name="connsiteY66" fmla="*/ 929332 h 1040157"/>
                    <a:gd name="connsiteX67" fmla="*/ 487629 w 988249"/>
                    <a:gd name="connsiteY67" fmla="*/ 853767 h 1040157"/>
                    <a:gd name="connsiteX68" fmla="*/ 385688 w 988249"/>
                    <a:gd name="connsiteY68" fmla="*/ 735430 h 1040157"/>
                    <a:gd name="connsiteX69" fmla="*/ 366440 w 988249"/>
                    <a:gd name="connsiteY69" fmla="*/ 691231 h 1040157"/>
                    <a:gd name="connsiteX70" fmla="*/ 377846 w 988249"/>
                    <a:gd name="connsiteY70" fmla="*/ 609250 h 1040157"/>
                    <a:gd name="connsiteX71" fmla="*/ 395668 w 988249"/>
                    <a:gd name="connsiteY71" fmla="*/ 592141 h 1040157"/>
                    <a:gd name="connsiteX72" fmla="*/ 346480 w 988249"/>
                    <a:gd name="connsiteY72" fmla="*/ 560775 h 1040157"/>
                    <a:gd name="connsiteX73" fmla="*/ 339351 w 988249"/>
                    <a:gd name="connsiteY73" fmla="*/ 623508 h 1040157"/>
                    <a:gd name="connsiteX74" fmla="*/ 332222 w 988249"/>
                    <a:gd name="connsiteY74" fmla="*/ 716182 h 1040157"/>
                    <a:gd name="connsiteX75" fmla="*/ 330083 w 988249"/>
                    <a:gd name="connsiteY75" fmla="*/ 748262 h 1040157"/>
                    <a:gd name="connsiteX76" fmla="*/ 357886 w 988249"/>
                    <a:gd name="connsiteY76" fmla="*/ 746123 h 1040157"/>
                    <a:gd name="connsiteX77" fmla="*/ 385688 w 988249"/>
                    <a:gd name="connsiteY77" fmla="*/ 735430 h 1040157"/>
                    <a:gd name="connsiteX78" fmla="*/ 493332 w 988249"/>
                    <a:gd name="connsiteY78" fmla="*/ 739707 h 1040157"/>
                    <a:gd name="connsiteX79" fmla="*/ 496184 w 988249"/>
                    <a:gd name="connsiteY79" fmla="*/ 719746 h 1040157"/>
                    <a:gd name="connsiteX80" fmla="*/ 502600 w 988249"/>
                    <a:gd name="connsiteY80" fmla="*/ 680538 h 1040157"/>
                    <a:gd name="connsiteX81" fmla="*/ 506164 w 988249"/>
                    <a:gd name="connsiteY81" fmla="*/ 655587 h 1040157"/>
                    <a:gd name="connsiteX82" fmla="*/ 442718 w 988249"/>
                    <a:gd name="connsiteY82" fmla="*/ 654162 h 1040157"/>
                    <a:gd name="connsiteX83" fmla="*/ 383549 w 988249"/>
                    <a:gd name="connsiteY83" fmla="*/ 664855 h 1040157"/>
                    <a:gd name="connsiteX84" fmla="*/ 448421 w 988249"/>
                    <a:gd name="connsiteY84" fmla="*/ 724024 h 1040157"/>
                    <a:gd name="connsiteX85" fmla="*/ 493332 w 988249"/>
                    <a:gd name="connsiteY85" fmla="*/ 739707 h 1040157"/>
                    <a:gd name="connsiteX86" fmla="*/ 514006 w 988249"/>
                    <a:gd name="connsiteY86" fmla="*/ 554359 h 1040157"/>
                    <a:gd name="connsiteX87" fmla="*/ 513293 w 988249"/>
                    <a:gd name="connsiteY87" fmla="*/ 513012 h 1040157"/>
                    <a:gd name="connsiteX88" fmla="*/ 499748 w 988249"/>
                    <a:gd name="connsiteY88" fmla="*/ 530121 h 1040157"/>
                    <a:gd name="connsiteX89" fmla="*/ 499748 w 988249"/>
                    <a:gd name="connsiteY89" fmla="*/ 494477 h 1040157"/>
                    <a:gd name="connsiteX90" fmla="*/ 508303 w 988249"/>
                    <a:gd name="connsiteY90" fmla="*/ 458833 h 1040157"/>
                    <a:gd name="connsiteX91" fmla="*/ 456976 w 988249"/>
                    <a:gd name="connsiteY91" fmla="*/ 438160 h 1040157"/>
                    <a:gd name="connsiteX92" fmla="*/ 403510 w 988249"/>
                    <a:gd name="connsiteY92" fmla="*/ 416773 h 1040157"/>
                    <a:gd name="connsiteX93" fmla="*/ 381411 w 988249"/>
                    <a:gd name="connsiteY93" fmla="*/ 406793 h 1040157"/>
                    <a:gd name="connsiteX94" fmla="*/ 360737 w 988249"/>
                    <a:gd name="connsiteY94" fmla="*/ 425328 h 1040157"/>
                    <a:gd name="connsiteX95" fmla="*/ 352895 w 988249"/>
                    <a:gd name="connsiteY95" fmla="*/ 488774 h 1040157"/>
                    <a:gd name="connsiteX96" fmla="*/ 351470 w 988249"/>
                    <a:gd name="connsiteY96" fmla="*/ 528695 h 1040157"/>
                    <a:gd name="connsiteX97" fmla="*/ 419906 w 988249"/>
                    <a:gd name="connsiteY97" fmla="*/ 562200 h 1040157"/>
                    <a:gd name="connsiteX98" fmla="*/ 514006 w 988249"/>
                    <a:gd name="connsiteY98" fmla="*/ 554359 h 1040157"/>
                    <a:gd name="connsiteX99" fmla="*/ 518283 w 988249"/>
                    <a:gd name="connsiteY99" fmla="*/ 231425 h 1040157"/>
                    <a:gd name="connsiteX100" fmla="*/ 444144 w 988249"/>
                    <a:gd name="connsiteY100" fmla="*/ 157286 h 1040157"/>
                    <a:gd name="connsiteX101" fmla="*/ 399945 w 988249"/>
                    <a:gd name="connsiteY101" fmla="*/ 139464 h 1040157"/>
                    <a:gd name="connsiteX102" fmla="*/ 399945 w 988249"/>
                    <a:gd name="connsiteY102" fmla="*/ 178672 h 1040157"/>
                    <a:gd name="connsiteX103" fmla="*/ 419906 w 988249"/>
                    <a:gd name="connsiteY103" fmla="*/ 225009 h 1040157"/>
                    <a:gd name="connsiteX104" fmla="*/ 467669 w 988249"/>
                    <a:gd name="connsiteY104" fmla="*/ 244970 h 1040157"/>
                    <a:gd name="connsiteX105" fmla="*/ 521847 w 988249"/>
                    <a:gd name="connsiteY105" fmla="*/ 266356 h 1040157"/>
                    <a:gd name="connsiteX106" fmla="*/ 518283 w 988249"/>
                    <a:gd name="connsiteY106" fmla="*/ 231425 h 104015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988249" h="1040157">
                      <a:moveTo>
                        <a:pt x="588858" y="1029848"/>
                      </a:moveTo>
                      <a:cubicBezTo>
                        <a:pt x="489055" y="1002759"/>
                        <a:pt x="188933" y="887273"/>
                        <a:pt x="86279" y="835945"/>
                      </a:cubicBezTo>
                      <a:cubicBezTo>
                        <a:pt x="44932" y="815272"/>
                        <a:pt x="6437" y="799589"/>
                        <a:pt x="734" y="800302"/>
                      </a:cubicBezTo>
                      <a:cubicBezTo>
                        <a:pt x="-4969" y="801727"/>
                        <a:pt x="7863" y="793173"/>
                        <a:pt x="29249" y="781767"/>
                      </a:cubicBezTo>
                      <a:cubicBezTo>
                        <a:pt x="51348" y="770361"/>
                        <a:pt x="81289" y="752539"/>
                        <a:pt x="96972" y="741846"/>
                      </a:cubicBezTo>
                      <a:cubicBezTo>
                        <a:pt x="128339" y="720459"/>
                        <a:pt x="130478" y="720459"/>
                        <a:pt x="176815" y="755390"/>
                      </a:cubicBezTo>
                      <a:cubicBezTo>
                        <a:pt x="195349" y="769648"/>
                        <a:pt x="230280" y="793173"/>
                        <a:pt x="253805" y="808856"/>
                      </a:cubicBezTo>
                      <a:lnTo>
                        <a:pt x="296578" y="836658"/>
                      </a:lnTo>
                      <a:lnTo>
                        <a:pt x="301568" y="771074"/>
                      </a:lnTo>
                      <a:cubicBezTo>
                        <a:pt x="309410" y="664855"/>
                        <a:pt x="306558" y="544378"/>
                        <a:pt x="295152" y="522279"/>
                      </a:cubicBezTo>
                      <a:cubicBezTo>
                        <a:pt x="286598" y="504457"/>
                        <a:pt x="286598" y="502319"/>
                        <a:pt x="297291" y="502319"/>
                      </a:cubicBezTo>
                      <a:cubicBezTo>
                        <a:pt x="306558" y="502319"/>
                        <a:pt x="307984" y="496616"/>
                        <a:pt x="305845" y="475942"/>
                      </a:cubicBezTo>
                      <a:cubicBezTo>
                        <a:pt x="300855" y="440298"/>
                        <a:pt x="324380" y="387545"/>
                        <a:pt x="341489" y="392535"/>
                      </a:cubicBezTo>
                      <a:cubicBezTo>
                        <a:pt x="347905" y="394674"/>
                        <a:pt x="332935" y="384694"/>
                        <a:pt x="307271" y="371149"/>
                      </a:cubicBezTo>
                      <a:cubicBezTo>
                        <a:pt x="282320" y="356892"/>
                        <a:pt x="256657" y="340495"/>
                        <a:pt x="250241" y="334079"/>
                      </a:cubicBezTo>
                      <a:cubicBezTo>
                        <a:pt x="240261" y="323386"/>
                        <a:pt x="241686" y="322673"/>
                        <a:pt x="268063" y="326951"/>
                      </a:cubicBezTo>
                      <a:cubicBezTo>
                        <a:pt x="283746" y="329089"/>
                        <a:pt x="317252" y="339070"/>
                        <a:pt x="342915" y="349763"/>
                      </a:cubicBezTo>
                      <a:cubicBezTo>
                        <a:pt x="479075" y="405367"/>
                        <a:pt x="651591" y="441724"/>
                        <a:pt x="751394" y="436021"/>
                      </a:cubicBezTo>
                      <a:cubicBezTo>
                        <a:pt x="844068" y="431031"/>
                        <a:pt x="844781" y="431031"/>
                        <a:pt x="839078" y="379704"/>
                      </a:cubicBezTo>
                      <a:cubicBezTo>
                        <a:pt x="832662" y="318396"/>
                        <a:pt x="815553" y="257089"/>
                        <a:pt x="787038" y="194355"/>
                      </a:cubicBezTo>
                      <a:cubicBezTo>
                        <a:pt x="760662" y="136612"/>
                        <a:pt x="749255" y="127345"/>
                        <a:pt x="715037" y="134474"/>
                      </a:cubicBezTo>
                      <a:cubicBezTo>
                        <a:pt x="704344" y="137325"/>
                        <a:pt x="687948" y="140177"/>
                        <a:pt x="677968" y="142315"/>
                      </a:cubicBezTo>
                      <a:cubicBezTo>
                        <a:pt x="635195" y="150157"/>
                        <a:pt x="592422" y="162276"/>
                        <a:pt x="588858" y="166553"/>
                      </a:cubicBezTo>
                      <a:cubicBezTo>
                        <a:pt x="587432" y="169405"/>
                        <a:pt x="599551" y="185801"/>
                        <a:pt x="615947" y="203623"/>
                      </a:cubicBezTo>
                      <a:cubicBezTo>
                        <a:pt x="645175" y="233564"/>
                        <a:pt x="650165" y="248534"/>
                        <a:pt x="643037" y="289168"/>
                      </a:cubicBezTo>
                      <a:cubicBezTo>
                        <a:pt x="641611" y="298436"/>
                        <a:pt x="571036" y="324099"/>
                        <a:pt x="547511" y="324099"/>
                      </a:cubicBezTo>
                      <a:cubicBezTo>
                        <a:pt x="518996" y="324099"/>
                        <a:pt x="449847" y="295584"/>
                        <a:pt x="414916" y="268495"/>
                      </a:cubicBezTo>
                      <a:cubicBezTo>
                        <a:pt x="391391" y="251386"/>
                        <a:pt x="389252" y="250673"/>
                        <a:pt x="350044" y="258514"/>
                      </a:cubicBezTo>
                      <a:cubicBezTo>
                        <a:pt x="278043" y="273485"/>
                        <a:pt x="277330" y="272772"/>
                        <a:pt x="299430" y="213603"/>
                      </a:cubicBezTo>
                      <a:cubicBezTo>
                        <a:pt x="307271" y="194355"/>
                        <a:pt x="318677" y="160850"/>
                        <a:pt x="325093" y="140177"/>
                      </a:cubicBezTo>
                      <a:cubicBezTo>
                        <a:pt x="330796" y="119503"/>
                        <a:pt x="342202" y="96691"/>
                        <a:pt x="350044" y="88849"/>
                      </a:cubicBezTo>
                      <a:cubicBezTo>
                        <a:pt x="365014" y="73879"/>
                        <a:pt x="389965" y="69602"/>
                        <a:pt x="394242" y="81721"/>
                      </a:cubicBezTo>
                      <a:cubicBezTo>
                        <a:pt x="395668" y="85998"/>
                        <a:pt x="414203" y="90988"/>
                        <a:pt x="435589" y="92414"/>
                      </a:cubicBezTo>
                      <a:cubicBezTo>
                        <a:pt x="562482" y="100968"/>
                        <a:pt x="595274" y="105959"/>
                        <a:pt x="608106" y="118790"/>
                      </a:cubicBezTo>
                      <a:cubicBezTo>
                        <a:pt x="618799" y="129484"/>
                        <a:pt x="623789" y="130196"/>
                        <a:pt x="637334" y="123780"/>
                      </a:cubicBezTo>
                      <a:cubicBezTo>
                        <a:pt x="657294" y="113800"/>
                        <a:pt x="719315" y="48928"/>
                        <a:pt x="724305" y="32532"/>
                      </a:cubicBezTo>
                      <a:cubicBezTo>
                        <a:pt x="726443" y="25403"/>
                        <a:pt x="739988" y="14710"/>
                        <a:pt x="753533" y="7581"/>
                      </a:cubicBezTo>
                      <a:cubicBezTo>
                        <a:pt x="779196" y="-3825"/>
                        <a:pt x="779909" y="-3825"/>
                        <a:pt x="793454" y="10433"/>
                      </a:cubicBezTo>
                      <a:cubicBezTo>
                        <a:pt x="800583" y="18275"/>
                        <a:pt x="811276" y="24690"/>
                        <a:pt x="817692" y="24690"/>
                      </a:cubicBezTo>
                      <a:cubicBezTo>
                        <a:pt x="823395" y="24690"/>
                        <a:pt x="838365" y="41800"/>
                        <a:pt x="851910" y="62473"/>
                      </a:cubicBezTo>
                      <a:cubicBezTo>
                        <a:pt x="865455" y="83146"/>
                        <a:pt x="881138" y="104533"/>
                        <a:pt x="887554" y="109523"/>
                      </a:cubicBezTo>
                      <a:cubicBezTo>
                        <a:pt x="893970" y="114513"/>
                        <a:pt x="898960" y="126632"/>
                        <a:pt x="898960" y="135899"/>
                      </a:cubicBezTo>
                      <a:cubicBezTo>
                        <a:pt x="898960" y="144454"/>
                        <a:pt x="903237" y="156573"/>
                        <a:pt x="908227" y="161563"/>
                      </a:cubicBezTo>
                      <a:cubicBezTo>
                        <a:pt x="919633" y="174395"/>
                        <a:pt x="934604" y="217167"/>
                        <a:pt x="934604" y="240692"/>
                      </a:cubicBezTo>
                      <a:cubicBezTo>
                        <a:pt x="934604" y="250673"/>
                        <a:pt x="937455" y="260653"/>
                        <a:pt x="941020" y="262792"/>
                      </a:cubicBezTo>
                      <a:cubicBezTo>
                        <a:pt x="944584" y="264930"/>
                        <a:pt x="946723" y="276336"/>
                        <a:pt x="946010" y="288455"/>
                      </a:cubicBezTo>
                      <a:cubicBezTo>
                        <a:pt x="945297" y="299861"/>
                        <a:pt x="946723" y="309842"/>
                        <a:pt x="948861" y="309842"/>
                      </a:cubicBezTo>
                      <a:cubicBezTo>
                        <a:pt x="953139" y="309842"/>
                        <a:pt x="965257" y="336218"/>
                        <a:pt x="985218" y="386832"/>
                      </a:cubicBezTo>
                      <a:cubicBezTo>
                        <a:pt x="990921" y="400377"/>
                        <a:pt x="987357" y="408932"/>
                        <a:pt x="965257" y="435308"/>
                      </a:cubicBezTo>
                      <a:cubicBezTo>
                        <a:pt x="928188" y="478794"/>
                        <a:pt x="881851" y="507309"/>
                        <a:pt x="837652" y="513012"/>
                      </a:cubicBezTo>
                      <a:cubicBezTo>
                        <a:pt x="792741" y="519428"/>
                        <a:pt x="700780" y="507309"/>
                        <a:pt x="613096" y="484497"/>
                      </a:cubicBezTo>
                      <a:cubicBezTo>
                        <a:pt x="576739" y="475229"/>
                        <a:pt x="545372" y="468813"/>
                        <a:pt x="543947" y="470239"/>
                      </a:cubicBezTo>
                      <a:cubicBezTo>
                        <a:pt x="541808" y="471665"/>
                        <a:pt x="540382" y="579309"/>
                        <a:pt x="539669" y="708340"/>
                      </a:cubicBezTo>
                      <a:lnTo>
                        <a:pt x="538957" y="944303"/>
                      </a:lnTo>
                      <a:lnTo>
                        <a:pt x="569610" y="948580"/>
                      </a:lnTo>
                      <a:cubicBezTo>
                        <a:pt x="586719" y="951432"/>
                        <a:pt x="612383" y="950719"/>
                        <a:pt x="626641" y="947154"/>
                      </a:cubicBezTo>
                      <a:cubicBezTo>
                        <a:pt x="669413" y="937887"/>
                        <a:pt x="728582" y="940739"/>
                        <a:pt x="735711" y="952145"/>
                      </a:cubicBezTo>
                      <a:cubicBezTo>
                        <a:pt x="746404" y="969254"/>
                        <a:pt x="742840" y="997769"/>
                        <a:pt x="728582" y="1009888"/>
                      </a:cubicBezTo>
                      <a:cubicBezTo>
                        <a:pt x="691512" y="1041967"/>
                        <a:pt x="653017" y="1046957"/>
                        <a:pt x="588858" y="1029848"/>
                      </a:cubicBezTo>
                      <a:close/>
                      <a:moveTo>
                        <a:pt x="487629" y="853767"/>
                      </a:moveTo>
                      <a:cubicBezTo>
                        <a:pt x="489768" y="810995"/>
                        <a:pt x="489768" y="775351"/>
                        <a:pt x="488342" y="773212"/>
                      </a:cubicBezTo>
                      <a:cubicBezTo>
                        <a:pt x="486204" y="771786"/>
                        <a:pt x="477649" y="774638"/>
                        <a:pt x="469094" y="780341"/>
                      </a:cubicBezTo>
                      <a:cubicBezTo>
                        <a:pt x="449134" y="792460"/>
                        <a:pt x="389252" y="791034"/>
                        <a:pt x="355034" y="776777"/>
                      </a:cubicBezTo>
                      <a:lnTo>
                        <a:pt x="328658" y="766083"/>
                      </a:lnTo>
                      <a:lnTo>
                        <a:pt x="327232" y="798163"/>
                      </a:lnTo>
                      <a:cubicBezTo>
                        <a:pt x="326519" y="815985"/>
                        <a:pt x="325806" y="835945"/>
                        <a:pt x="325806" y="842361"/>
                      </a:cubicBezTo>
                      <a:cubicBezTo>
                        <a:pt x="325093" y="859470"/>
                        <a:pt x="437728" y="922917"/>
                        <a:pt x="479075" y="929332"/>
                      </a:cubicBezTo>
                      <a:cubicBezTo>
                        <a:pt x="481213" y="930045"/>
                        <a:pt x="485491" y="895827"/>
                        <a:pt x="487629" y="853767"/>
                      </a:cubicBezTo>
                      <a:close/>
                      <a:moveTo>
                        <a:pt x="385688" y="735430"/>
                      </a:moveTo>
                      <a:cubicBezTo>
                        <a:pt x="385688" y="730440"/>
                        <a:pt x="377133" y="710479"/>
                        <a:pt x="366440" y="691231"/>
                      </a:cubicBezTo>
                      <a:cubicBezTo>
                        <a:pt x="343628" y="647033"/>
                        <a:pt x="347192" y="622082"/>
                        <a:pt x="377846" y="609250"/>
                      </a:cubicBezTo>
                      <a:cubicBezTo>
                        <a:pt x="389252" y="604973"/>
                        <a:pt x="397807" y="597131"/>
                        <a:pt x="395668" y="592141"/>
                      </a:cubicBezTo>
                      <a:cubicBezTo>
                        <a:pt x="392104" y="582874"/>
                        <a:pt x="350757" y="556497"/>
                        <a:pt x="346480" y="560775"/>
                      </a:cubicBezTo>
                      <a:cubicBezTo>
                        <a:pt x="345054" y="562200"/>
                        <a:pt x="342202" y="590003"/>
                        <a:pt x="339351" y="623508"/>
                      </a:cubicBezTo>
                      <a:cubicBezTo>
                        <a:pt x="337212" y="657013"/>
                        <a:pt x="333648" y="698360"/>
                        <a:pt x="332222" y="716182"/>
                      </a:cubicBezTo>
                      <a:lnTo>
                        <a:pt x="330083" y="748262"/>
                      </a:lnTo>
                      <a:lnTo>
                        <a:pt x="357886" y="746123"/>
                      </a:lnTo>
                      <a:cubicBezTo>
                        <a:pt x="372856" y="744697"/>
                        <a:pt x="385688" y="739707"/>
                        <a:pt x="385688" y="735430"/>
                      </a:cubicBezTo>
                      <a:close/>
                      <a:moveTo>
                        <a:pt x="493332" y="739707"/>
                      </a:moveTo>
                      <a:cubicBezTo>
                        <a:pt x="493332" y="736143"/>
                        <a:pt x="494758" y="727588"/>
                        <a:pt x="496184" y="719746"/>
                      </a:cubicBezTo>
                      <a:cubicBezTo>
                        <a:pt x="497610" y="711905"/>
                        <a:pt x="500461" y="694083"/>
                        <a:pt x="502600" y="680538"/>
                      </a:cubicBezTo>
                      <a:lnTo>
                        <a:pt x="506164" y="655587"/>
                      </a:lnTo>
                      <a:lnTo>
                        <a:pt x="442718" y="654162"/>
                      </a:lnTo>
                      <a:cubicBezTo>
                        <a:pt x="387826" y="653449"/>
                        <a:pt x="379985" y="654875"/>
                        <a:pt x="383549" y="664855"/>
                      </a:cubicBezTo>
                      <a:cubicBezTo>
                        <a:pt x="389965" y="681251"/>
                        <a:pt x="410639" y="699786"/>
                        <a:pt x="448421" y="724024"/>
                      </a:cubicBezTo>
                      <a:cubicBezTo>
                        <a:pt x="481926" y="745410"/>
                        <a:pt x="491907" y="748974"/>
                        <a:pt x="493332" y="739707"/>
                      </a:cubicBezTo>
                      <a:close/>
                      <a:moveTo>
                        <a:pt x="514006" y="554359"/>
                      </a:moveTo>
                      <a:lnTo>
                        <a:pt x="513293" y="513012"/>
                      </a:lnTo>
                      <a:lnTo>
                        <a:pt x="499748" y="530121"/>
                      </a:lnTo>
                      <a:cubicBezTo>
                        <a:pt x="481213" y="552220"/>
                        <a:pt x="481213" y="535111"/>
                        <a:pt x="499748" y="494477"/>
                      </a:cubicBezTo>
                      <a:cubicBezTo>
                        <a:pt x="506877" y="477368"/>
                        <a:pt x="511154" y="460972"/>
                        <a:pt x="508303" y="458833"/>
                      </a:cubicBezTo>
                      <a:cubicBezTo>
                        <a:pt x="505451" y="456694"/>
                        <a:pt x="482639" y="447427"/>
                        <a:pt x="456976" y="438160"/>
                      </a:cubicBezTo>
                      <a:cubicBezTo>
                        <a:pt x="431312" y="428892"/>
                        <a:pt x="407787" y="419625"/>
                        <a:pt x="403510" y="416773"/>
                      </a:cubicBezTo>
                      <a:cubicBezTo>
                        <a:pt x="399945" y="413922"/>
                        <a:pt x="389252" y="409645"/>
                        <a:pt x="381411" y="406793"/>
                      </a:cubicBezTo>
                      <a:cubicBezTo>
                        <a:pt x="368579" y="403229"/>
                        <a:pt x="365014" y="406080"/>
                        <a:pt x="360737" y="425328"/>
                      </a:cubicBezTo>
                      <a:cubicBezTo>
                        <a:pt x="357886" y="438160"/>
                        <a:pt x="354321" y="466675"/>
                        <a:pt x="352895" y="488774"/>
                      </a:cubicBezTo>
                      <a:lnTo>
                        <a:pt x="351470" y="528695"/>
                      </a:lnTo>
                      <a:lnTo>
                        <a:pt x="419906" y="562200"/>
                      </a:lnTo>
                      <a:cubicBezTo>
                        <a:pt x="511154" y="605686"/>
                        <a:pt x="514006" y="605686"/>
                        <a:pt x="514006" y="554359"/>
                      </a:cubicBezTo>
                      <a:close/>
                      <a:moveTo>
                        <a:pt x="518283" y="231425"/>
                      </a:moveTo>
                      <a:cubicBezTo>
                        <a:pt x="508303" y="187227"/>
                        <a:pt x="499748" y="178672"/>
                        <a:pt x="444144" y="157286"/>
                      </a:cubicBezTo>
                      <a:lnTo>
                        <a:pt x="399945" y="139464"/>
                      </a:lnTo>
                      <a:lnTo>
                        <a:pt x="399945" y="178672"/>
                      </a:lnTo>
                      <a:cubicBezTo>
                        <a:pt x="399945" y="214316"/>
                        <a:pt x="401371" y="217880"/>
                        <a:pt x="419906" y="225009"/>
                      </a:cubicBezTo>
                      <a:cubicBezTo>
                        <a:pt x="430599" y="228574"/>
                        <a:pt x="451985" y="237841"/>
                        <a:pt x="467669" y="244970"/>
                      </a:cubicBezTo>
                      <a:cubicBezTo>
                        <a:pt x="496897" y="258514"/>
                        <a:pt x="514006" y="265643"/>
                        <a:pt x="521847" y="266356"/>
                      </a:cubicBezTo>
                      <a:cubicBezTo>
                        <a:pt x="523986" y="267069"/>
                        <a:pt x="522560" y="251386"/>
                        <a:pt x="518283" y="231425"/>
                      </a:cubicBezTo>
                      <a:close/>
                    </a:path>
                  </a:pathLst>
                </a:custGeom>
                <a:grpFill/>
                <a:ln w="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任意多边形: 形状 40"/>
                <p:cNvSpPr/>
                <p:nvPr>
                  <p:custDataLst>
                    <p:tags r:id="rId40"/>
                  </p:custDataLst>
                </p:nvPr>
              </p:nvSpPr>
              <p:spPr>
                <a:xfrm flipV="1">
                  <a:off x="804484" y="4113085"/>
                  <a:ext cx="122778" cy="274342"/>
                </a:xfrm>
                <a:custGeom>
                  <a:gdLst>
                    <a:gd name="connsiteX0" fmla="*/ 3525 w 122778"/>
                    <a:gd name="connsiteY0" fmla="*/ 260684 h 274342"/>
                    <a:gd name="connsiteX1" fmla="*/ 7802 w 122778"/>
                    <a:gd name="connsiteY1" fmla="*/ 244288 h 274342"/>
                    <a:gd name="connsiteX2" fmla="*/ 2099 w 122778"/>
                    <a:gd name="connsiteY2" fmla="*/ 173713 h 274342"/>
                    <a:gd name="connsiteX3" fmla="*/ 12079 w 122778"/>
                    <a:gd name="connsiteY3" fmla="*/ 77474 h 274342"/>
                    <a:gd name="connsiteX4" fmla="*/ 88357 w 122778"/>
                    <a:gd name="connsiteY4" fmla="*/ 1909 h 274342"/>
                    <a:gd name="connsiteX5" fmla="*/ 97625 w 122778"/>
                    <a:gd name="connsiteY5" fmla="*/ 6186 h 274342"/>
                    <a:gd name="connsiteX6" fmla="*/ 104753 w 122778"/>
                    <a:gd name="connsiteY6" fmla="*/ 8325 h 274342"/>
                    <a:gd name="connsiteX7" fmla="*/ 107605 w 122778"/>
                    <a:gd name="connsiteY7" fmla="*/ 46108 h 274342"/>
                    <a:gd name="connsiteX8" fmla="*/ 116159 w 122778"/>
                    <a:gd name="connsiteY8" fmla="*/ 125950 h 274342"/>
                    <a:gd name="connsiteX9" fmla="*/ 122575 w 122778"/>
                    <a:gd name="connsiteY9" fmla="*/ 174426 h 274342"/>
                    <a:gd name="connsiteX10" fmla="*/ 93347 w 122778"/>
                    <a:gd name="connsiteY10" fmla="*/ 202941 h 274342"/>
                    <a:gd name="connsiteX11" fmla="*/ 56991 w 122778"/>
                    <a:gd name="connsiteY11" fmla="*/ 231456 h 274342"/>
                    <a:gd name="connsiteX12" fmla="*/ 30614 w 122778"/>
                    <a:gd name="connsiteY12" fmla="*/ 252842 h 274342"/>
                    <a:gd name="connsiteX13" fmla="*/ 3525 w 122778"/>
                    <a:gd name="connsiteY13" fmla="*/ 260684 h 27434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2778" h="274342">
                      <a:moveTo>
                        <a:pt x="3525" y="260684"/>
                      </a:moveTo>
                      <a:cubicBezTo>
                        <a:pt x="7802" y="253555"/>
                        <a:pt x="9228" y="246426"/>
                        <a:pt x="7802" y="244288"/>
                      </a:cubicBezTo>
                      <a:cubicBezTo>
                        <a:pt x="5663" y="242149"/>
                        <a:pt x="2812" y="210782"/>
                        <a:pt x="2099" y="173713"/>
                      </a:cubicBezTo>
                      <a:cubicBezTo>
                        <a:pt x="-40" y="120960"/>
                        <a:pt x="2099" y="100286"/>
                        <a:pt x="12079" y="77474"/>
                      </a:cubicBezTo>
                      <a:cubicBezTo>
                        <a:pt x="26337" y="45395"/>
                        <a:pt x="83367" y="-11636"/>
                        <a:pt x="88357" y="1909"/>
                      </a:cubicBezTo>
                      <a:cubicBezTo>
                        <a:pt x="89783" y="6899"/>
                        <a:pt x="94060" y="9038"/>
                        <a:pt x="97625" y="6186"/>
                      </a:cubicBezTo>
                      <a:cubicBezTo>
                        <a:pt x="101189" y="4048"/>
                        <a:pt x="104041" y="4761"/>
                        <a:pt x="104753" y="8325"/>
                      </a:cubicBezTo>
                      <a:cubicBezTo>
                        <a:pt x="104753" y="11177"/>
                        <a:pt x="106179" y="28286"/>
                        <a:pt x="107605" y="46108"/>
                      </a:cubicBezTo>
                      <a:cubicBezTo>
                        <a:pt x="109031" y="63930"/>
                        <a:pt x="113308" y="99573"/>
                        <a:pt x="116159" y="125950"/>
                      </a:cubicBezTo>
                      <a:lnTo>
                        <a:pt x="122575" y="174426"/>
                      </a:lnTo>
                      <a:lnTo>
                        <a:pt x="93347" y="202941"/>
                      </a:lnTo>
                      <a:cubicBezTo>
                        <a:pt x="77664" y="218624"/>
                        <a:pt x="61268" y="231456"/>
                        <a:pt x="56991" y="231456"/>
                      </a:cubicBezTo>
                      <a:cubicBezTo>
                        <a:pt x="52713" y="231456"/>
                        <a:pt x="40594" y="241436"/>
                        <a:pt x="30614" y="252842"/>
                      </a:cubicBezTo>
                      <a:cubicBezTo>
                        <a:pt x="8515" y="277080"/>
                        <a:pt x="-7881" y="282070"/>
                        <a:pt x="3525" y="260684"/>
                      </a:cubicBezTo>
                      <a:close/>
                    </a:path>
                  </a:pathLst>
                </a:custGeom>
                <a:grpFill/>
                <a:ln w="7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2" name="燕歌行并序" title="">
            <a:hlinkClick action="ppaction://media"/>
          </p:cNvPr>
          <p:cNvPicPr>
            <a:picLocks noRot="1" noChangeAspect="1"/>
          </p:cNvPicPr>
          <p:nvPr>
            <a:audioFile r:link="rId43"/>
            <p:custDataLst>
              <p:tags r:id="rId42"/>
            </p:custDataLst>
            <p:extLst>
              <p:ext uri="{DAA4B4D4-6D71-4841-9C94-3DE7FCFB9230}">
                <p14:media xmlns:p14="http://schemas.microsoft.com/office/powerpoint/2010/main" r:embed="rId44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9887585" y="5603875"/>
            <a:ext cx="825500" cy="825500"/>
          </a:xfrm>
          <a:prstGeom prst="rect">
            <a:avLst/>
          </a:prstGeom>
        </p:spPr>
      </p:pic>
      <p:sp>
        <p:nvSpPr>
          <p:cNvPr id="7" name="文本框 6" title=""/>
          <p:cNvSpPr txBox="1"/>
          <p:nvPr>
            <p:custDataLst>
              <p:tags r:id="rId45"/>
            </p:custDataLst>
          </p:nvPr>
        </p:nvSpPr>
        <p:spPr>
          <a:xfrm>
            <a:off x="791210" y="825500"/>
            <a:ext cx="8474075" cy="58775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vert="eaVert" wrap="square" rtlCol="0">
            <a:noAutofit/>
          </a:bodyPr>
          <a:lstStyle/>
          <a:p>
            <a:pPr indent="457200" fontAlgn="auto"/>
            <a:r>
              <a:rPr lang="zh-CN" altLang="en-US" sz="27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开元二十六年，客有从元戎出塞而还者，作《燕歌行》以示,适感征戍之事，因而和焉。</a:t>
            </a:r>
            <a:endParaRPr lang="zh-CN" altLang="en-US" sz="27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汉家烟尘在东北，汉将辞家破残贼。 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男儿本自重横行，天子非常赐颜色。 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摐金伐鼓下榆关，旌旆逶迤碣石间。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校尉羽书飞瀚海，单于猎火照狼山。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山川萧条极边土，胡骑凭陵杂风雨。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战士军前半死生，美人帐下犹歌舞！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大漠穷秋塞草腓，孤城落日斗兵稀。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身当恩遇常轻敌，力尽关山未解围。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铁衣远戍辛勤久，玉箸应啼别离后。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少妇城南欲断肠，征人蓟北空回首。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边庭飘摇那可度，绝域苍茫无所有！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杀气三时作阵云，寒声一夜传刁斗。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相看白刃血纷纷，死节从来岂顾勋。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君不见沙场征战苦，至今犹忆李将军。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4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5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1761490" y="2156460"/>
            <a:ext cx="8669020" cy="2122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R="0" lvl="0" indent="0" algn="l" defTabSz="914400" rtl="0" fontAlgn="auto">
              <a:lnSpc>
                <a:spcPct val="2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kumimoji="0" lang="zh-CN" altLang="en-US" sz="28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开元</a:t>
            </a:r>
            <a:r>
              <a:rPr kumimoji="0" lang="zh-CN" altLang="en-US" sz="2800" b="1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二十六年，</a:t>
            </a:r>
            <a:r>
              <a:rPr kumimoji="0" lang="zh-CN" altLang="en-US" sz="2800" b="1" i="0" u="sng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客有从</a:t>
            </a:r>
            <a:r>
              <a:rPr kumimoji="0" lang="zh-CN" altLang="en-US" sz="2800" b="1" i="0" u="sng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元戎</a:t>
            </a:r>
            <a:r>
              <a:rPr kumimoji="0" lang="zh-CN" altLang="en-US" sz="2800" b="1" i="0" u="sng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出塞而还</a:t>
            </a:r>
            <a:r>
              <a:rPr kumimoji="0" lang="zh-CN" altLang="en-US" sz="2800" b="1" i="0" u="sng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者</a:t>
            </a:r>
            <a:r>
              <a:rPr kumimoji="0" lang="zh-CN" altLang="en-US" sz="2800" b="1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，作</a:t>
            </a:r>
            <a:r>
              <a:rPr kumimoji="0" lang="en-US" altLang="zh-CN" sz="2800" b="1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</a:t>
            </a:r>
            <a:r>
              <a:rPr kumimoji="0" lang="zh-CN" altLang="en-US" sz="2800" b="1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燕歌行</a:t>
            </a:r>
            <a:r>
              <a:rPr kumimoji="0" lang="en-US" altLang="zh-CN" sz="2800" b="1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》</a:t>
            </a:r>
            <a:r>
              <a:rPr kumimoji="0" lang="zh-CN" altLang="en-US" sz="2800" b="1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以</a:t>
            </a:r>
            <a:r>
              <a:rPr kumimoji="0" lang="zh-CN" altLang="en-US" sz="28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示</a:t>
            </a:r>
            <a:r>
              <a:rPr kumimoji="0" lang="en-US" altLang="zh-CN" sz="2800" b="1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适感征戍之事，因而</a:t>
            </a:r>
            <a:r>
              <a:rPr kumimoji="0" lang="zh-CN" altLang="en-US" sz="28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和</a:t>
            </a:r>
            <a:r>
              <a:rPr kumimoji="0" lang="zh-CN" altLang="en-US" sz="2800" b="1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焉。</a:t>
            </a:r>
            <a:endParaRPr kumimoji="0" lang="zh-CN" altLang="en-US" sz="2800" b="1" i="0" u="none" strike="noStrike" kern="1200" cap="none" spc="0" normalizeH="0" baseline="0" noProof="0">
              <a:solidFill>
                <a:schemeClr val="tx1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圆角矩形标注 4" title=""/>
          <p:cNvSpPr/>
          <p:nvPr>
            <p:custDataLst>
              <p:tags r:id="rId9"/>
            </p:custDataLst>
          </p:nvPr>
        </p:nvSpPr>
        <p:spPr>
          <a:xfrm>
            <a:off x="1761490" y="2070735"/>
            <a:ext cx="1767840" cy="462915"/>
          </a:xfrm>
          <a:prstGeom prst="wedgeRoundRectCallout">
            <a:avLst>
              <a:gd name="adj1" fmla="val 862"/>
              <a:gd name="adj2" fmla="val 922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公元738年</a:t>
            </a:r>
            <a:endParaRPr lang="zh-CN" altLang="en-US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圆角矩形标注 5" title=""/>
          <p:cNvSpPr/>
          <p:nvPr>
            <p:custDataLst>
              <p:tags r:id="rId10"/>
            </p:custDataLst>
          </p:nvPr>
        </p:nvSpPr>
        <p:spPr>
          <a:xfrm>
            <a:off x="3609340" y="1838325"/>
            <a:ext cx="4036695" cy="781050"/>
          </a:xfrm>
          <a:prstGeom prst="wedgeRoundRectCallout">
            <a:avLst>
              <a:gd name="adj1" fmla="val 12026"/>
              <a:gd name="adj2" fmla="val 6902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主将。指辅国大将军、右羽林大将军兼御史大夫张守珪。</a:t>
            </a:r>
            <a:endParaRPr lang="zh-CN" altLang="en-US" sz="2400" b="1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圆角矩形标注 6" title=""/>
          <p:cNvSpPr/>
          <p:nvPr>
            <p:custDataLst>
              <p:tags r:id="rId11"/>
            </p:custDataLst>
          </p:nvPr>
        </p:nvSpPr>
        <p:spPr>
          <a:xfrm>
            <a:off x="3053715" y="3214370"/>
            <a:ext cx="6577965" cy="457835"/>
          </a:xfrm>
          <a:prstGeom prst="wedgeRoundRectCallout">
            <a:avLst>
              <a:gd name="adj1" fmla="val 6414"/>
              <a:gd name="adj2" fmla="val 7593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按照别人诗词的题材和体裁作诗词，作为酬答。</a:t>
            </a:r>
            <a:endParaRPr lang="zh-CN" altLang="en-US" sz="24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圆角矩形标注 7" title=""/>
          <p:cNvSpPr/>
          <p:nvPr>
            <p:custDataLst>
              <p:tags r:id="rId12"/>
            </p:custDataLst>
          </p:nvPr>
        </p:nvSpPr>
        <p:spPr>
          <a:xfrm>
            <a:off x="7726045" y="2156460"/>
            <a:ext cx="2069465" cy="462915"/>
          </a:xfrm>
          <a:prstGeom prst="wedgeRoundRectCallout">
            <a:avLst>
              <a:gd name="adj1" fmla="val -28060"/>
              <a:gd name="adj2" fmla="val 932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定语后置标志</a:t>
            </a:r>
            <a:endParaRPr lang="zh-CN" altLang="en-US" sz="2400" b="1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/>
              <a:sym typeface="+mn-ea"/>
            </a:endParaRPr>
          </a:p>
        </p:txBody>
      </p:sp>
      <p:sp>
        <p:nvSpPr>
          <p:cNvPr id="9" name="圆角矩形标注 8" title=""/>
          <p:cNvSpPr/>
          <p:nvPr>
            <p:custDataLst>
              <p:tags r:id="rId13"/>
            </p:custDataLst>
          </p:nvPr>
        </p:nvSpPr>
        <p:spPr>
          <a:xfrm>
            <a:off x="1581785" y="3214370"/>
            <a:ext cx="1471930" cy="460375"/>
          </a:xfrm>
          <a:prstGeom prst="wedgeRoundRectCallout">
            <a:avLst>
              <a:gd name="adj1" fmla="val 49309"/>
              <a:gd name="adj2" fmla="val 6972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给</a:t>
            </a:r>
            <a:r>
              <a:rPr lang="en-US" altLang="zh-CN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看</a:t>
            </a:r>
            <a:endParaRPr lang="zh-CN" altLang="en-US" sz="2400" b="1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4"/>
            </p:custDataLst>
          </p:nvPr>
        </p:nvSpPr>
        <p:spPr>
          <a:xfrm>
            <a:off x="1410970" y="4482465"/>
            <a:ext cx="9688195" cy="13709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2800" kern="100">
                <a:effectLst/>
                <a:latin typeface="微软雅黑" panose="020b0503020204020204" charset="-122"/>
                <a:ea typeface="微软雅黑"/>
              </a:defRPr>
            </a:lvl1pPr>
          </a:lstStyle>
          <a:p>
            <a:pPr marR="0" lvl="0" indent="76200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cs"/>
                <a:sym typeface="微软雅黑" panose="020b0503020204020204" charset="-122"/>
              </a:rPr>
              <a:t>小</a:t>
            </a:r>
            <a:r>
              <a:rPr kumimoji="0" lang="zh-CN" altLang="zh-CN" sz="3200" b="0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cs"/>
                <a:sym typeface="微软雅黑" panose="020b0503020204020204" charset="-122"/>
              </a:rPr>
              <a:t>序交代了时间、事件</a:t>
            </a:r>
            <a:r>
              <a:rPr kumimoji="0" lang="zh-CN" altLang="en-US" sz="3200" b="0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cs"/>
                <a:sym typeface="微软雅黑" panose="020b0503020204020204" charset="-122"/>
              </a:rPr>
              <a:t>和</a:t>
            </a:r>
            <a:r>
              <a:rPr kumimoji="0" lang="zh-CN" altLang="zh-CN" sz="3200" b="0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cs"/>
                <a:sym typeface="微软雅黑" panose="020b0503020204020204" charset="-122"/>
              </a:rPr>
              <a:t>写作的缘由。为整首诗提供了环境背景。</a:t>
            </a:r>
            <a:endParaRPr kumimoji="0" lang="zh-CN" altLang="zh-CN" sz="3200" b="0" i="0" u="none" strike="noStrike" kern="1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1" name="TextBox 3" title=""/>
          <p:cNvSpPr txBox="1"/>
          <p:nvPr>
            <p:custDataLst>
              <p:tags r:id="rId15"/>
            </p:custDataLst>
          </p:nvPr>
        </p:nvSpPr>
        <p:spPr>
          <a:xfrm>
            <a:off x="5349240" y="890270"/>
            <a:ext cx="1270000" cy="666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sz="3735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序</a:t>
            </a:r>
            <a:endParaRPr lang="zh-CN" sz="3735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创作背景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775970" y="913765"/>
            <a:ext cx="1057529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张守珪</a:t>
            </a:r>
            <a:r>
              <a:rPr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当时任辅国大将军兼御史大夫的要职，主持北边第契丹的军事，史载他曾隐瞒所率将领的败状，向朝廷妄奏有克捷之功。所以此诗含有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讽刺张守珪</a:t>
            </a:r>
            <a:r>
              <a:rPr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的意思，具有明确的现实针对性。</a:t>
            </a:r>
            <a:endParaRPr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776605" y="3053715"/>
            <a:ext cx="1057529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高适创作此诗前，曾怀着豪情壮志到蓟北一带漫游，寻求报效国家的机会。当时，那里正是唐朝与契丹对峙的前沿地区，形势紧张，是用人之地。由于当地军政官僚们堵塞贤路，高适的愿望无法实现，但他也对边塞地区的现实状况了解的更加具体、透彻。</a:t>
            </a:r>
            <a:r>
              <a:rPr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将帅不恤士卒，指挥无能，欺君邀赏，高适对此感慨颇深，写下此篇。</a:t>
            </a:r>
            <a:endParaRPr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49" name="矩形 4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文本框 50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57" name="Text Box 2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61098" y="1595120"/>
            <a:ext cx="10310812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3600" b="1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这首诗主要写了</a:t>
            </a:r>
            <a:r>
              <a:rPr lang="zh-CN" altLang="en-US" sz="3600" b="1" smtClean="0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哪</a:t>
            </a:r>
            <a:r>
              <a:rPr lang="zh-CN" altLang="en-US" sz="3600" b="1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些人？</a:t>
            </a:r>
            <a:r>
              <a:rPr lang="zh-CN" altLang="en-US" sz="3600" b="1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什么事？</a:t>
            </a:r>
            <a:r>
              <a:rPr lang="zh-CN" altLang="en-US" sz="3600" b="1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哪些景？</a:t>
            </a:r>
            <a:endParaRPr lang="en-US" sz="3600" b="1">
              <a:solidFill>
                <a:schemeClr val="tx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8" name="文本框 157" title=""/>
          <p:cNvSpPr txBox="1"/>
          <p:nvPr>
            <p:custDataLst>
              <p:tags r:id="rId9"/>
            </p:custDataLst>
          </p:nvPr>
        </p:nvSpPr>
        <p:spPr>
          <a:xfrm>
            <a:off x="2630805" y="2766060"/>
            <a:ext cx="893445" cy="645160"/>
          </a:xfrm>
          <a:prstGeom prst="rect">
            <a:avLst/>
          </a:prstGeom>
          <a:solidFill>
            <a:srgbClr val="5F6B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方正大魏体简体" panose="02000000000000000000" charset="-122"/>
                <a:ea typeface="方正大魏体简体" panose="02000000000000000000" charset="-122"/>
              </a:rPr>
              <a:t>人</a:t>
            </a:r>
            <a:endParaRPr lang="zh-CN" altLang="en-US" sz="3600">
              <a:solidFill>
                <a:schemeClr val="bg1"/>
              </a:solidFill>
              <a:latin typeface="方正大魏体简体" panose="02000000000000000000" charset="-122"/>
              <a:ea typeface="方正大魏体简体" panose="02000000000000000000" charset="-122"/>
            </a:endParaRPr>
          </a:p>
        </p:txBody>
      </p:sp>
      <p:sp>
        <p:nvSpPr>
          <p:cNvPr id="159" name="矩形 158" title=""/>
          <p:cNvSpPr/>
          <p:nvPr>
            <p:custDataLst>
              <p:tags r:id="rId10"/>
            </p:custDataLst>
          </p:nvPr>
        </p:nvSpPr>
        <p:spPr>
          <a:xfrm>
            <a:off x="3861477" y="2823190"/>
            <a:ext cx="506666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smtClean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将帅、士卒</a:t>
            </a:r>
            <a:r>
              <a:rPr lang="en-US" altLang="zh-CN" sz="3600" smtClean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(</a:t>
            </a:r>
            <a:r>
              <a:rPr lang="zh-CN" altLang="en-US" sz="3600" smtClean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征人</a:t>
            </a:r>
            <a:r>
              <a:rPr lang="en-US" altLang="zh-CN" sz="3600" smtClean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) </a:t>
            </a:r>
            <a:r>
              <a:rPr lang="zh-CN" altLang="en-US" sz="3600" smtClean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、思妇</a:t>
            </a:r>
            <a:endParaRPr lang="zh-CN" altLang="en-US" sz="3600" smtClean="0"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60" name="文本框 159" title=""/>
          <p:cNvSpPr txBox="1"/>
          <p:nvPr>
            <p:custDataLst>
              <p:tags r:id="rId11"/>
            </p:custDataLst>
          </p:nvPr>
        </p:nvSpPr>
        <p:spPr>
          <a:xfrm>
            <a:off x="2630805" y="3776345"/>
            <a:ext cx="893445" cy="645160"/>
          </a:xfrm>
          <a:prstGeom prst="rect">
            <a:avLst/>
          </a:prstGeom>
          <a:solidFill>
            <a:srgbClr val="5F6B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方正大魏体简体" panose="02000000000000000000" charset="-122"/>
                <a:ea typeface="方正大魏体简体" panose="02000000000000000000" charset="-122"/>
              </a:rPr>
              <a:t>事</a:t>
            </a:r>
            <a:endParaRPr lang="zh-CN" altLang="en-US" sz="3600">
              <a:solidFill>
                <a:schemeClr val="bg1"/>
              </a:solidFill>
              <a:latin typeface="方正大魏体简体" panose="02000000000000000000" charset="-122"/>
              <a:ea typeface="方正大魏体简体" panose="02000000000000000000" charset="-122"/>
            </a:endParaRPr>
          </a:p>
        </p:txBody>
      </p:sp>
      <p:sp>
        <p:nvSpPr>
          <p:cNvPr id="161" name="文本框 160" title=""/>
          <p:cNvSpPr txBox="1"/>
          <p:nvPr>
            <p:custDataLst>
              <p:tags r:id="rId12"/>
            </p:custDataLst>
          </p:nvPr>
        </p:nvSpPr>
        <p:spPr>
          <a:xfrm>
            <a:off x="2630805" y="4865370"/>
            <a:ext cx="893445" cy="645160"/>
          </a:xfrm>
          <a:prstGeom prst="rect">
            <a:avLst/>
          </a:prstGeom>
          <a:solidFill>
            <a:srgbClr val="5F6B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方正大魏体简体" panose="02000000000000000000" charset="-122"/>
                <a:ea typeface="方正大魏体简体" panose="02000000000000000000" charset="-122"/>
              </a:rPr>
              <a:t>景</a:t>
            </a:r>
            <a:endParaRPr lang="zh-CN" altLang="en-US" sz="3600">
              <a:solidFill>
                <a:schemeClr val="bg1"/>
              </a:solidFill>
              <a:latin typeface="方正大魏体简体" panose="02000000000000000000" charset="-122"/>
              <a:ea typeface="方正大魏体简体" panose="02000000000000000000" charset="-122"/>
            </a:endParaRPr>
          </a:p>
        </p:txBody>
      </p:sp>
      <p:sp>
        <p:nvSpPr>
          <p:cNvPr id="172" name="矩形 171" title=""/>
          <p:cNvSpPr/>
          <p:nvPr>
            <p:custDataLst>
              <p:tags r:id="rId13"/>
            </p:custDataLst>
          </p:nvPr>
        </p:nvSpPr>
        <p:spPr>
          <a:xfrm>
            <a:off x="3783036" y="3776325"/>
            <a:ext cx="10972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smtClean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战争</a:t>
            </a:r>
            <a:endParaRPr lang="zh-CN" altLang="en-US" sz="3600" smtClean="0"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73" name="矩形 172" title=""/>
          <p:cNvSpPr/>
          <p:nvPr>
            <p:custDataLst>
              <p:tags r:id="rId14"/>
            </p:custDataLst>
          </p:nvPr>
        </p:nvSpPr>
        <p:spPr>
          <a:xfrm>
            <a:off x="3783330" y="4865350"/>
            <a:ext cx="20116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600" smtClean="0">
                <a:latin typeface="汉仪全唐诗简" panose="00020600040101010101" pitchFamily="18" charset="-122"/>
                <a:ea typeface="汉仪全唐诗简" panose="00020600040101010101" pitchFamily="18" charset="-122"/>
                <a:sym typeface="+mn-ea"/>
              </a:rPr>
              <a:t>塞外秋景</a:t>
            </a:r>
            <a:endParaRPr lang="zh-CN" altLang="en-US" sz="3600" smtClean="0">
              <a:latin typeface="汉仪全唐诗简" panose="00020600040101010101" pitchFamily="18" charset="-122"/>
              <a:ea typeface="汉仪全唐诗简" panose="00020600040101010101" pitchFamily="18" charset="-122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9" grpId="0"/>
      <p:bldP spid="172" grpId="0"/>
      <p:bldP spid="173" grpId="0"/>
    </p:bldLst>
  </p:timing>
</p:sld>
</file>

<file path=ppt/tags/tag1.xml><?xml version="1.0" encoding="utf-8"?>
<p:tagLst xmlns:p="http://schemas.openxmlformats.org/presentationml/2006/main">
  <p:tag name="AS_UNIQUEID" val="4616"/>
</p:tagLst>
</file>

<file path=ppt/tags/tag10.xml><?xml version="1.0" encoding="utf-8"?>
<p:tagLst xmlns:p="http://schemas.openxmlformats.org/presentationml/2006/main">
  <p:tag name="AS_UNIQUEID" val="4625"/>
</p:tagLst>
</file>

<file path=ppt/tags/tag100.xml><?xml version="1.0" encoding="utf-8"?>
<p:tagLst xmlns:p="http://schemas.openxmlformats.org/presentationml/2006/main">
  <p:tag name="AS_UNIQUEID" val="4673"/>
</p:tagLst>
</file>

<file path=ppt/tags/tag101.xml><?xml version="1.0" encoding="utf-8"?>
<p:tagLst xmlns:p="http://schemas.openxmlformats.org/presentationml/2006/main">
  <p:tag name="AS_UNIQUEID" val="4674"/>
  <p:tag name="KSO_WM_BEAUTIFY_FLAG" val=""/>
</p:tagLst>
</file>

<file path=ppt/tags/tag102.xml><?xml version="1.0" encoding="utf-8"?>
<p:tagLst xmlns:p="http://schemas.openxmlformats.org/presentationml/2006/main">
  <p:tag name="AS_UNIQUEID" val="4675"/>
</p:tagLst>
</file>

<file path=ppt/tags/tag103.xml><?xml version="1.0" encoding="utf-8"?>
<p:tagLst xmlns:p="http://schemas.openxmlformats.org/presentationml/2006/main">
  <p:tag name="AS_UNIQUEID" val="4676"/>
  <p:tag name="KSO_WM_BEAUTIFY_FLAG" val=""/>
</p:tagLst>
</file>

<file path=ppt/tags/tag104.xml><?xml version="1.0" encoding="utf-8"?>
<p:tagLst xmlns:p="http://schemas.openxmlformats.org/presentationml/2006/main">
  <p:tag name="AS_UNIQUEID" val="4677"/>
  <p:tag name="KSO_WM_BEAUTIFY_FLAG" val=""/>
</p:tagLst>
</file>

<file path=ppt/tags/tag105.xml><?xml version="1.0" encoding="utf-8"?>
<p:tagLst xmlns:p="http://schemas.openxmlformats.org/presentationml/2006/main">
  <p:tag name="AS_UNIQUEID" val="4678"/>
  <p:tag name="KSO_WM_BEAUTIFY_FLAG" val=""/>
</p:tagLst>
</file>

<file path=ppt/tags/tag106.xml><?xml version="1.0" encoding="utf-8"?>
<p:tagLst xmlns:p="http://schemas.openxmlformats.org/presentationml/2006/main">
  <p:tag name="AS_UNIQUEID" val="4293"/>
</p:tagLst>
</file>

<file path=ppt/tags/tag107.xml><?xml version="1.0" encoding="utf-8"?>
<p:tagLst xmlns:p="http://schemas.openxmlformats.org/presentationml/2006/main">
  <p:tag name="AS_UNIQUEID" val="4294"/>
</p:tagLst>
</file>

<file path=ppt/tags/tag108.xml><?xml version="1.0" encoding="utf-8"?>
<p:tagLst xmlns:p="http://schemas.openxmlformats.org/presentationml/2006/main">
  <p:tag name="AS_UNIQUEID" val="4295"/>
  <p:tag name="KSO_WM_BEAUTIFY_FLAG" val=""/>
</p:tagLst>
</file>

<file path=ppt/tags/tag109.xml><?xml version="1.0" encoding="utf-8"?>
<p:tagLst xmlns:p="http://schemas.openxmlformats.org/presentationml/2006/main">
  <p:tag name="AS_UNIQUEID" val="4296"/>
  <p:tag name="KSO_WM_BEAUTIFY_FLAG" val=""/>
</p:tagLst>
</file>

<file path=ppt/tags/tag11.xml><?xml version="1.0" encoding="utf-8"?>
<p:tagLst xmlns:p="http://schemas.openxmlformats.org/presentationml/2006/main">
  <p:tag name="AS_UNIQUEID" val="4626"/>
</p:tagLst>
</file>

<file path=ppt/tags/tag110.xml><?xml version="1.0" encoding="utf-8"?>
<p:tagLst xmlns:p="http://schemas.openxmlformats.org/presentationml/2006/main">
  <p:tag name="AS_UNIQUEID" val="4297"/>
  <p:tag name="KSO_WM_BEAUTIFY_FLAG" val=""/>
</p:tagLst>
</file>

<file path=ppt/tags/tag111.xml><?xml version="1.0" encoding="utf-8"?>
<p:tagLst xmlns:p="http://schemas.openxmlformats.org/presentationml/2006/main">
  <p:tag name="AS_UNIQUEID" val="4298"/>
  <p:tag name="KSO_WM_BEAUTIFY_FLAG" val=""/>
</p:tagLst>
</file>

<file path=ppt/tags/tag112.xml><?xml version="1.0" encoding="utf-8"?>
<p:tagLst xmlns:p="http://schemas.openxmlformats.org/presentationml/2006/main">
  <p:tag name="AS_UNIQUEID" val="4299"/>
  <p:tag name="KSO_WM_BEAUTIFY_FLAG" val=""/>
</p:tagLst>
</file>

<file path=ppt/tags/tag113.xml><?xml version="1.0" encoding="utf-8"?>
<p:tagLst xmlns:p="http://schemas.openxmlformats.org/presentationml/2006/main">
  <p:tag name="AS_UNIQUEID" val="4300"/>
  <p:tag name="KSO_WM_BEAUTIFY_FLAG" val=""/>
</p:tagLst>
</file>

<file path=ppt/tags/tag114.xml><?xml version="1.0" encoding="utf-8"?>
<p:tagLst xmlns:p="http://schemas.openxmlformats.org/presentationml/2006/main">
  <p:tag name="AS_UNIQUEID" val="4301"/>
  <p:tag name="KSO_WM_BEAUTIFY_FLAG" val=""/>
</p:tagLst>
</file>

<file path=ppt/tags/tag115.xml><?xml version="1.0" encoding="utf-8"?>
<p:tagLst xmlns:p="http://schemas.openxmlformats.org/presentationml/2006/main">
  <p:tag name="AS_UNIQUEID" val="4302"/>
</p:tagLst>
</file>

<file path=ppt/tags/tag116.xml><?xml version="1.0" encoding="utf-8"?>
<p:tagLst xmlns:p="http://schemas.openxmlformats.org/presentationml/2006/main">
  <p:tag name="AS_UNIQUEID" val="4303"/>
  <p:tag name="KSO_WM_BEAUTIFY_FLAG" val=""/>
</p:tagLst>
</file>

<file path=ppt/tags/tag117.xml><?xml version="1.0" encoding="utf-8"?>
<p:tagLst xmlns:p="http://schemas.openxmlformats.org/presentationml/2006/main">
  <p:tag name="AS_UNIQUEID" val="4304"/>
  <p:tag name="KSO_WM_BEAUTIFY_FLAG" val=""/>
</p:tagLst>
</file>

<file path=ppt/tags/tag118.xml><?xml version="1.0" encoding="utf-8"?>
<p:tagLst xmlns:p="http://schemas.openxmlformats.org/presentationml/2006/main">
  <p:tag name="AS_UNIQUEID" val="4305"/>
  <p:tag name="KSO_WM_BEAUTIFY_FLAG" val=""/>
</p:tagLst>
</file>

<file path=ppt/tags/tag119.xml><?xml version="1.0" encoding="utf-8"?>
<p:tagLst xmlns:p="http://schemas.openxmlformats.org/presentationml/2006/main">
  <p:tag name="AS_UNIQUEID" val="4306"/>
  <p:tag name="KSO_WM_BEAUTIFY_FLAG" val=""/>
</p:tagLst>
</file>

<file path=ppt/tags/tag12.xml><?xml version="1.0" encoding="utf-8"?>
<p:tagLst xmlns:p="http://schemas.openxmlformats.org/presentationml/2006/main">
  <p:tag name="AS_UNIQUEID" val="4627"/>
</p:tagLst>
</file>

<file path=ppt/tags/tag120.xml><?xml version="1.0" encoding="utf-8"?>
<p:tagLst xmlns:p="http://schemas.openxmlformats.org/presentationml/2006/main">
  <p:tag name="AS_UNIQUEID" val="4307"/>
</p:tagLst>
</file>

<file path=ppt/tags/tag121.xml><?xml version="1.0" encoding="utf-8"?>
<p:tagLst xmlns:p="http://schemas.openxmlformats.org/presentationml/2006/main">
  <p:tag name="AS_UNIQUEID" val="4308"/>
  <p:tag name="KSO_WM_BEAUTIFY_FLAG" val=""/>
</p:tagLst>
</file>

<file path=ppt/tags/tag122.xml><?xml version="1.0" encoding="utf-8"?>
<p:tagLst xmlns:p="http://schemas.openxmlformats.org/presentationml/2006/main">
  <p:tag name="AS_UNIQUEID" val="4309"/>
  <p:tag name="KSO_WM_BEAUTIFY_FLAG" val=""/>
</p:tagLst>
</file>

<file path=ppt/tags/tag123.xml><?xml version="1.0" encoding="utf-8"?>
<p:tagLst xmlns:p="http://schemas.openxmlformats.org/presentationml/2006/main">
  <p:tag name="AS_UNIQUEID" val="4310"/>
  <p:tag name="KSO_WM_BEAUTIFY_FLAG" val=""/>
</p:tagLst>
</file>

<file path=ppt/tags/tag124.xml><?xml version="1.0" encoding="utf-8"?>
<p:tagLst xmlns:p="http://schemas.openxmlformats.org/presentationml/2006/main">
  <p:tag name="AS_UNIQUEID" val="4311"/>
  <p:tag name="KSO_WM_BEAUTIFY_FLAG" val=""/>
</p:tagLst>
</file>

<file path=ppt/tags/tag125.xml><?xml version="1.0" encoding="utf-8"?>
<p:tagLst xmlns:p="http://schemas.openxmlformats.org/presentationml/2006/main">
  <p:tag name="AS_UNIQUEID" val="4312"/>
  <p:tag name="KSO_WM_BEAUTIFY_FLAG" val=""/>
</p:tagLst>
</file>

<file path=ppt/tags/tag126.xml><?xml version="1.0" encoding="utf-8"?>
<p:tagLst xmlns:p="http://schemas.openxmlformats.org/presentationml/2006/main">
  <p:tag name="AS_UNIQUEID" val="4313"/>
  <p:tag name="KSO_WM_BEAUTIFY_FLAG" val=""/>
</p:tagLst>
</file>

<file path=ppt/tags/tag127.xml><?xml version="1.0" encoding="utf-8"?>
<p:tagLst xmlns:p="http://schemas.openxmlformats.org/presentationml/2006/main">
  <p:tag name="AS_UNIQUEID" val="4314"/>
</p:tagLst>
</file>

<file path=ppt/tags/tag128.xml><?xml version="1.0" encoding="utf-8"?>
<p:tagLst xmlns:p="http://schemas.openxmlformats.org/presentationml/2006/main">
  <p:tag name="AS_UNIQUEID" val="2666"/>
  <p:tag name="KSO_WM_BEAUTIFY_FLAG" val=""/>
</p:tagLst>
</file>

<file path=ppt/tags/tag129.xml><?xml version="1.0" encoding="utf-8"?>
<p:tagLst xmlns:p="http://schemas.openxmlformats.org/presentationml/2006/main">
  <p:tag name="AS_UNIQUEID" val="4315"/>
</p:tagLst>
</file>

<file path=ppt/tags/tag13.xml><?xml version="1.0" encoding="utf-8"?>
<p:tagLst xmlns:p="http://schemas.openxmlformats.org/presentationml/2006/main">
  <p:tag name="AS_UNIQUEID" val="4102"/>
  <p:tag name="KSO_WM_BEAUTIFY_FLAG" val=""/>
</p:tagLst>
</file>

<file path=ppt/tags/tag130.xml><?xml version="1.0" encoding="utf-8"?>
<p:tagLst xmlns:p="http://schemas.openxmlformats.org/presentationml/2006/main">
  <p:tag name="AS_UNIQUEID" val="4316"/>
</p:tagLst>
</file>

<file path=ppt/tags/tag131.xml><?xml version="1.0" encoding="utf-8"?>
<p:tagLst xmlns:p="http://schemas.openxmlformats.org/presentationml/2006/main">
  <p:tag name="AS_UNIQUEID" val="4317"/>
  <p:tag name="KSO_WM_BEAUTIFY_FLAG" val=""/>
</p:tagLst>
</file>

<file path=ppt/tags/tag132.xml><?xml version="1.0" encoding="utf-8"?>
<p:tagLst xmlns:p="http://schemas.openxmlformats.org/presentationml/2006/main">
  <p:tag name="AS_UNIQUEID" val="4318"/>
  <p:tag name="KSO_WM_BEAUTIFY_FLAG" val=""/>
</p:tagLst>
</file>

<file path=ppt/tags/tag133.xml><?xml version="1.0" encoding="utf-8"?>
<p:tagLst xmlns:p="http://schemas.openxmlformats.org/presentationml/2006/main">
  <p:tag name="AS_UNIQUEID" val="4319"/>
</p:tagLst>
</file>

<file path=ppt/tags/tag134.xml><?xml version="1.0" encoding="utf-8"?>
<p:tagLst xmlns:p="http://schemas.openxmlformats.org/presentationml/2006/main">
  <p:tag name="AS_UNIQUEID" val="4320"/>
  <p:tag name="KSO_WM_BEAUTIFY_FLAG" val=""/>
</p:tagLst>
</file>

<file path=ppt/tags/tag135.xml><?xml version="1.0" encoding="utf-8"?>
<p:tagLst xmlns:p="http://schemas.openxmlformats.org/presentationml/2006/main">
  <p:tag name="AS_UNIQUEID" val="4321"/>
  <p:tag name="KSO_WM_BEAUTIFY_FLAG" val=""/>
</p:tagLst>
</file>

<file path=ppt/tags/tag136.xml><?xml version="1.0" encoding="utf-8"?>
<p:tagLst xmlns:p="http://schemas.openxmlformats.org/presentationml/2006/main">
  <p:tag name="AS_UNIQUEID" val="4322"/>
  <p:tag name="KSO_WM_BEAUTIFY_FLAG" val=""/>
</p:tagLst>
</file>

<file path=ppt/tags/tag137.xml><?xml version="1.0" encoding="utf-8"?>
<p:tagLst xmlns:p="http://schemas.openxmlformats.org/presentationml/2006/main">
  <p:tag name="AS_UNIQUEID" val="2755"/>
  <p:tag name="KSO_WM_BEAUTIFY_FLAG" val=""/>
</p:tagLst>
</file>

<file path=ppt/tags/tag138.xml><?xml version="1.0" encoding="utf-8"?>
<p:tagLst xmlns:p="http://schemas.openxmlformats.org/presentationml/2006/main">
  <p:tag name="AS_UNIQUEID" val="4679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AS_UNIQUEID" val="4628"/>
</p:tagLst>
</file>

<file path=ppt/tags/tag140.xml><?xml version="1.0" encoding="utf-8"?>
<p:tagLst xmlns:p="http://schemas.openxmlformats.org/presentationml/2006/main">
  <p:tag name="AS_UNIQUEID" val="4680"/>
</p:tagLst>
</file>

<file path=ppt/tags/tag141.xml><?xml version="1.0" encoding="utf-8"?>
<p:tagLst xmlns:p="http://schemas.openxmlformats.org/presentationml/2006/main">
  <p:tag name="AS_UNIQUEID" val="4681"/>
  <p:tag name="KSO_WM_BEAUTIFY_FLAG" val=""/>
</p:tagLst>
</file>

<file path=ppt/tags/tag142.xml><?xml version="1.0" encoding="utf-8"?>
<p:tagLst xmlns:p="http://schemas.openxmlformats.org/presentationml/2006/main">
  <p:tag name="AS_UNIQUEID" val="4682"/>
</p:tagLst>
</file>

<file path=ppt/tags/tag143.xml><?xml version="1.0" encoding="utf-8"?>
<p:tagLst xmlns:p="http://schemas.openxmlformats.org/presentationml/2006/main">
  <p:tag name="AS_UNIQUEID" val="4683"/>
  <p:tag name="KSO_WM_BEAUTIFY_FLAG" val=""/>
</p:tagLst>
</file>

<file path=ppt/tags/tag144.xml><?xml version="1.0" encoding="utf-8"?>
<p:tagLst xmlns:p="http://schemas.openxmlformats.org/presentationml/2006/main">
  <p:tag name="AS_UNIQUEID" val="4684"/>
  <p:tag name="KSO_WM_BEAUTIFY_FLAG" val=""/>
</p:tagLst>
</file>

<file path=ppt/tags/tag145.xml><?xml version="1.0" encoding="utf-8"?>
<p:tagLst xmlns:p="http://schemas.openxmlformats.org/presentationml/2006/main">
  <p:tag name="AS_UNIQUEID" val="4685"/>
  <p:tag name="KSO_WM_BEAUTIFY_FLAG" val=""/>
</p:tagLst>
</file>

<file path=ppt/tags/tag146.xml><?xml version="1.0" encoding="utf-8"?>
<p:tagLst xmlns:p="http://schemas.openxmlformats.org/presentationml/2006/main">
  <p:tag name="AS_UNIQUEID" val="1521"/>
  <p:tag name="KSO_WM_BEAUTIFY_FLAG" val=""/>
</p:tagLst>
</file>

<file path=ppt/tags/tag147.xml><?xml version="1.0" encoding="utf-8"?>
<p:tagLst xmlns:p="http://schemas.openxmlformats.org/presentationml/2006/main">
  <p:tag name="AS_UNIQUEID" val="3397"/>
  <p:tag name="KSO_WM_BEAUTIFY_FLAG" val=""/>
</p:tagLst>
</file>

<file path=ppt/tags/tag148.xml><?xml version="1.0" encoding="utf-8"?>
<p:tagLst xmlns:p="http://schemas.openxmlformats.org/presentationml/2006/main">
  <p:tag name="AS_UNIQUEID" val="3398"/>
  <p:tag name="KSO_WM_BEAUTIFY_FLAG" val=""/>
</p:tagLst>
</file>

<file path=ppt/tags/tag149.xml><?xml version="1.0" encoding="utf-8"?>
<p:tagLst xmlns:p="http://schemas.openxmlformats.org/presentationml/2006/main">
  <p:tag name="AS_UNIQUEID" val="3399"/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50.xml><?xml version="1.0" encoding="utf-8"?>
<p:tagLst xmlns:p="http://schemas.openxmlformats.org/presentationml/2006/main">
  <p:tag name="AS_UNIQUEID" val="3400"/>
  <p:tag name="KSO_WM_BEAUTIFY_FLAG" val=""/>
</p:tagLst>
</file>

<file path=ppt/tags/tag151.xml><?xml version="1.0" encoding="utf-8"?>
<p:tagLst xmlns:p="http://schemas.openxmlformats.org/presentationml/2006/main">
  <p:tag name="AS_UNIQUEID" val="3401"/>
  <p:tag name="KSO_WM_BEAUTIFY_FLAG" val=""/>
</p:tagLst>
</file>

<file path=ppt/tags/tag152.xml><?xml version="1.0" encoding="utf-8"?>
<p:tagLst xmlns:p="http://schemas.openxmlformats.org/presentationml/2006/main">
  <p:tag name="AS_UNIQUEID" val="4349"/>
  <p:tag name="KSO_WM_BEAUTIFY_FLAG" val=""/>
</p:tagLst>
</file>

<file path=ppt/tags/tag153.xml><?xml version="1.0" encoding="utf-8"?>
<p:tagLst xmlns:p="http://schemas.openxmlformats.org/presentationml/2006/main">
  <p:tag name="AS_UNIQUEID" val="3791"/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5.xml><?xml version="1.0" encoding="utf-8"?>
<p:tagLst xmlns:p="http://schemas.openxmlformats.org/presentationml/2006/main">
  <p:tag name="AS_UNIQUEID" val="4686"/>
</p:tagLst>
</file>

<file path=ppt/tags/tag156.xml><?xml version="1.0" encoding="utf-8"?>
<p:tagLst xmlns:p="http://schemas.openxmlformats.org/presentationml/2006/main">
  <p:tag name="AS_UNIQUEID" val="4687"/>
  <p:tag name="KSO_WM_BEAUTIFY_FLAG" val=""/>
</p:tagLst>
</file>

<file path=ppt/tags/tag157.xml><?xml version="1.0" encoding="utf-8"?>
<p:tagLst xmlns:p="http://schemas.openxmlformats.org/presentationml/2006/main">
  <p:tag name="AS_UNIQUEID" val="4688"/>
</p:tagLst>
</file>

<file path=ppt/tags/tag158.xml><?xml version="1.0" encoding="utf-8"?>
<p:tagLst xmlns:p="http://schemas.openxmlformats.org/presentationml/2006/main">
  <p:tag name="AS_UNIQUEID" val="4689"/>
  <p:tag name="KSO_WM_BEAUTIFY_FLAG" val=""/>
</p:tagLst>
</file>

<file path=ppt/tags/tag159.xml><?xml version="1.0" encoding="utf-8"?>
<p:tagLst xmlns:p="http://schemas.openxmlformats.org/presentationml/2006/main">
  <p:tag name="AS_UNIQUEID" val="4690"/>
  <p:tag name="KSO_WM_BEAUTIFY_FLAG" val=""/>
</p:tagLst>
</file>

<file path=ppt/tags/tag16.xml><?xml version="1.0" encoding="utf-8"?>
<p:tagLst xmlns:p="http://schemas.openxmlformats.org/presentationml/2006/main">
  <p:tag name="AS_UNIQUEID" val="4629"/>
</p:tagLst>
</file>

<file path=ppt/tags/tag160.xml><?xml version="1.0" encoding="utf-8"?>
<p:tagLst xmlns:p="http://schemas.openxmlformats.org/presentationml/2006/main">
  <p:tag name="AS_UNIQUEID" val="4691"/>
  <p:tag name="KSO_WM_BEAUTIFY_FLAG" val=""/>
</p:tagLst>
</file>

<file path=ppt/tags/tag161.xml><?xml version="1.0" encoding="utf-8"?>
<p:tagLst xmlns:p="http://schemas.openxmlformats.org/presentationml/2006/main">
  <p:tag name="AS_UNIQUEID" val="4692"/>
</p:tagLst>
</file>

<file path=ppt/tags/tag162.xml><?xml version="1.0" encoding="utf-8"?>
<p:tagLst xmlns:p="http://schemas.openxmlformats.org/presentationml/2006/main">
  <p:tag name="AS_UNIQUEID" val="4693"/>
  <p:tag name="KSO_WM_BEAUTIFY_FLAG" val="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4.xml><?xml version="1.0" encoding="utf-8"?>
<p:tagLst xmlns:p="http://schemas.openxmlformats.org/presentationml/2006/main">
  <p:tag name="AS_UNIQUEID" val="4694"/>
</p:tagLst>
</file>

<file path=ppt/tags/tag165.xml><?xml version="1.0" encoding="utf-8"?>
<p:tagLst xmlns:p="http://schemas.openxmlformats.org/presentationml/2006/main">
  <p:tag name="AS_UNIQUEID" val="4695"/>
  <p:tag name="KSO_WM_BEAUTIFY_FLAG" val=""/>
</p:tagLst>
</file>

<file path=ppt/tags/tag166.xml><?xml version="1.0" encoding="utf-8"?>
<p:tagLst xmlns:p="http://schemas.openxmlformats.org/presentationml/2006/main">
  <p:tag name="AS_UNIQUEID" val="4696"/>
</p:tagLst>
</file>

<file path=ppt/tags/tag167.xml><?xml version="1.0" encoding="utf-8"?>
<p:tagLst xmlns:p="http://schemas.openxmlformats.org/presentationml/2006/main">
  <p:tag name="AS_UNIQUEID" val="4697"/>
  <p:tag name="KSO_WM_BEAUTIFY_FLAG" val=""/>
</p:tagLst>
</file>

<file path=ppt/tags/tag168.xml><?xml version="1.0" encoding="utf-8"?>
<p:tagLst xmlns:p="http://schemas.openxmlformats.org/presentationml/2006/main">
  <p:tag name="AS_UNIQUEID" val="4698"/>
  <p:tag name="KSO_WM_BEAUTIFY_FLAG" val=""/>
</p:tagLst>
</file>

<file path=ppt/tags/tag169.xml><?xml version="1.0" encoding="utf-8"?>
<p:tagLst xmlns:p="http://schemas.openxmlformats.org/presentationml/2006/main">
  <p:tag name="AS_UNIQUEID" val="4699"/>
  <p:tag name="KSO_WM_BEAUTIFY_FLAG" val=""/>
</p:tagLst>
</file>

<file path=ppt/tags/tag17.xml><?xml version="1.0" encoding="utf-8"?>
<p:tagLst xmlns:p="http://schemas.openxmlformats.org/presentationml/2006/main">
  <p:tag name="AS_UNIQUEID" val="4630"/>
</p:tagLst>
</file>

<file path=ppt/tags/tag170.xml><?xml version="1.0" encoding="utf-8"?>
<p:tagLst xmlns:p="http://schemas.openxmlformats.org/presentationml/2006/main">
  <p:tag name="AS_UNIQUEID" val="4247"/>
  <p:tag name="KSO_WM_BEAUTIFY_FLAG" val=""/>
</p:tagLst>
</file>

<file path=ppt/tags/tag171.xml><?xml version="1.0" encoding="utf-8"?>
<p:tagLst xmlns:p="http://schemas.openxmlformats.org/presentationml/2006/main">
  <p:tag name="AS_UNIQUEID" val="4248"/>
  <p:tag name="KSO_WM_BEAUTIFY_FLAG" val=""/>
</p:tagLst>
</file>

<file path=ppt/tags/tag172.xml><?xml version="1.0" encoding="utf-8"?>
<p:tagLst xmlns:p="http://schemas.openxmlformats.org/presentationml/2006/main">
  <p:tag name="AS_UNIQUEID" val="4249"/>
  <p:tag name="KSO_WM_BEAUTIFY_FLAG" val=""/>
</p:tagLst>
</file>

<file path=ppt/tags/tag173.xml><?xml version="1.0" encoding="utf-8"?>
<p:tagLst xmlns:p="http://schemas.openxmlformats.org/presentationml/2006/main">
  <p:tag name="AS_UNIQUEID" val="4250"/>
  <p:tag name="KSO_WM_BEAUTIFY_FLAG" val=""/>
</p:tagLst>
</file>

<file path=ppt/tags/tag174.xml><?xml version="1.0" encoding="utf-8"?>
<p:tagLst xmlns:p="http://schemas.openxmlformats.org/presentationml/2006/main">
  <p:tag name="AS_UNIQUEID" val="4251"/>
  <p:tag name="KSO_WM_BEAUTIFY_FLAG" val=""/>
</p:tagLst>
</file>

<file path=ppt/tags/tag175.xml><?xml version="1.0" encoding="utf-8"?>
<p:tagLst xmlns:p="http://schemas.openxmlformats.org/presentationml/2006/main">
  <p:tag name="AS_UNIQUEID" val="4262"/>
  <p:tag name="KSO_WM_BEAUTIFY_FLAG" val=""/>
</p:tagLst>
</file>

<file path=ppt/tags/tag176.xml><?xml version="1.0" encoding="utf-8"?>
<p:tagLst xmlns:p="http://schemas.openxmlformats.org/presentationml/2006/main">
  <p:tag name="AS_UNIQUEID" val="4263"/>
  <p:tag name="KSO_WM_BEAUTIFY_FLAG" val="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8.xml><?xml version="1.0" encoding="utf-8"?>
<p:tagLst xmlns:p="http://schemas.openxmlformats.org/presentationml/2006/main">
  <p:tag name="AS_UNIQUEID" val="4700"/>
</p:tagLst>
</file>

<file path=ppt/tags/tag179.xml><?xml version="1.0" encoding="utf-8"?>
<p:tagLst xmlns:p="http://schemas.openxmlformats.org/presentationml/2006/main">
  <p:tag name="AS_UNIQUEID" val="4701"/>
  <p:tag name="KSO_WM_BEAUTIFY_FLAG" val=""/>
</p:tagLst>
</file>

<file path=ppt/tags/tag18.xml><?xml version="1.0" encoding="utf-8"?>
<p:tagLst xmlns:p="http://schemas.openxmlformats.org/presentationml/2006/main">
  <p:tag name="AS_UNIQUEID" val="4631"/>
</p:tagLst>
</file>

<file path=ppt/tags/tag180.xml><?xml version="1.0" encoding="utf-8"?>
<p:tagLst xmlns:p="http://schemas.openxmlformats.org/presentationml/2006/main">
  <p:tag name="AS_UNIQUEID" val="4702"/>
</p:tagLst>
</file>

<file path=ppt/tags/tag181.xml><?xml version="1.0" encoding="utf-8"?>
<p:tagLst xmlns:p="http://schemas.openxmlformats.org/presentationml/2006/main">
  <p:tag name="AS_UNIQUEID" val="4703"/>
  <p:tag name="KSO_WM_BEAUTIFY_FLAG" val=""/>
</p:tagLst>
</file>

<file path=ppt/tags/tag182.xml><?xml version="1.0" encoding="utf-8"?>
<p:tagLst xmlns:p="http://schemas.openxmlformats.org/presentationml/2006/main">
  <p:tag name="AS_UNIQUEID" val="4704"/>
  <p:tag name="KSO_WM_BEAUTIFY_FLAG" val=""/>
</p:tagLst>
</file>

<file path=ppt/tags/tag183.xml><?xml version="1.0" encoding="utf-8"?>
<p:tagLst xmlns:p="http://schemas.openxmlformats.org/presentationml/2006/main">
  <p:tag name="AS_UNIQUEID" val="4705"/>
  <p:tag name="KSO_WM_BEAUTIFY_FLAG" val=""/>
</p:tagLst>
</file>

<file path=ppt/tags/tag184.xml><?xml version="1.0" encoding="utf-8"?>
<p:tagLst xmlns:p="http://schemas.openxmlformats.org/presentationml/2006/main">
  <p:tag name="AS_UNIQUEID" val="4706"/>
</p:tagLst>
</file>

<file path=ppt/tags/tag185.xml><?xml version="1.0" encoding="utf-8"?>
<p:tagLst xmlns:p="http://schemas.openxmlformats.org/presentationml/2006/main">
  <p:tag name="AS_UNIQUEID" val="4281"/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7.xml><?xml version="1.0" encoding="utf-8"?>
<p:tagLst xmlns:p="http://schemas.openxmlformats.org/presentationml/2006/main">
  <p:tag name="AS_UNIQUEID" val="4707"/>
</p:tagLst>
</file>

<file path=ppt/tags/tag188.xml><?xml version="1.0" encoding="utf-8"?>
<p:tagLst xmlns:p="http://schemas.openxmlformats.org/presentationml/2006/main">
  <p:tag name="AS_UNIQUEID" val="4708"/>
  <p:tag name="KSO_WM_BEAUTIFY_FLAG" val=""/>
</p:tagLst>
</file>

<file path=ppt/tags/tag189.xml><?xml version="1.0" encoding="utf-8"?>
<p:tagLst xmlns:p="http://schemas.openxmlformats.org/presentationml/2006/main">
  <p:tag name="AS_UNIQUEID" val="4709"/>
</p:tagLst>
</file>

<file path=ppt/tags/tag19.xml><?xml version="1.0" encoding="utf-8"?>
<p:tagLst xmlns:p="http://schemas.openxmlformats.org/presentationml/2006/main">
  <p:tag name="AS_UNIQUEID" val="4632"/>
</p:tagLst>
</file>

<file path=ppt/tags/tag190.xml><?xml version="1.0" encoding="utf-8"?>
<p:tagLst xmlns:p="http://schemas.openxmlformats.org/presentationml/2006/main">
  <p:tag name="AS_UNIQUEID" val="4710"/>
  <p:tag name="KSO_WM_BEAUTIFY_FLAG" val=""/>
</p:tagLst>
</file>

<file path=ppt/tags/tag191.xml><?xml version="1.0" encoding="utf-8"?>
<p:tagLst xmlns:p="http://schemas.openxmlformats.org/presentationml/2006/main">
  <p:tag name="AS_UNIQUEID" val="4711"/>
  <p:tag name="KSO_WM_BEAUTIFY_FLAG" val=""/>
</p:tagLst>
</file>

<file path=ppt/tags/tag192.xml><?xml version="1.0" encoding="utf-8"?>
<p:tagLst xmlns:p="http://schemas.openxmlformats.org/presentationml/2006/main">
  <p:tag name="AS_UNIQUEID" val="4712"/>
  <p:tag name="KSO_WM_BEAUTIFY_FLAG" val=""/>
</p:tagLst>
</file>

<file path=ppt/tags/tag193.xml><?xml version="1.0" encoding="utf-8"?>
<p:tagLst xmlns:p="http://schemas.openxmlformats.org/presentationml/2006/main">
  <p:tag name="AS_UNIQUEID" val="3834"/>
  <p:tag name="KSO_WM_BEAUTIFY_FLAG" val=""/>
</p:tagLst>
</file>

<file path=ppt/tags/tag194.xml><?xml version="1.0" encoding="utf-8"?>
<p:tagLst xmlns:p="http://schemas.openxmlformats.org/presentationml/2006/main">
  <p:tag name="AS_UNIQUEID" val="3835"/>
  <p:tag name="KSO_WM_BEAUTIFY_FLAG" val=""/>
</p:tagLst>
</file>

<file path=ppt/tags/tag195.xml><?xml version="1.0" encoding="utf-8"?>
<p:tagLst xmlns:p="http://schemas.openxmlformats.org/presentationml/2006/main">
  <p:tag name="AS_UNIQUEID" val="4040"/>
  <p:tag name="KSO_WM_BEAUTIFY_FLAG" val=""/>
</p:tagLst>
</file>

<file path=ppt/tags/tag196.xml><?xml version="1.0" encoding="utf-8"?>
<p:tagLst xmlns:p="http://schemas.openxmlformats.org/presentationml/2006/main">
  <p:tag name="AS_UNIQUEID" val="4041"/>
  <p:tag name="KSO_WM_BEAUTIFY_FLAG" val=""/>
</p:tagLst>
</file>

<file path=ppt/tags/tag197.xml><?xml version="1.0" encoding="utf-8"?>
<p:tagLst xmlns:p="http://schemas.openxmlformats.org/presentationml/2006/main">
  <p:tag name="AS_UNIQUEID" val="4042"/>
  <p:tag name="KSO_WM_BEAUTIFY_FLAG" val=""/>
</p:tagLst>
</file>

<file path=ppt/tags/tag198.xml><?xml version="1.0" encoding="utf-8"?>
<p:tagLst xmlns:p="http://schemas.openxmlformats.org/presentationml/2006/main">
  <p:tag name="AS_UNIQUEID" val="4284"/>
  <p:tag name="KSO_WM_BEAUTIFY_FLAG" val="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AS_UNIQUEID" val="4617"/>
</p:tagLst>
</file>

<file path=ppt/tags/tag20.xml><?xml version="1.0" encoding="utf-8"?>
<p:tagLst xmlns:p="http://schemas.openxmlformats.org/presentationml/2006/main">
  <p:tag name="AS_UNIQUEID" val="4633"/>
</p:tagLst>
</file>

<file path=ppt/tags/tag200.xml><?xml version="1.0" encoding="utf-8"?>
<p:tagLst xmlns:p="http://schemas.openxmlformats.org/presentationml/2006/main">
  <p:tag name="AS_UNIQUEID" val="4713"/>
</p:tagLst>
</file>

<file path=ppt/tags/tag201.xml><?xml version="1.0" encoding="utf-8"?>
<p:tagLst xmlns:p="http://schemas.openxmlformats.org/presentationml/2006/main">
  <p:tag name="AS_UNIQUEID" val="4714"/>
  <p:tag name="KSO_WM_BEAUTIFY_FLAG" val=""/>
</p:tagLst>
</file>

<file path=ppt/tags/tag202.xml><?xml version="1.0" encoding="utf-8"?>
<p:tagLst xmlns:p="http://schemas.openxmlformats.org/presentationml/2006/main">
  <p:tag name="AS_UNIQUEID" val="4715"/>
</p:tagLst>
</file>

<file path=ppt/tags/tag203.xml><?xml version="1.0" encoding="utf-8"?>
<p:tagLst xmlns:p="http://schemas.openxmlformats.org/presentationml/2006/main">
  <p:tag name="AS_UNIQUEID" val="4716"/>
  <p:tag name="KSO_WM_BEAUTIFY_FLAG" val=""/>
</p:tagLst>
</file>

<file path=ppt/tags/tag204.xml><?xml version="1.0" encoding="utf-8"?>
<p:tagLst xmlns:p="http://schemas.openxmlformats.org/presentationml/2006/main">
  <p:tag name="AS_UNIQUEID" val="4717"/>
  <p:tag name="KSO_WM_BEAUTIFY_FLAG" val=""/>
</p:tagLst>
</file>

<file path=ppt/tags/tag205.xml><?xml version="1.0" encoding="utf-8"?>
<p:tagLst xmlns:p="http://schemas.openxmlformats.org/presentationml/2006/main">
  <p:tag name="AS_UNIQUEID" val="4718"/>
  <p:tag name="KSO_WM_BEAUTIFY_FLAG" val=""/>
</p:tagLst>
</file>

<file path=ppt/tags/tag206.xml><?xml version="1.0" encoding="utf-8"?>
<p:tagLst xmlns:p="http://schemas.openxmlformats.org/presentationml/2006/main">
  <p:tag name="AS_UNIQUEID" val="3578"/>
  <p:tag name="KSO_WM_BEAUTIFY_FLAG" val=""/>
  <p:tag name="KSO_WM_DIAGRAM_GROUP_CODE" val="ζ1-1"/>
  <p:tag name="KSO_WM_TAG_VERSION" val="1.0"/>
  <p:tag name="KSO_WM_TEMPLATE_CATEGORY" val="diagram"/>
  <p:tag name="KSO_WM_TEMPLATE_INDEX" val="20215291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291_1*ζ_h_d*1_1_1"/>
  <p:tag name="KSO_WM_UNIT_INDEX" val="1_1_1"/>
  <p:tag name="KSO_WM_UNIT_LAYERLEVEL" val="1_1_1"/>
  <p:tag name="KSO_WM_UNIT_PICTURE_TOWARD" val="1"/>
  <p:tag name="KSO_WM_UNIT_TYPE" val="ζ_h_d"/>
  <p:tag name="KSO_WM_UNIT_USESOURCEFORMAT_APPLY" val="1"/>
  <p:tag name="KSO_WM_UNIT_VALUE" val="1010*1010"/>
</p:tagLst>
</file>

<file path=ppt/tags/tag207.xml><?xml version="1.0" encoding="utf-8"?>
<p:tagLst xmlns:p="http://schemas.openxmlformats.org/presentationml/2006/main">
  <p:tag name="AS_UNIQUEID" val="4045"/>
</p:tagLst>
</file>

<file path=ppt/tags/tag208.xml><?xml version="1.0" encoding="utf-8"?>
<p:tagLst xmlns:p="http://schemas.openxmlformats.org/presentationml/2006/main">
  <p:tag name="AS_UNIQUEID" val="4719"/>
</p:tagLst>
</file>

<file path=ppt/tags/tag209.xml><?xml version="1.0" encoding="utf-8"?>
<p:tagLst xmlns:p="http://schemas.openxmlformats.org/presentationml/2006/main">
  <p:tag name="AS_UNIQUEID" val="4720"/>
</p:tagLst>
</file>

<file path=ppt/tags/tag21.xml><?xml version="1.0" encoding="utf-8"?>
<p:tagLst xmlns:p="http://schemas.openxmlformats.org/presentationml/2006/main">
  <p:tag name="AS_UNIQUEID" val="4634"/>
</p:tagLst>
</file>

<file path=ppt/tags/tag210.xml><?xml version="1.0" encoding="utf-8"?>
<p:tagLst xmlns:p="http://schemas.openxmlformats.org/presentationml/2006/main">
  <p:tag name="AS_UNIQUEID" val="4721"/>
</p:tagLst>
</file>

<file path=ppt/tags/tag211.xml><?xml version="1.0" encoding="utf-8"?>
<p:tagLst xmlns:p="http://schemas.openxmlformats.org/presentationml/2006/main">
  <p:tag name="AS_UNIQUEID" val="4722"/>
</p:tagLst>
</file>

<file path=ppt/tags/tag212.xml><?xml version="1.0" encoding="utf-8"?>
<p:tagLst xmlns:p="http://schemas.openxmlformats.org/presentationml/2006/main">
  <p:tag name="AS_UNIQUEID" val="4723"/>
</p:tagLst>
</file>

<file path=ppt/tags/tag2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4.xml><?xml version="1.0" encoding="utf-8"?>
<p:tagLst xmlns:p="http://schemas.openxmlformats.org/presentationml/2006/main">
  <p:tag name="AS_UNIQUEID" val="4724"/>
</p:tagLst>
</file>

<file path=ppt/tags/tag215.xml><?xml version="1.0" encoding="utf-8"?>
<p:tagLst xmlns:p="http://schemas.openxmlformats.org/presentationml/2006/main">
  <p:tag name="AS_UNIQUEID" val="4344"/>
</p:tagLst>
</file>

<file path=ppt/tags/tag216.xml><?xml version="1.0" encoding="utf-8"?>
<p:tagLst xmlns:p="http://schemas.openxmlformats.org/presentationml/2006/main">
  <p:tag name="AS_UNIQUEID" val="4345"/>
  <p:tag name="KSO_WM_BEAUTIFY_FLAG" val=""/>
</p:tagLst>
</file>

<file path=ppt/tags/tag217.xml><?xml version="1.0" encoding="utf-8"?>
<p:tagLst xmlns:p="http://schemas.openxmlformats.org/presentationml/2006/main">
  <p:tag name="AS_UNIQUEID" val="4346"/>
  <p:tag name="KSO_WM_BEAUTIFY_FLAG" val=""/>
</p:tagLst>
</file>

<file path=ppt/tags/tag218.xml><?xml version="1.0" encoding="utf-8"?>
<p:tagLst xmlns:p="http://schemas.openxmlformats.org/presentationml/2006/main">
  <p:tag name="AS_UNIQUEID" val="4725"/>
</p:tagLst>
</file>

<file path=ppt/tags/tag219.xml><?xml version="1.0" encoding="utf-8"?>
<p:tagLst xmlns:p="http://schemas.openxmlformats.org/presentationml/2006/main">
  <p:tag name="AS_UNIQUEID" val="4726"/>
  <p:tag name="KSO_WM_BEAUTIFY_FLAG" val=""/>
</p:tagLst>
</file>

<file path=ppt/tags/tag22.xml><?xml version="1.0" encoding="utf-8"?>
<p:tagLst xmlns:p="http://schemas.openxmlformats.org/presentationml/2006/main">
  <p:tag name="AS_UNIQUEID" val="4635"/>
</p:tagLst>
</file>

<file path=ppt/tags/tag220.xml><?xml version="1.0" encoding="utf-8"?>
<p:tagLst xmlns:p="http://schemas.openxmlformats.org/presentationml/2006/main">
  <p:tag name="AS_UNIQUEID" val="4727"/>
</p:tagLst>
</file>

<file path=ppt/tags/tag221.xml><?xml version="1.0" encoding="utf-8"?>
<p:tagLst xmlns:p="http://schemas.openxmlformats.org/presentationml/2006/main">
  <p:tag name="AS_UNIQUEID" val="4728"/>
  <p:tag name="KSO_WM_BEAUTIFY_FLAG" val=""/>
</p:tagLst>
</file>

<file path=ppt/tags/tag222.xml><?xml version="1.0" encoding="utf-8"?>
<p:tagLst xmlns:p="http://schemas.openxmlformats.org/presentationml/2006/main">
  <p:tag name="AS_UNIQUEID" val="4729"/>
  <p:tag name="KSO_WM_BEAUTIFY_FLAG" val=""/>
</p:tagLst>
</file>

<file path=ppt/tags/tag223.xml><?xml version="1.0" encoding="utf-8"?>
<p:tagLst xmlns:p="http://schemas.openxmlformats.org/presentationml/2006/main">
  <p:tag name="AS_UNIQUEID" val="4730"/>
  <p:tag name="KSO_WM_BEAUTIFY_FLAG" val=""/>
</p:tagLst>
</file>

<file path=ppt/tags/tag224.xml><?xml version="1.0" encoding="utf-8"?>
<p:tagLst xmlns:p="http://schemas.openxmlformats.org/presentationml/2006/main">
  <p:tag name="AS_UNIQUEID" val="4731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6.xml><?xml version="1.0" encoding="utf-8"?>
<p:tagLst xmlns:p="http://schemas.openxmlformats.org/presentationml/2006/main">
  <p:tag name="AS_UNIQUEID" val="4732"/>
</p:tagLst>
</file>

<file path=ppt/tags/tag227.xml><?xml version="1.0" encoding="utf-8"?>
<p:tagLst xmlns:p="http://schemas.openxmlformats.org/presentationml/2006/main">
  <p:tag name="AS_UNIQUEID" val="4733"/>
  <p:tag name="KSO_WM_BEAUTIFY_FLAG" val=""/>
</p:tagLst>
</file>

<file path=ppt/tags/tag228.xml><?xml version="1.0" encoding="utf-8"?>
<p:tagLst xmlns:p="http://schemas.openxmlformats.org/presentationml/2006/main">
  <p:tag name="AS_UNIQUEID" val="4734"/>
</p:tagLst>
</file>

<file path=ppt/tags/tag229.xml><?xml version="1.0" encoding="utf-8"?>
<p:tagLst xmlns:p="http://schemas.openxmlformats.org/presentationml/2006/main">
  <p:tag name="AS_UNIQUEID" val="4735"/>
  <p:tag name="KSO_WM_BEAUTIFY_FLAG" val=""/>
</p:tagLst>
</file>

<file path=ppt/tags/tag23.xml><?xml version="1.0" encoding="utf-8"?>
<p:tagLst xmlns:p="http://schemas.openxmlformats.org/presentationml/2006/main">
  <p:tag name="AS_UNIQUEID" val="4636"/>
</p:tagLst>
</file>

<file path=ppt/tags/tag230.xml><?xml version="1.0" encoding="utf-8"?>
<p:tagLst xmlns:p="http://schemas.openxmlformats.org/presentationml/2006/main">
  <p:tag name="AS_UNIQUEID" val="4736"/>
  <p:tag name="KSO_WM_BEAUTIFY_FLAG" val=""/>
</p:tagLst>
</file>

<file path=ppt/tags/tag231.xml><?xml version="1.0" encoding="utf-8"?>
<p:tagLst xmlns:p="http://schemas.openxmlformats.org/presentationml/2006/main">
  <p:tag name="AS_UNIQUEID" val="4737"/>
  <p:tag name="KSO_WM_BEAUTIFY_FLAG" val=""/>
</p:tagLst>
</file>

<file path=ppt/tags/tag232.xml><?xml version="1.0" encoding="utf-8"?>
<p:tagLst xmlns:p="http://schemas.openxmlformats.org/presentationml/2006/main">
  <p:tag name="AS_UNIQUEID" val="4298"/>
  <p:tag name="KSO_WM_BEAUTIFY_FLAG" val=""/>
</p:tagLst>
</file>

<file path=ppt/tags/tag233.xml><?xml version="1.0" encoding="utf-8"?>
<p:tagLst xmlns:p="http://schemas.openxmlformats.org/presentationml/2006/main">
  <p:tag name="AS_UNIQUEID" val="4299"/>
  <p:tag name="KSO_WM_BEAUTIFY_FLAG" val=""/>
</p:tagLst>
</file>

<file path=ppt/tags/tag234.xml><?xml version="1.0" encoding="utf-8"?>
<p:tagLst xmlns:p="http://schemas.openxmlformats.org/presentationml/2006/main">
  <p:tag name="AS_UNIQUEID" val="4300"/>
  <p:tag name="KSO_WM_BEAUTIFY_FLAG" val=""/>
</p:tagLst>
</file>

<file path=ppt/tags/tag235.xml><?xml version="1.0" encoding="utf-8"?>
<p:tagLst xmlns:p="http://schemas.openxmlformats.org/presentationml/2006/main">
  <p:tag name="AS_UNIQUEID" val="4301"/>
  <p:tag name="KSO_WM_BEAUTIFY_FLAG" val=""/>
</p:tagLst>
</file>

<file path=ppt/tags/tag236.xml><?xml version="1.0" encoding="utf-8"?>
<p:tagLst xmlns:p="http://schemas.openxmlformats.org/presentationml/2006/main">
  <p:tag name="AS_UNIQUEID" val="4579"/>
  <p:tag name="KSO_WM_BEAUTIFY_FLAG" val=""/>
</p:tagLst>
</file>

<file path=ppt/tags/tag237.xml><?xml version="1.0" encoding="utf-8"?>
<p:tagLst xmlns:p="http://schemas.openxmlformats.org/presentationml/2006/main">
  <p:tag name="AS_UNIQUEID" val="4295"/>
</p:tagLst>
</file>

<file path=ppt/tags/tag238.xml><?xml version="1.0" encoding="utf-8"?>
<p:tagLst xmlns:p="http://schemas.openxmlformats.org/presentationml/2006/main">
  <p:tag name="AS_UNIQUEID" val="4296"/>
  <p:tag name="KSO_WM_BEAUTIFY_FLAG" val=""/>
</p:tagLst>
</file>

<file path=ppt/tags/tag239.xml><?xml version="1.0" encoding="utf-8"?>
<p:tagLst xmlns:p="http://schemas.openxmlformats.org/presentationml/2006/main">
  <p:tag name="AS_UNIQUEID" val="4297"/>
  <p:tag name="KSO_WM_BEAUTIFY_FLAG" val=""/>
</p:tagLst>
</file>

<file path=ppt/tags/tag24.xml><?xml version="1.0" encoding="utf-8"?>
<p:tagLst xmlns:p="http://schemas.openxmlformats.org/presentationml/2006/main">
  <p:tag name="AS_UNIQUEID" val="4637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1.xml><?xml version="1.0" encoding="utf-8"?>
<p:tagLst xmlns:p="http://schemas.openxmlformats.org/presentationml/2006/main">
  <p:tag name="AS_UNIQUEID" val="4738"/>
</p:tagLst>
</file>

<file path=ppt/tags/tag242.xml><?xml version="1.0" encoding="utf-8"?>
<p:tagLst xmlns:p="http://schemas.openxmlformats.org/presentationml/2006/main">
  <p:tag name="AS_UNIQUEID" val="4739"/>
  <p:tag name="KSO_WM_BEAUTIFY_FLAG" val=""/>
</p:tagLst>
</file>

<file path=ppt/tags/tag243.xml><?xml version="1.0" encoding="utf-8"?>
<p:tagLst xmlns:p="http://schemas.openxmlformats.org/presentationml/2006/main">
  <p:tag name="AS_UNIQUEID" val="4740"/>
</p:tagLst>
</file>

<file path=ppt/tags/tag244.xml><?xml version="1.0" encoding="utf-8"?>
<p:tagLst xmlns:p="http://schemas.openxmlformats.org/presentationml/2006/main">
  <p:tag name="AS_UNIQUEID" val="4741"/>
  <p:tag name="KSO_WM_BEAUTIFY_FLAG" val=""/>
</p:tagLst>
</file>

<file path=ppt/tags/tag245.xml><?xml version="1.0" encoding="utf-8"?>
<p:tagLst xmlns:p="http://schemas.openxmlformats.org/presentationml/2006/main">
  <p:tag name="AS_UNIQUEID" val="4742"/>
  <p:tag name="KSO_WM_BEAUTIFY_FLAG" val=""/>
</p:tagLst>
</file>

<file path=ppt/tags/tag246.xml><?xml version="1.0" encoding="utf-8"?>
<p:tagLst xmlns:p="http://schemas.openxmlformats.org/presentationml/2006/main">
  <p:tag name="AS_UNIQUEID" val="4743"/>
  <p:tag name="KSO_WM_BEAUTIFY_FLAG" val=""/>
</p:tagLst>
</file>

<file path=ppt/tags/tag247.xml><?xml version="1.0" encoding="utf-8"?>
<p:tagLst xmlns:p="http://schemas.openxmlformats.org/presentationml/2006/main">
  <p:tag name="AS_UNIQUEID" val="4295"/>
</p:tagLst>
</file>

<file path=ppt/tags/tag248.xml><?xml version="1.0" encoding="utf-8"?>
<p:tagLst xmlns:p="http://schemas.openxmlformats.org/presentationml/2006/main">
  <p:tag name="AS_UNIQUEID" val="4296"/>
  <p:tag name="KSO_WM_BEAUTIFY_FLAG" val=""/>
</p:tagLst>
</file>

<file path=ppt/tags/tag249.xml><?xml version="1.0" encoding="utf-8"?>
<p:tagLst xmlns:p="http://schemas.openxmlformats.org/presentationml/2006/main">
  <p:tag name="AS_UNIQUEID" val="4297"/>
  <p:tag name="KSO_WM_BEAUTIFY_FLAG" val=""/>
</p:tagLst>
</file>

<file path=ppt/tags/tag25.xml><?xml version="1.0" encoding="utf-8"?>
<p:tagLst xmlns:p="http://schemas.openxmlformats.org/presentationml/2006/main">
  <p:tag name="AS_UNIQUEID" val="4638"/>
</p:tagLst>
</file>

<file path=ppt/tags/tag250.xml><?xml version="1.0" encoding="utf-8"?>
<p:tagLst xmlns:p="http://schemas.openxmlformats.org/presentationml/2006/main">
  <p:tag name="AS_UNIQUEID" val="4298"/>
  <p:tag name="KSO_WM_BEAUTIFY_FLAG" val=""/>
</p:tagLst>
</file>

<file path=ppt/tags/tag251.xml><?xml version="1.0" encoding="utf-8"?>
<p:tagLst xmlns:p="http://schemas.openxmlformats.org/presentationml/2006/main">
  <p:tag name="AS_UNIQUEID" val="4300"/>
  <p:tag name="KSO_WM_BEAUTIFY_FLAG" val=""/>
</p:tagLst>
</file>

<file path=ppt/tags/tag252.xml><?xml version="1.0" encoding="utf-8"?>
<p:tagLst xmlns:p="http://schemas.openxmlformats.org/presentationml/2006/main">
  <p:tag name="AS_UNIQUEID" val="4301"/>
  <p:tag name="KSO_WM_BEAUTIFY_FLAG" val=""/>
</p:tagLst>
</file>

<file path=ppt/tags/tag253.xml><?xml version="1.0" encoding="utf-8"?>
<p:tagLst xmlns:p="http://schemas.openxmlformats.org/presentationml/2006/main">
  <p:tag name="AS_UNIQUEID" val="4582"/>
  <p:tag name="KSO_WM_BEAUTIFY_FLAG" val=""/>
</p:tagLst>
</file>

<file path=ppt/tags/tag2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5.xml><?xml version="1.0" encoding="utf-8"?>
<p:tagLst xmlns:p="http://schemas.openxmlformats.org/presentationml/2006/main">
  <p:tag name="AS_UNIQUEID" val="4744"/>
</p:tagLst>
</file>

<file path=ppt/tags/tag256.xml><?xml version="1.0" encoding="utf-8"?>
<p:tagLst xmlns:p="http://schemas.openxmlformats.org/presentationml/2006/main">
  <p:tag name="AS_UNIQUEID" val="4745"/>
  <p:tag name="KSO_WM_BEAUTIFY_FLAG" val=""/>
</p:tagLst>
</file>

<file path=ppt/tags/tag257.xml><?xml version="1.0" encoding="utf-8"?>
<p:tagLst xmlns:p="http://schemas.openxmlformats.org/presentationml/2006/main">
  <p:tag name="AS_UNIQUEID" val="4746"/>
</p:tagLst>
</file>

<file path=ppt/tags/tag258.xml><?xml version="1.0" encoding="utf-8"?>
<p:tagLst xmlns:p="http://schemas.openxmlformats.org/presentationml/2006/main">
  <p:tag name="AS_UNIQUEID" val="4747"/>
  <p:tag name="KSO_WM_BEAUTIFY_FLAG" val=""/>
</p:tagLst>
</file>

<file path=ppt/tags/tag259.xml><?xml version="1.0" encoding="utf-8"?>
<p:tagLst xmlns:p="http://schemas.openxmlformats.org/presentationml/2006/main">
  <p:tag name="AS_UNIQUEID" val="4748"/>
  <p:tag name="KSO_WM_BEAUTIFY_FLAG" val=""/>
</p:tagLst>
</file>

<file path=ppt/tags/tag26.xml><?xml version="1.0" encoding="utf-8"?>
<p:tagLst xmlns:p="http://schemas.openxmlformats.org/presentationml/2006/main">
  <p:tag name="AS_UNIQUEID" val="4639"/>
</p:tagLst>
</file>

<file path=ppt/tags/tag260.xml><?xml version="1.0" encoding="utf-8"?>
<p:tagLst xmlns:p="http://schemas.openxmlformats.org/presentationml/2006/main">
  <p:tag name="AS_UNIQUEID" val="4749"/>
  <p:tag name="KSO_WM_BEAUTIFY_FLAG" val=""/>
</p:tagLst>
</file>

<file path=ppt/tags/tag261.xml><?xml version="1.0" encoding="utf-8"?>
<p:tagLst xmlns:p="http://schemas.openxmlformats.org/presentationml/2006/main">
  <p:tag name="AS_UNIQUEID" val="4307"/>
</p:tagLst>
</file>

<file path=ppt/tags/tag262.xml><?xml version="1.0" encoding="utf-8"?>
<p:tagLst xmlns:p="http://schemas.openxmlformats.org/presentationml/2006/main">
  <p:tag name="AS_UNIQUEID" val="4308"/>
  <p:tag name="KSO_WM_BEAUTIFY_FLAG" val=""/>
</p:tagLst>
</file>

<file path=ppt/tags/tag263.xml><?xml version="1.0" encoding="utf-8"?>
<p:tagLst xmlns:p="http://schemas.openxmlformats.org/presentationml/2006/main">
  <p:tag name="AS_UNIQUEID" val="4309"/>
  <p:tag name="KSO_WM_BEAUTIFY_FLAG" val=""/>
</p:tagLst>
</file>

<file path=ppt/tags/tag264.xml><?xml version="1.0" encoding="utf-8"?>
<p:tagLst xmlns:p="http://schemas.openxmlformats.org/presentationml/2006/main">
  <p:tag name="AS_UNIQUEID" val="4310"/>
  <p:tag name="KSO_WM_BEAUTIFY_FLAG" val=""/>
</p:tagLst>
</file>

<file path=ppt/tags/tag265.xml><?xml version="1.0" encoding="utf-8"?>
<p:tagLst xmlns:p="http://schemas.openxmlformats.org/presentationml/2006/main">
  <p:tag name="AS_UNIQUEID" val="4311"/>
  <p:tag name="KSO_WM_BEAUTIFY_FLAG" val=""/>
</p:tagLst>
</file>

<file path=ppt/tags/tag266.xml><?xml version="1.0" encoding="utf-8"?>
<p:tagLst xmlns:p="http://schemas.openxmlformats.org/presentationml/2006/main">
  <p:tag name="AS_UNIQUEID" val="4312"/>
  <p:tag name="KSO_WM_BEAUTIFY_FLAG" val=""/>
</p:tagLst>
</file>

<file path=ppt/tags/tag2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8.xml><?xml version="1.0" encoding="utf-8"?>
<p:tagLst xmlns:p="http://schemas.openxmlformats.org/presentationml/2006/main">
  <p:tag name="AS_UNIQUEID" val="4750"/>
</p:tagLst>
</file>

<file path=ppt/tags/tag269.xml><?xml version="1.0" encoding="utf-8"?>
<p:tagLst xmlns:p="http://schemas.openxmlformats.org/presentationml/2006/main">
  <p:tag name="AS_UNIQUEID" val="4751"/>
  <p:tag name="KSO_WM_BEAUTIFY_FLAG" val=""/>
</p:tagLst>
</file>

<file path=ppt/tags/tag27.xml><?xml version="1.0" encoding="utf-8"?>
<p:tagLst xmlns:p="http://schemas.openxmlformats.org/presentationml/2006/main">
  <p:tag name="AS_UNIQUEID" val="4640"/>
</p:tagLst>
</file>

<file path=ppt/tags/tag270.xml><?xml version="1.0" encoding="utf-8"?>
<p:tagLst xmlns:p="http://schemas.openxmlformats.org/presentationml/2006/main">
  <p:tag name="AS_UNIQUEID" val="4752"/>
</p:tagLst>
</file>

<file path=ppt/tags/tag271.xml><?xml version="1.0" encoding="utf-8"?>
<p:tagLst xmlns:p="http://schemas.openxmlformats.org/presentationml/2006/main">
  <p:tag name="AS_UNIQUEID" val="4753"/>
  <p:tag name="KSO_WM_BEAUTIFY_FLAG" val=""/>
</p:tagLst>
</file>

<file path=ppt/tags/tag272.xml><?xml version="1.0" encoding="utf-8"?>
<p:tagLst xmlns:p="http://schemas.openxmlformats.org/presentationml/2006/main">
  <p:tag name="AS_UNIQUEID" val="4754"/>
  <p:tag name="KSO_WM_BEAUTIFY_FLAG" val=""/>
</p:tagLst>
</file>

<file path=ppt/tags/tag273.xml><?xml version="1.0" encoding="utf-8"?>
<p:tagLst xmlns:p="http://schemas.openxmlformats.org/presentationml/2006/main">
  <p:tag name="AS_UNIQUEID" val="4755"/>
  <p:tag name="KSO_WM_BEAUTIFY_FLAG" val=""/>
</p:tagLst>
</file>

<file path=ppt/tags/tag274.xml><?xml version="1.0" encoding="utf-8"?>
<p:tagLst xmlns:p="http://schemas.openxmlformats.org/presentationml/2006/main">
  <p:tag name="AS_UNIQUEID" val="4318"/>
</p:tagLst>
</file>

<file path=ppt/tags/tag275.xml><?xml version="1.0" encoding="utf-8"?>
<p:tagLst xmlns:p="http://schemas.openxmlformats.org/presentationml/2006/main">
  <p:tag name="AS_UNIQUEID" val="4319"/>
  <p:tag name="KSO_WM_BEAUTIFY_FLAG" val=""/>
</p:tagLst>
</file>

<file path=ppt/tags/tag276.xml><?xml version="1.0" encoding="utf-8"?>
<p:tagLst xmlns:p="http://schemas.openxmlformats.org/presentationml/2006/main">
  <p:tag name="AS_UNIQUEID" val="4320"/>
  <p:tag name="KSO_WM_BEAUTIFY_FLAG" val=""/>
</p:tagLst>
</file>

<file path=ppt/tags/tag277.xml><?xml version="1.0" encoding="utf-8"?>
<p:tagLst xmlns:p="http://schemas.openxmlformats.org/presentationml/2006/main">
  <p:tag name="AS_UNIQUEID" val="4321"/>
  <p:tag name="KSO_WM_BEAUTIFY_FLAG" val=""/>
</p:tagLst>
</file>

<file path=ppt/tags/tag278.xml><?xml version="1.0" encoding="utf-8"?>
<p:tagLst xmlns:p="http://schemas.openxmlformats.org/presentationml/2006/main">
  <p:tag name="AS_UNIQUEID" val="4322"/>
  <p:tag name="KSO_WM_BEAUTIFY_FLAG" val=""/>
</p:tagLst>
</file>

<file path=ppt/tags/tag279.xml><?xml version="1.0" encoding="utf-8"?>
<p:tagLst xmlns:p="http://schemas.openxmlformats.org/presentationml/2006/main">
  <p:tag name="AS_UNIQUEID" val="4323"/>
  <p:tag name="KSO_WM_BEAUTIFY_FLAG" val=""/>
</p:tagLst>
</file>

<file path=ppt/tags/tag28.xml><?xml version="1.0" encoding="utf-8"?>
<p:tagLst xmlns:p="http://schemas.openxmlformats.org/presentationml/2006/main">
  <p:tag name="AS_UNIQUEID" val="4641"/>
</p:tagLst>
</file>

<file path=ppt/tags/tag280.xml><?xml version="1.0" encoding="utf-8"?>
<p:tagLst xmlns:p="http://schemas.openxmlformats.org/presentationml/2006/main">
  <p:tag name="AS_UNIQUEID" val="4324"/>
  <p:tag name="KSO_WM_BEAUTIFY_FLAG" val=""/>
</p:tagLst>
</file>

<file path=ppt/tags/tag281.xml><?xml version="1.0" encoding="utf-8"?>
<p:tagLst xmlns:p="http://schemas.openxmlformats.org/presentationml/2006/main">
  <p:tag name="AS_UNIQUEID" val="4325"/>
  <p:tag name="KSO_WM_BEAUTIFY_FLAG" val=""/>
</p:tagLst>
</file>

<file path=ppt/tags/tag2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3.xml><?xml version="1.0" encoding="utf-8"?>
<p:tagLst xmlns:p="http://schemas.openxmlformats.org/presentationml/2006/main">
  <p:tag name="AS_UNIQUEID" val="4756"/>
</p:tagLst>
</file>

<file path=ppt/tags/tag284.xml><?xml version="1.0" encoding="utf-8"?>
<p:tagLst xmlns:p="http://schemas.openxmlformats.org/presentationml/2006/main">
  <p:tag name="AS_UNIQUEID" val="4757"/>
  <p:tag name="KSO_WM_BEAUTIFY_FLAG" val=""/>
</p:tagLst>
</file>

<file path=ppt/tags/tag285.xml><?xml version="1.0" encoding="utf-8"?>
<p:tagLst xmlns:p="http://schemas.openxmlformats.org/presentationml/2006/main">
  <p:tag name="AS_UNIQUEID" val="4758"/>
</p:tagLst>
</file>

<file path=ppt/tags/tag286.xml><?xml version="1.0" encoding="utf-8"?>
<p:tagLst xmlns:p="http://schemas.openxmlformats.org/presentationml/2006/main">
  <p:tag name="AS_UNIQUEID" val="4759"/>
  <p:tag name="KSO_WM_BEAUTIFY_FLAG" val=""/>
</p:tagLst>
</file>

<file path=ppt/tags/tag287.xml><?xml version="1.0" encoding="utf-8"?>
<p:tagLst xmlns:p="http://schemas.openxmlformats.org/presentationml/2006/main">
  <p:tag name="AS_UNIQUEID" val="4760"/>
  <p:tag name="KSO_WM_BEAUTIFY_FLAG" val=""/>
</p:tagLst>
</file>

<file path=ppt/tags/tag288.xml><?xml version="1.0" encoding="utf-8"?>
<p:tagLst xmlns:p="http://schemas.openxmlformats.org/presentationml/2006/main">
  <p:tag name="AS_UNIQUEID" val="4761"/>
  <p:tag name="KSO_WM_BEAUTIFY_FLAG" val=""/>
</p:tagLst>
</file>

<file path=ppt/tags/tag289.xml><?xml version="1.0" encoding="utf-8"?>
<p:tagLst xmlns:p="http://schemas.openxmlformats.org/presentationml/2006/main">
  <p:tag name="AS_UNIQUEID" val="3578"/>
  <p:tag name="KSO_WM_BEAUTIFY_FLAG" val=""/>
  <p:tag name="KSO_WM_DIAGRAM_GROUP_CODE" val="ζ1-1"/>
  <p:tag name="KSO_WM_TAG_VERSION" val="1.0"/>
  <p:tag name="KSO_WM_TEMPLATE_CATEGORY" val="diagram"/>
  <p:tag name="KSO_WM_TEMPLATE_INDEX" val="20215291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291_1*ζ_h_d*1_1_1"/>
  <p:tag name="KSO_WM_UNIT_INDEX" val="1_1_1"/>
  <p:tag name="KSO_WM_UNIT_LAYERLEVEL" val="1_1_1"/>
  <p:tag name="KSO_WM_UNIT_PICTURE_TOWARD" val="1"/>
  <p:tag name="KSO_WM_UNIT_TYPE" val="ζ_h_d"/>
  <p:tag name="KSO_WM_UNIT_USESOURCEFORMAT_APPLY" val="1"/>
  <p:tag name="KSO_WM_UNIT_VALUE" val="1010*1010"/>
</p:tagLst>
</file>

<file path=ppt/tags/tag29.xml><?xml version="1.0" encoding="utf-8"?>
<p:tagLst xmlns:p="http://schemas.openxmlformats.org/presentationml/2006/main">
  <p:tag name="AS_UNIQUEID" val="4642"/>
</p:tagLst>
</file>

<file path=ppt/tags/tag290.xml><?xml version="1.0" encoding="utf-8"?>
<p:tagLst xmlns:p="http://schemas.openxmlformats.org/presentationml/2006/main">
  <p:tag name="AS_UNIQUEID" val="4045"/>
</p:tagLst>
</file>

<file path=ppt/tags/tag291.xml><?xml version="1.0" encoding="utf-8"?>
<p:tagLst xmlns:p="http://schemas.openxmlformats.org/presentationml/2006/main">
  <p:tag name="AS_UNIQUEID" val="4762"/>
</p:tagLst>
</file>

<file path=ppt/tags/tag292.xml><?xml version="1.0" encoding="utf-8"?>
<p:tagLst xmlns:p="http://schemas.openxmlformats.org/presentationml/2006/main">
  <p:tag name="AS_UNIQUEID" val="4763"/>
</p:tagLst>
</file>

<file path=ppt/tags/tag293.xml><?xml version="1.0" encoding="utf-8"?>
<p:tagLst xmlns:p="http://schemas.openxmlformats.org/presentationml/2006/main">
  <p:tag name="AS_UNIQUEID" val="4764"/>
</p:tagLst>
</file>

<file path=ppt/tags/tag294.xml><?xml version="1.0" encoding="utf-8"?>
<p:tagLst xmlns:p="http://schemas.openxmlformats.org/presentationml/2006/main">
  <p:tag name="AS_UNIQUEID" val="4765"/>
</p:tagLst>
</file>

<file path=ppt/tags/tag295.xml><?xml version="1.0" encoding="utf-8"?>
<p:tagLst xmlns:p="http://schemas.openxmlformats.org/presentationml/2006/main">
  <p:tag name="AS_UNIQUEID" val="4766"/>
</p:tagLst>
</file>

<file path=ppt/tags/tag296.xml><?xml version="1.0" encoding="utf-8"?>
<p:tagLst xmlns:p="http://schemas.openxmlformats.org/presentationml/2006/main">
  <p:tag name="AS_UNIQUEID" val="4767"/>
</p:tagLst>
</file>

<file path=ppt/tags/tag2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8.xml><?xml version="1.0" encoding="utf-8"?>
<p:tagLst xmlns:p="http://schemas.openxmlformats.org/presentationml/2006/main">
  <p:tag name="AS_UNIQUEID" val="4768"/>
</p:tagLst>
</file>

<file path=ppt/tags/tag299.xml><?xml version="1.0" encoding="utf-8"?>
<p:tagLst xmlns:p="http://schemas.openxmlformats.org/presentationml/2006/main">
  <p:tag name="AS_UNIQUEID" val="4327"/>
</p:tagLst>
</file>

<file path=ppt/tags/tag3.xml><?xml version="1.0" encoding="utf-8"?>
<p:tagLst xmlns:p="http://schemas.openxmlformats.org/presentationml/2006/main">
  <p:tag name="AS_UNIQUEID" val="4618"/>
</p:tagLst>
</file>

<file path=ppt/tags/tag30.xml><?xml version="1.0" encoding="utf-8"?>
<p:tagLst xmlns:p="http://schemas.openxmlformats.org/presentationml/2006/main">
  <p:tag name="AS_UNIQUEID" val="4251"/>
</p:tagLst>
</file>

<file path=ppt/tags/tag300.xml><?xml version="1.0" encoding="utf-8"?>
<p:tagLst xmlns:p="http://schemas.openxmlformats.org/presentationml/2006/main">
  <p:tag name="AS_UNIQUEID" val="4328"/>
</p:tagLst>
</file>

<file path=ppt/tags/tag301.xml><?xml version="1.0" encoding="utf-8"?>
<p:tagLst xmlns:p="http://schemas.openxmlformats.org/presentationml/2006/main">
  <p:tag name="AS_UNIQUEID" val="4329"/>
</p:tagLst>
</file>

<file path=ppt/tags/tag302.xml><?xml version="1.0" encoding="utf-8"?>
<p:tagLst xmlns:p="http://schemas.openxmlformats.org/presentationml/2006/main">
  <p:tag name="AS_UNIQUEID" val="4769"/>
</p:tagLst>
</file>

<file path=ppt/tags/tag303.xml><?xml version="1.0" encoding="utf-8"?>
<p:tagLst xmlns:p="http://schemas.openxmlformats.org/presentationml/2006/main">
  <p:tag name="AS_UNIQUEID" val="4331"/>
</p:tagLst>
</file>

<file path=ppt/tags/tag304.xml><?xml version="1.0" encoding="utf-8"?>
<p:tagLst xmlns:p="http://schemas.openxmlformats.org/presentationml/2006/main">
  <p:tag name="AS_UNIQUEID" val="4332"/>
</p:tagLst>
</file>

<file path=ppt/tags/tag305.xml><?xml version="1.0" encoding="utf-8"?>
<p:tagLst xmlns:p="http://schemas.openxmlformats.org/presentationml/2006/main">
  <p:tag name="AS_UNIQUEID" val="4333"/>
</p:tagLst>
</file>

<file path=ppt/tags/tag306.xml><?xml version="1.0" encoding="utf-8"?>
<p:tagLst xmlns:p="http://schemas.openxmlformats.org/presentationml/2006/main">
  <p:tag name="AS_UNIQUEID" val="4334"/>
</p:tagLst>
</file>

<file path=ppt/tags/tag307.xml><?xml version="1.0" encoding="utf-8"?>
<p:tagLst xmlns:p="http://schemas.openxmlformats.org/presentationml/2006/main">
  <p:tag name="AS_UNIQUEID" val="4335"/>
</p:tagLst>
</file>

<file path=ppt/tags/tag308.xml><?xml version="1.0" encoding="utf-8"?>
<p:tagLst xmlns:p="http://schemas.openxmlformats.org/presentationml/2006/main">
  <p:tag name="AS_UNIQUEID" val="4336"/>
</p:tagLst>
</file>

<file path=ppt/tags/tag309.xml><?xml version="1.0" encoding="utf-8"?>
<p:tagLst xmlns:p="http://schemas.openxmlformats.org/presentationml/2006/main">
  <p:tag name="AS_UNIQUEID" val="4337"/>
</p:tagLst>
</file>

<file path=ppt/tags/tag31.xml><?xml version="1.0" encoding="utf-8"?>
<p:tagLst xmlns:p="http://schemas.openxmlformats.org/presentationml/2006/main">
  <p:tag name="AS_UNIQUEID" val="4252"/>
  <p:tag name="KSO_WM_BEAUTIFY_FLAG" val=""/>
</p:tagLst>
</file>

<file path=ppt/tags/tag310.xml><?xml version="1.0" encoding="utf-8"?>
<p:tagLst xmlns:p="http://schemas.openxmlformats.org/presentationml/2006/main">
  <p:tag name="AS_UNIQUEID" val="4338"/>
</p:tagLst>
</file>

<file path=ppt/tags/tag311.xml><?xml version="1.0" encoding="utf-8"?>
<p:tagLst xmlns:p="http://schemas.openxmlformats.org/presentationml/2006/main">
  <p:tag name="AS_UNIQUEID" val="4339"/>
</p:tagLst>
</file>

<file path=ppt/tags/tag312.xml><?xml version="1.0" encoding="utf-8"?>
<p:tagLst xmlns:p="http://schemas.openxmlformats.org/presentationml/2006/main">
  <p:tag name="AS_UNIQUEID" val="4340"/>
</p:tagLst>
</file>

<file path=ppt/tags/tag313.xml><?xml version="1.0" encoding="utf-8"?>
<p:tagLst xmlns:p="http://schemas.openxmlformats.org/presentationml/2006/main">
  <p:tag name="AS_UNIQUEID" val="4341"/>
</p:tagLst>
</file>

<file path=ppt/tags/tag314.xml><?xml version="1.0" encoding="utf-8"?>
<p:tagLst xmlns:p="http://schemas.openxmlformats.org/presentationml/2006/main">
  <p:tag name="AS_UNIQUEID" val="4770"/>
  <p:tag name="KSO_WM_BEAUTIFY_FLAG" val=""/>
</p:tagLst>
</file>

<file path=ppt/tags/tag315.xml><?xml version="1.0" encoding="utf-8"?>
<p:tagLst xmlns:p="http://schemas.openxmlformats.org/presentationml/2006/main">
  <p:tag name="AS_UNIQUEID" val="4771"/>
</p:tagLst>
</file>

<file path=ppt/tags/tag316.xml><?xml version="1.0" encoding="utf-8"?>
<p:tagLst xmlns:p="http://schemas.openxmlformats.org/presentationml/2006/main">
  <p:tag name="AS_UNIQUEID" val="4772"/>
  <p:tag name="KSO_WM_BEAUTIFY_FLAG" val=""/>
</p:tagLst>
</file>

<file path=ppt/tags/tag317.xml><?xml version="1.0" encoding="utf-8"?>
<p:tagLst xmlns:p="http://schemas.openxmlformats.org/presentationml/2006/main">
  <p:tag name="AS_UNIQUEID" val="4773"/>
  <p:tag name="KSO_WM_BEAUTIFY_FLAG" val=""/>
</p:tagLst>
</file>

<file path=ppt/tags/tag318.xml><?xml version="1.0" encoding="utf-8"?>
<p:tagLst xmlns:p="http://schemas.openxmlformats.org/presentationml/2006/main">
  <p:tag name="AS_UNIQUEID" val="4774"/>
  <p:tag name="KSO_WM_BEAUTIFY_FLAG" val=""/>
</p:tagLst>
</file>

<file path=ppt/tags/tag319.xml><?xml version="1.0" encoding="utf-8"?>
<p:tagLst xmlns:p="http://schemas.openxmlformats.org/presentationml/2006/main">
  <p:tag name="AS_UNIQUEID" val="4775"/>
</p:tagLst>
</file>

<file path=ppt/tags/tag32.xml><?xml version="1.0" encoding="utf-8"?>
<p:tagLst xmlns:p="http://schemas.openxmlformats.org/presentationml/2006/main">
  <p:tag name="AS_UNIQUEID" val="4253"/>
  <p:tag name="KSO_WM_BEAUTIFY_FLAG" val=""/>
</p:tagLst>
</file>

<file path=ppt/tags/tag320.xml><?xml version="1.0" encoding="utf-8"?>
<p:tagLst xmlns:p="http://schemas.openxmlformats.org/presentationml/2006/main">
  <p:tag name="AS_UNIQUEID" val="4343"/>
</p:tagLst>
</file>

<file path=ppt/tags/tag321.xml><?xml version="1.0" encoding="utf-8"?>
<p:tagLst xmlns:p="http://schemas.openxmlformats.org/presentationml/2006/main">
  <p:tag name="AS_UNIQUEID" val="4344"/>
</p:tagLst>
</file>

<file path=ppt/tags/tag322.xml><?xml version="1.0" encoding="utf-8"?>
<p:tagLst xmlns:p="http://schemas.openxmlformats.org/presentationml/2006/main">
  <p:tag name="AS_UNIQUEID" val="4345"/>
</p:tagLst>
</file>

<file path=ppt/tags/tag323.xml><?xml version="1.0" encoding="utf-8"?>
<p:tagLst xmlns:p="http://schemas.openxmlformats.org/presentationml/2006/main">
  <p:tag name="AS_UNIQUEID" val="4776"/>
</p:tagLst>
</file>

<file path=ppt/tags/tag324.xml><?xml version="1.0" encoding="utf-8"?>
<p:tagLst xmlns:p="http://schemas.openxmlformats.org/presentationml/2006/main">
  <p:tag name="AS_UNIQUEID" val="4777"/>
</p:tagLst>
</file>

<file path=ppt/tags/tag325.xml><?xml version="1.0" encoding="utf-8"?>
<p:tagLst xmlns:p="http://schemas.openxmlformats.org/presentationml/2006/main">
  <p:tag name="AS_UNIQUEID" val="4347"/>
</p:tagLst>
</file>

<file path=ppt/tags/tag326.xml><?xml version="1.0" encoding="utf-8"?>
<p:tagLst xmlns:p="http://schemas.openxmlformats.org/presentationml/2006/main">
  <p:tag name="AS_UNIQUEID" val="4348"/>
</p:tagLst>
</file>

<file path=ppt/tags/tag327.xml><?xml version="1.0" encoding="utf-8"?>
<p:tagLst xmlns:p="http://schemas.openxmlformats.org/presentationml/2006/main">
  <p:tag name="AS_UNIQUEID" val="4349"/>
</p:tagLst>
</file>

<file path=ppt/tags/tag328.xml><?xml version="1.0" encoding="utf-8"?>
<p:tagLst xmlns:p="http://schemas.openxmlformats.org/presentationml/2006/main">
  <p:tag name="AS_UNIQUEID" val="4351"/>
</p:tagLst>
</file>

<file path=ppt/tags/tag329.xml><?xml version="1.0" encoding="utf-8"?>
<p:tagLst xmlns:p="http://schemas.openxmlformats.org/presentationml/2006/main">
  <p:tag name="AS_UNIQUEID" val="4352"/>
</p:tagLst>
</file>

<file path=ppt/tags/tag33.xml><?xml version="1.0" encoding="utf-8"?>
<p:tagLst xmlns:p="http://schemas.openxmlformats.org/presentationml/2006/main">
  <p:tag name="AS_UNIQUEID" val="4254"/>
  <p:tag name="KSO_WM_BEAUTIFY_FLAG" val=""/>
</p:tagLst>
</file>

<file path=ppt/tags/tag330.xml><?xml version="1.0" encoding="utf-8"?>
<p:tagLst xmlns:p="http://schemas.openxmlformats.org/presentationml/2006/main">
  <p:tag name="AS_UNIQUEID" val="4598"/>
  <p:tag name="KSO_WM_BEAUTIFY_FLAG" val=""/>
</p:tagLst>
</file>

<file path=ppt/tags/tag331.xml><?xml version="1.0" encoding="utf-8"?>
<p:tagLst xmlns:p="http://schemas.openxmlformats.org/presentationml/2006/main">
  <p:tag name="AS_UNIQUEID" val="4599"/>
  <p:tag name="KSO_WM_BEAUTIFY_FLAG" val=""/>
</p:tagLst>
</file>

<file path=ppt/tags/tag332.xml><?xml version="1.0" encoding="utf-8"?>
<p:tagLst xmlns:p="http://schemas.openxmlformats.org/presentationml/2006/main">
  <p:tag name="AS_UNIQUEID" val="4600"/>
  <p:tag name="KSO_WM_BEAUTIFY_FLAG" val=""/>
</p:tagLst>
</file>

<file path=ppt/tags/tag333.xml><?xml version="1.0" encoding="utf-8"?>
<p:tagLst xmlns:p="http://schemas.openxmlformats.org/presentationml/2006/main">
  <p:tag name="AS_UNIQUEID" val="4778"/>
  <p:tag name="KSO_WM_BEAUTIFY_FLAG" val=""/>
</p:tagLst>
</file>

<file path=ppt/tags/tag334.xml><?xml version="1.0" encoding="utf-8"?>
<p:tagLst xmlns:p="http://schemas.openxmlformats.org/presentationml/2006/main">
  <p:tag name="AS_UNIQUEID" val="4779"/>
</p:tagLst>
</file>

<file path=ppt/tags/tag335.xml><?xml version="1.0" encoding="utf-8"?>
<p:tagLst xmlns:p="http://schemas.openxmlformats.org/presentationml/2006/main">
  <p:tag name="AS_UNIQUEID" val="4780"/>
  <p:tag name="KSO_WM_BEAUTIFY_FLAG" val=""/>
</p:tagLst>
</file>

<file path=ppt/tags/tag336.xml><?xml version="1.0" encoding="utf-8"?>
<p:tagLst xmlns:p="http://schemas.openxmlformats.org/presentationml/2006/main">
  <p:tag name="AS_UNIQUEID" val="4781"/>
  <p:tag name="KSO_WM_BEAUTIFY_FLAG" val=""/>
</p:tagLst>
</file>

<file path=ppt/tags/tag337.xml><?xml version="1.0" encoding="utf-8"?>
<p:tagLst xmlns:p="http://schemas.openxmlformats.org/presentationml/2006/main">
  <p:tag name="AS_UNIQUEID" val="4782"/>
  <p:tag name="KSO_WM_BEAUTIFY_FLAG" val=""/>
</p:tagLst>
</file>

<file path=ppt/tags/tag338.xml><?xml version="1.0" encoding="utf-8"?>
<p:tagLst xmlns:p="http://schemas.openxmlformats.org/presentationml/2006/main">
  <p:tag name="AS_UNIQUEID" val="4783"/>
</p:tagLst>
</file>

<file path=ppt/tags/tag339.xml><?xml version="1.0" encoding="utf-8"?>
<p:tagLst xmlns:p="http://schemas.openxmlformats.org/presentationml/2006/main">
  <p:tag name="AS_UNIQUEID" val="4343"/>
</p:tagLst>
</file>

<file path=ppt/tags/tag34.xml><?xml version="1.0" encoding="utf-8"?>
<p:tagLst xmlns:p="http://schemas.openxmlformats.org/presentationml/2006/main">
  <p:tag name="AS_UNIQUEID" val="4255"/>
  <p:tag name="KSO_WM_BEAUTIFY_FLAG" val=""/>
</p:tagLst>
</file>

<file path=ppt/tags/tag340.xml><?xml version="1.0" encoding="utf-8"?>
<p:tagLst xmlns:p="http://schemas.openxmlformats.org/presentationml/2006/main">
  <p:tag name="AS_UNIQUEID" val="4344"/>
</p:tagLst>
</file>

<file path=ppt/tags/tag341.xml><?xml version="1.0" encoding="utf-8"?>
<p:tagLst xmlns:p="http://schemas.openxmlformats.org/presentationml/2006/main">
  <p:tag name="AS_UNIQUEID" val="4345"/>
</p:tagLst>
</file>

<file path=ppt/tags/tag342.xml><?xml version="1.0" encoding="utf-8"?>
<p:tagLst xmlns:p="http://schemas.openxmlformats.org/presentationml/2006/main">
  <p:tag name="AS_UNIQUEID" val="4784"/>
</p:tagLst>
</file>

<file path=ppt/tags/tag343.xml><?xml version="1.0" encoding="utf-8"?>
<p:tagLst xmlns:p="http://schemas.openxmlformats.org/presentationml/2006/main">
  <p:tag name="AS_UNIQUEID" val="4347"/>
</p:tagLst>
</file>

<file path=ppt/tags/tag344.xml><?xml version="1.0" encoding="utf-8"?>
<p:tagLst xmlns:p="http://schemas.openxmlformats.org/presentationml/2006/main">
  <p:tag name="AS_UNIQUEID" val="4348"/>
</p:tagLst>
</file>

<file path=ppt/tags/tag345.xml><?xml version="1.0" encoding="utf-8"?>
<p:tagLst xmlns:p="http://schemas.openxmlformats.org/presentationml/2006/main">
  <p:tag name="AS_UNIQUEID" val="4349"/>
</p:tagLst>
</file>

<file path=ppt/tags/tag346.xml><?xml version="1.0" encoding="utf-8"?>
<p:tagLst xmlns:p="http://schemas.openxmlformats.org/presentationml/2006/main">
  <p:tag name="AS_UNIQUEID" val="4351"/>
</p:tagLst>
</file>

<file path=ppt/tags/tag347.xml><?xml version="1.0" encoding="utf-8"?>
<p:tagLst xmlns:p="http://schemas.openxmlformats.org/presentationml/2006/main">
  <p:tag name="AS_UNIQUEID" val="4352"/>
</p:tagLst>
</file>

<file path=ppt/tags/tag348.xml><?xml version="1.0" encoding="utf-8"?>
<p:tagLst xmlns:p="http://schemas.openxmlformats.org/presentationml/2006/main">
  <p:tag name="AS_UNIQUEID" val="4785"/>
  <p:tag name="KSO_WM_BEAUTIFY_FLAG" val=""/>
</p:tagLst>
</file>

<file path=ppt/tags/tag349.xml><?xml version="1.0" encoding="utf-8"?>
<p:tagLst xmlns:p="http://schemas.openxmlformats.org/presentationml/2006/main">
  <p:tag name="AS_UNIQUEID" val="4786"/>
</p:tagLst>
</file>

<file path=ppt/tags/tag35.xml><?xml version="1.0" encoding="utf-8"?>
<p:tagLst xmlns:p="http://schemas.openxmlformats.org/presentationml/2006/main">
  <p:tag name="AS_UNIQUEID" val="4256"/>
  <p:tag name="KSO_WM_BEAUTIFY_FLAG" val=""/>
</p:tagLst>
</file>

<file path=ppt/tags/tag350.xml><?xml version="1.0" encoding="utf-8"?>
<p:tagLst xmlns:p="http://schemas.openxmlformats.org/presentationml/2006/main">
  <p:tag name="AS_UNIQUEID" val="4787"/>
  <p:tag name="KSO_WM_BEAUTIFY_FLAG" val=""/>
</p:tagLst>
</file>

<file path=ppt/tags/tag351.xml><?xml version="1.0" encoding="utf-8"?>
<p:tagLst xmlns:p="http://schemas.openxmlformats.org/presentationml/2006/main">
  <p:tag name="AS_UNIQUEID" val="4788"/>
  <p:tag name="KSO_WM_BEAUTIFY_FLAG" val=""/>
</p:tagLst>
</file>

<file path=ppt/tags/tag352.xml><?xml version="1.0" encoding="utf-8"?>
<p:tagLst xmlns:p="http://schemas.openxmlformats.org/presentationml/2006/main">
  <p:tag name="AS_UNIQUEID" val="4789"/>
  <p:tag name="KSO_WM_BEAUTIFY_FLAG" val=""/>
</p:tagLst>
</file>

<file path=ppt/tags/tag353.xml><?xml version="1.0" encoding="utf-8"?>
<p:tagLst xmlns:p="http://schemas.openxmlformats.org/presentationml/2006/main">
  <p:tag name="AS_UNIQUEID" val="4790"/>
</p:tagLst>
</file>

<file path=ppt/tags/tag354.xml><?xml version="1.0" encoding="utf-8"?>
<p:tagLst xmlns:p="http://schemas.openxmlformats.org/presentationml/2006/main">
  <p:tag name="AS_UNIQUEID" val="4791"/>
</p:tagLst>
</file>

<file path=ppt/tags/tag355.xml><?xml version="1.0" encoding="utf-8"?>
<p:tagLst xmlns:p="http://schemas.openxmlformats.org/presentationml/2006/main">
  <p:tag name="AS_UNIQUEID" val="4792"/>
  <p:tag name="KSO_WM_BEAUTIFY_FLAG" val=""/>
</p:tagLst>
</file>

<file path=ppt/tags/tag356.xml><?xml version="1.0" encoding="utf-8"?>
<p:tagLst xmlns:p="http://schemas.openxmlformats.org/presentationml/2006/main">
  <p:tag name="AS_UNIQUEID" val="4793"/>
</p:tagLst>
</file>

<file path=ppt/tags/tag357.xml><?xml version="1.0" encoding="utf-8"?>
<p:tagLst xmlns:p="http://schemas.openxmlformats.org/presentationml/2006/main">
  <p:tag name="AS_UNIQUEID" val="4794"/>
  <p:tag name="KSO_WM_BEAUTIFY_FLAG" val=""/>
</p:tagLst>
</file>

<file path=ppt/tags/tag358.xml><?xml version="1.0" encoding="utf-8"?>
<p:tagLst xmlns:p="http://schemas.openxmlformats.org/presentationml/2006/main">
  <p:tag name="AS_UNIQUEID" val="4795"/>
  <p:tag name="KSO_WM_BEAUTIFY_FLAG" val=""/>
</p:tagLst>
</file>

<file path=ppt/tags/tag359.xml><?xml version="1.0" encoding="utf-8"?>
<p:tagLst xmlns:p="http://schemas.openxmlformats.org/presentationml/2006/main">
  <p:tag name="AS_UNIQUEID" val="4796"/>
  <p:tag name="KSO_WM_BEAUTIFY_FLAG" val=""/>
</p:tagLst>
</file>

<file path=ppt/tags/tag36.xml><?xml version="1.0" encoding="utf-8"?>
<p:tagLst xmlns:p="http://schemas.openxmlformats.org/presentationml/2006/main">
  <p:tag name="AS_UNIQUEID" val="4257"/>
  <p:tag name="KSO_WM_BEAUTIFY_FLAG" val=""/>
</p:tagLst>
</file>

<file path=ppt/tags/tag360.xml><?xml version="1.0" encoding="utf-8"?>
<p:tagLst xmlns:p="http://schemas.openxmlformats.org/presentationml/2006/main">
  <p:tag name="AS_UNIQUEID" val="3578"/>
  <p:tag name="KSO_WM_BEAUTIFY_FLAG" val=""/>
  <p:tag name="KSO_WM_DIAGRAM_GROUP_CODE" val="ζ1-1"/>
  <p:tag name="KSO_WM_TAG_VERSION" val="1.0"/>
  <p:tag name="KSO_WM_TEMPLATE_CATEGORY" val="diagram"/>
  <p:tag name="KSO_WM_TEMPLATE_INDEX" val="20215291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291_1*ζ_h_d*1_1_1"/>
  <p:tag name="KSO_WM_UNIT_INDEX" val="1_1_1"/>
  <p:tag name="KSO_WM_UNIT_LAYERLEVEL" val="1_1_1"/>
  <p:tag name="KSO_WM_UNIT_PICTURE_TOWARD" val="1"/>
  <p:tag name="KSO_WM_UNIT_TYPE" val="ζ_h_d"/>
  <p:tag name="KSO_WM_UNIT_USESOURCEFORMAT_APPLY" val="1"/>
  <p:tag name="KSO_WM_UNIT_VALUE" val="1010*1010"/>
</p:tagLst>
</file>

<file path=ppt/tags/tag361.xml><?xml version="1.0" encoding="utf-8"?>
<p:tagLst xmlns:p="http://schemas.openxmlformats.org/presentationml/2006/main">
  <p:tag name="AS_UNIQUEID" val="4045"/>
</p:tagLst>
</file>

<file path=ppt/tags/tag362.xml><?xml version="1.0" encoding="utf-8"?>
<p:tagLst xmlns:p="http://schemas.openxmlformats.org/presentationml/2006/main">
  <p:tag name="AS_UNIQUEID" val="4797"/>
</p:tagLst>
</file>

<file path=ppt/tags/tag363.xml><?xml version="1.0" encoding="utf-8"?>
<p:tagLst xmlns:p="http://schemas.openxmlformats.org/presentationml/2006/main">
  <p:tag name="AS_UNIQUEID" val="4798"/>
</p:tagLst>
</file>

<file path=ppt/tags/tag364.xml><?xml version="1.0" encoding="utf-8"?>
<p:tagLst xmlns:p="http://schemas.openxmlformats.org/presentationml/2006/main">
  <p:tag name="AS_UNIQUEID" val="4799"/>
</p:tagLst>
</file>

<file path=ppt/tags/tag365.xml><?xml version="1.0" encoding="utf-8"?>
<p:tagLst xmlns:p="http://schemas.openxmlformats.org/presentationml/2006/main">
  <p:tag name="AS_UNIQUEID" val="4800"/>
</p:tagLst>
</file>

<file path=ppt/tags/tag366.xml><?xml version="1.0" encoding="utf-8"?>
<p:tagLst xmlns:p="http://schemas.openxmlformats.org/presentationml/2006/main">
  <p:tag name="AS_UNIQUEID" val="4801"/>
</p:tagLst>
</file>

<file path=ppt/tags/tag367.xml><?xml version="1.0" encoding="utf-8"?>
<p:tagLst xmlns:p="http://schemas.openxmlformats.org/presentationml/2006/main">
  <p:tag name="AS_UNIQUEID" val="4802"/>
</p:tagLst>
</file>

<file path=ppt/tags/tag3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9.xml><?xml version="1.0" encoding="utf-8"?>
<p:tagLst xmlns:p="http://schemas.openxmlformats.org/presentationml/2006/main">
  <p:tag name="AS_UNIQUEID" val="4803"/>
</p:tagLst>
</file>

<file path=ppt/tags/tag37.xml><?xml version="1.0" encoding="utf-8"?>
<p:tagLst xmlns:p="http://schemas.openxmlformats.org/presentationml/2006/main">
  <p:tag name="AS_UNIQUEID" val="4258"/>
  <p:tag name="KSO_WM_BEAUTIFY_FLAG" val=""/>
</p:tagLst>
</file>

<file path=ppt/tags/tag370.xml><?xml version="1.0" encoding="utf-8"?>
<p:tagLst xmlns:p="http://schemas.openxmlformats.org/presentationml/2006/main">
  <p:tag name="AS_UNIQUEID" val="4355"/>
</p:tagLst>
</file>

<file path=ppt/tags/tag371.xml><?xml version="1.0" encoding="utf-8"?>
<p:tagLst xmlns:p="http://schemas.openxmlformats.org/presentationml/2006/main">
  <p:tag name="AS_UNIQUEID" val="4356"/>
</p:tagLst>
</file>

<file path=ppt/tags/tag372.xml><?xml version="1.0" encoding="utf-8"?>
<p:tagLst xmlns:p="http://schemas.openxmlformats.org/presentationml/2006/main">
  <p:tag name="AS_UNIQUEID" val="4357"/>
</p:tagLst>
</file>

<file path=ppt/tags/tag373.xml><?xml version="1.0" encoding="utf-8"?>
<p:tagLst xmlns:p="http://schemas.openxmlformats.org/presentationml/2006/main">
  <p:tag name="AS_UNIQUEID" val="4611"/>
  <p:tag name="KSO_WM_BEAUTIFY_FLAG" val=""/>
</p:tagLst>
</file>

<file path=ppt/tags/tag374.xml><?xml version="1.0" encoding="utf-8"?>
<p:tagLst xmlns:p="http://schemas.openxmlformats.org/presentationml/2006/main">
  <p:tag name="AS_UNIQUEID" val="4612"/>
  <p:tag name="KSO_WM_BEAUTIFY_FLAG" val=""/>
</p:tagLst>
</file>

<file path=ppt/tags/tag375.xml><?xml version="1.0" encoding="utf-8"?>
<p:tagLst xmlns:p="http://schemas.openxmlformats.org/presentationml/2006/main">
  <p:tag name="AS_UNIQUEID" val="4378"/>
  <p:tag name="KSO_WM_BEAUTIFY_FLAG" val=""/>
</p:tagLst>
</file>

<file path=ppt/tags/tag376.xml><?xml version="1.0" encoding="utf-8"?>
<p:tagLst xmlns:p="http://schemas.openxmlformats.org/presentationml/2006/main">
  <p:tag name="AS_UNIQUEID" val="4804"/>
  <p:tag name="KSO_WM_BEAUTIFY_FLAG" val=""/>
</p:tagLst>
</file>

<file path=ppt/tags/tag377.xml><?xml version="1.0" encoding="utf-8"?>
<p:tagLst xmlns:p="http://schemas.openxmlformats.org/presentationml/2006/main">
  <p:tag name="AS_UNIQUEID" val="4805"/>
</p:tagLst>
</file>

<file path=ppt/tags/tag378.xml><?xml version="1.0" encoding="utf-8"?>
<p:tagLst xmlns:p="http://schemas.openxmlformats.org/presentationml/2006/main">
  <p:tag name="AS_UNIQUEID" val="4806"/>
  <p:tag name="KSO_WM_BEAUTIFY_FLAG" val=""/>
</p:tagLst>
</file>

<file path=ppt/tags/tag379.xml><?xml version="1.0" encoding="utf-8"?>
<p:tagLst xmlns:p="http://schemas.openxmlformats.org/presentationml/2006/main">
  <p:tag name="AS_UNIQUEID" val="4807"/>
  <p:tag name="KSO_WM_BEAUTIFY_FLAG" val=""/>
</p:tagLst>
</file>

<file path=ppt/tags/tag38.xml><?xml version="1.0" encoding="utf-8"?>
<p:tagLst xmlns:p="http://schemas.openxmlformats.org/presentationml/2006/main">
  <p:tag name="AS_UNIQUEID" val="4259"/>
</p:tagLst>
</file>

<file path=ppt/tags/tag380.xml><?xml version="1.0" encoding="utf-8"?>
<p:tagLst xmlns:p="http://schemas.openxmlformats.org/presentationml/2006/main">
  <p:tag name="AS_UNIQUEID" val="4808"/>
  <p:tag name="KSO_WM_BEAUTIFY_FLAG" val=""/>
</p:tagLst>
</file>

<file path=ppt/tags/tag381.xml><?xml version="1.0" encoding="utf-8"?>
<p:tagLst xmlns:p="http://schemas.openxmlformats.org/presentationml/2006/main">
  <p:tag name="AS_UNIQUEID" val="4809"/>
</p:tagLst>
</file>

<file path=ppt/tags/tag382.xml><?xml version="1.0" encoding="utf-8"?>
<p:tagLst xmlns:p="http://schemas.openxmlformats.org/presentationml/2006/main">
  <p:tag name="AS_UNIQUEID" val="4810"/>
</p:tagLst>
</file>

<file path=ppt/tags/tag383.xml><?xml version="1.0" encoding="utf-8"?>
<p:tagLst xmlns:p="http://schemas.openxmlformats.org/presentationml/2006/main">
  <p:tag name="AS_UNIQUEID" val="4355"/>
</p:tagLst>
</file>

<file path=ppt/tags/tag384.xml><?xml version="1.0" encoding="utf-8"?>
<p:tagLst xmlns:p="http://schemas.openxmlformats.org/presentationml/2006/main">
  <p:tag name="AS_UNIQUEID" val="4356"/>
  <p:tag name="KSO_WM_BEAUTIFY_FLAG" val=""/>
</p:tagLst>
</file>

<file path=ppt/tags/tag385.xml><?xml version="1.0" encoding="utf-8"?>
<p:tagLst xmlns:p="http://schemas.openxmlformats.org/presentationml/2006/main">
  <p:tag name="AS_UNIQUEID" val="4357"/>
  <p:tag name="KSO_WM_BEAUTIFY_FLAG" val=""/>
</p:tagLst>
</file>

<file path=ppt/tags/tag386.xml><?xml version="1.0" encoding="utf-8"?>
<p:tagLst xmlns:p="http://schemas.openxmlformats.org/presentationml/2006/main">
  <p:tag name="AS_UNIQUEID" val="4614"/>
</p:tagLst>
</file>

<file path=ppt/tags/tag387.xml><?xml version="1.0" encoding="utf-8"?>
<p:tagLst xmlns:p="http://schemas.openxmlformats.org/presentationml/2006/main">
  <p:tag name="AS_UNIQUEID" val="4615"/>
</p:tagLst>
</file>

<file path=ppt/tags/tag388.xml><?xml version="1.0" encoding="utf-8"?>
<p:tagLst xmlns:p="http://schemas.openxmlformats.org/presentationml/2006/main">
  <p:tag name="AS_UNIQUEID" val="4811"/>
  <p:tag name="KSO_WM_BEAUTIFY_FLAG" val=""/>
</p:tagLst>
</file>

<file path=ppt/tags/tag389.xml><?xml version="1.0" encoding="utf-8"?>
<p:tagLst xmlns:p="http://schemas.openxmlformats.org/presentationml/2006/main">
  <p:tag name="AS_UNIQUEID" val="4812"/>
</p:tagLst>
</file>

<file path=ppt/tags/tag39.xml><?xml version="1.0" encoding="utf-8"?>
<p:tagLst xmlns:p="http://schemas.openxmlformats.org/presentationml/2006/main">
  <p:tag name="AS_UNIQUEID" val="4260"/>
  <p:tag name="KSO_WM_BEAUTIFY_FLAG" val=""/>
</p:tagLst>
</file>

<file path=ppt/tags/tag390.xml><?xml version="1.0" encoding="utf-8"?>
<p:tagLst xmlns:p="http://schemas.openxmlformats.org/presentationml/2006/main">
  <p:tag name="AS_UNIQUEID" val="4813"/>
  <p:tag name="KSO_WM_BEAUTIFY_FLAG" val=""/>
</p:tagLst>
</file>

<file path=ppt/tags/tag391.xml><?xml version="1.0" encoding="utf-8"?>
<p:tagLst xmlns:p="http://schemas.openxmlformats.org/presentationml/2006/main">
  <p:tag name="AS_UNIQUEID" val="4814"/>
  <p:tag name="KSO_WM_BEAUTIFY_FLAG" val=""/>
</p:tagLst>
</file>

<file path=ppt/tags/tag392.xml><?xml version="1.0" encoding="utf-8"?>
<p:tagLst xmlns:p="http://schemas.openxmlformats.org/presentationml/2006/main">
  <p:tag name="AS_UNIQUEID" val="4815"/>
  <p:tag name="KSO_WM_BEAUTIFY_FLAG" val=""/>
</p:tagLst>
</file>

<file path=ppt/tags/tag393.xml><?xml version="1.0" encoding="utf-8"?>
<p:tagLst xmlns:p="http://schemas.openxmlformats.org/presentationml/2006/main">
  <p:tag name="AS_UNIQUEID" val="4816"/>
</p:tagLst>
</file>

<file path=ppt/tags/tag394.xml><?xml version="1.0" encoding="utf-8"?>
<p:tagLst xmlns:p="http://schemas.openxmlformats.org/presentationml/2006/main">
  <p:tag name="AS_UNIQUEID" val="4359"/>
</p:tagLst>
</file>

<file path=ppt/tags/tag395.xml><?xml version="1.0" encoding="utf-8"?>
<p:tagLst xmlns:p="http://schemas.openxmlformats.org/presentationml/2006/main">
  <p:tag name="AS_UNIQUEID" val="4360"/>
</p:tagLst>
</file>

<file path=ppt/tags/tag396.xml><?xml version="1.0" encoding="utf-8"?>
<p:tagLst xmlns:p="http://schemas.openxmlformats.org/presentationml/2006/main">
  <p:tag name="AS_UNIQUEID" val="4361"/>
</p:tagLst>
</file>

<file path=ppt/tags/tag397.xml><?xml version="1.0" encoding="utf-8"?>
<p:tagLst xmlns:p="http://schemas.openxmlformats.org/presentationml/2006/main">
  <p:tag name="AS_UNIQUEID" val="4817"/>
</p:tagLst>
</file>

<file path=ppt/tags/tag398.xml><?xml version="1.0" encoding="utf-8"?>
<p:tagLst xmlns:p="http://schemas.openxmlformats.org/presentationml/2006/main">
  <p:tag name="AS_UNIQUEID" val="4363"/>
</p:tagLst>
</file>

<file path=ppt/tags/tag399.xml><?xml version="1.0" encoding="utf-8"?>
<p:tagLst xmlns:p="http://schemas.openxmlformats.org/presentationml/2006/main">
  <p:tag name="AS_UNIQUEID" val="4364"/>
</p:tagLst>
</file>

<file path=ppt/tags/tag4.xml><?xml version="1.0" encoding="utf-8"?>
<p:tagLst xmlns:p="http://schemas.openxmlformats.org/presentationml/2006/main">
  <p:tag name="AS_UNIQUEID" val="4619"/>
</p:tagLst>
</file>

<file path=ppt/tags/tag40.xml><?xml version="1.0" encoding="utf-8"?>
<p:tagLst xmlns:p="http://schemas.openxmlformats.org/presentationml/2006/main">
  <p:tag name="AS_UNIQUEID" val="4261"/>
  <p:tag name="KSO_WM_BEAUTIFY_FLAG" val=""/>
</p:tagLst>
</file>

<file path=ppt/tags/tag400.xml><?xml version="1.0" encoding="utf-8"?>
<p:tagLst xmlns:p="http://schemas.openxmlformats.org/presentationml/2006/main">
  <p:tag name="AS_UNIQUEID" val="4365"/>
</p:tagLst>
</file>

<file path=ppt/tags/tag401.xml><?xml version="1.0" encoding="utf-8"?>
<p:tagLst xmlns:p="http://schemas.openxmlformats.org/presentationml/2006/main">
  <p:tag name="AS_UNIQUEID" val="4367"/>
</p:tagLst>
</file>

<file path=ppt/tags/tag402.xml><?xml version="1.0" encoding="utf-8"?>
<p:tagLst xmlns:p="http://schemas.openxmlformats.org/presentationml/2006/main">
  <p:tag name="AS_UNIQUEID" val="4368"/>
</p:tagLst>
</file>

<file path=ppt/tags/tag403.xml><?xml version="1.0" encoding="utf-8"?>
<p:tagLst xmlns:p="http://schemas.openxmlformats.org/presentationml/2006/main">
  <p:tag name="AS_UNIQUEID" val="4818"/>
  <p:tag name="KSO_WM_BEAUTIFY_FLAG" val=""/>
</p:tagLst>
</file>

<file path=ppt/tags/tag404.xml><?xml version="1.0" encoding="utf-8"?>
<p:tagLst xmlns:p="http://schemas.openxmlformats.org/presentationml/2006/main">
  <p:tag name="AS_UNIQUEID" val="4819"/>
</p:tagLst>
</file>

<file path=ppt/tags/tag405.xml><?xml version="1.0" encoding="utf-8"?>
<p:tagLst xmlns:p="http://schemas.openxmlformats.org/presentationml/2006/main">
  <p:tag name="AS_UNIQUEID" val="4820"/>
  <p:tag name="KSO_WM_BEAUTIFY_FLAG" val=""/>
</p:tagLst>
</file>

<file path=ppt/tags/tag406.xml><?xml version="1.0" encoding="utf-8"?>
<p:tagLst xmlns:p="http://schemas.openxmlformats.org/presentationml/2006/main">
  <p:tag name="AS_UNIQUEID" val="4821"/>
  <p:tag name="KSO_WM_BEAUTIFY_FLAG" val=""/>
</p:tagLst>
</file>

<file path=ppt/tags/tag407.xml><?xml version="1.0" encoding="utf-8"?>
<p:tagLst xmlns:p="http://schemas.openxmlformats.org/presentationml/2006/main">
  <p:tag name="AS_UNIQUEID" val="4822"/>
  <p:tag name="KSO_WM_BEAUTIFY_FLAG" val=""/>
</p:tagLst>
</file>

<file path=ppt/tags/tag408.xml><?xml version="1.0" encoding="utf-8"?>
<p:tagLst xmlns:p="http://schemas.openxmlformats.org/presentationml/2006/main">
  <p:tag name="AS_UNIQUEID" val="4823"/>
</p:tagLst>
</file>

<file path=ppt/tags/tag409.xml><?xml version="1.0" encoding="utf-8"?>
<p:tagLst xmlns:p="http://schemas.openxmlformats.org/presentationml/2006/main">
  <p:tag name="AS_UNIQUEID" val="4824"/>
</p:tagLst>
</file>

<file path=ppt/tags/tag41.xml><?xml version="1.0" encoding="utf-8"?>
<p:tagLst xmlns:p="http://schemas.openxmlformats.org/presentationml/2006/main">
  <p:tag name="AS_UNIQUEID" val="4262"/>
  <p:tag name="KSO_WM_BEAUTIFY_FLAG" val=""/>
</p:tagLst>
</file>

<file path=ppt/tags/tag410.xml><?xml version="1.0" encoding="utf-8"?>
<p:tagLst xmlns:p="http://schemas.openxmlformats.org/presentationml/2006/main">
  <p:tag name="AS_UNIQUEID" val="4825"/>
  <p:tag name="KSO_WM_BEAUTIFY_FLAG" val=""/>
</p:tagLst>
</file>

<file path=ppt/tags/tag411.xml><?xml version="1.0" encoding="utf-8"?>
<p:tagLst xmlns:p="http://schemas.openxmlformats.org/presentationml/2006/main">
  <p:tag name="AS_UNIQUEID" val="4826"/>
</p:tagLst>
</file>

<file path=ppt/tags/tag412.xml><?xml version="1.0" encoding="utf-8"?>
<p:tagLst xmlns:p="http://schemas.openxmlformats.org/presentationml/2006/main">
  <p:tag name="AS_UNIQUEID" val="4827"/>
  <p:tag name="KSO_WM_BEAUTIFY_FLAG" val=""/>
</p:tagLst>
</file>

<file path=ppt/tags/tag413.xml><?xml version="1.0" encoding="utf-8"?>
<p:tagLst xmlns:p="http://schemas.openxmlformats.org/presentationml/2006/main">
  <p:tag name="AS_UNIQUEID" val="4828"/>
  <p:tag name="KSO_WM_BEAUTIFY_FLAG" val=""/>
</p:tagLst>
</file>

<file path=ppt/tags/tag414.xml><?xml version="1.0" encoding="utf-8"?>
<p:tagLst xmlns:p="http://schemas.openxmlformats.org/presentationml/2006/main">
  <p:tag name="AS_UNIQUEID" val="4829"/>
  <p:tag name="KSO_WM_BEAUTIFY_FLAG" val=""/>
</p:tagLst>
</file>

<file path=ppt/tags/tag415.xml><?xml version="1.0" encoding="utf-8"?>
<p:tagLst xmlns:p="http://schemas.openxmlformats.org/presentationml/2006/main">
  <p:tag name="AS_UNIQUEID" val="3578"/>
  <p:tag name="KSO_WM_BEAUTIFY_FLAG" val=""/>
  <p:tag name="KSO_WM_DIAGRAM_GROUP_CODE" val="ζ1-1"/>
  <p:tag name="KSO_WM_TAG_VERSION" val="1.0"/>
  <p:tag name="KSO_WM_TEMPLATE_CATEGORY" val="diagram"/>
  <p:tag name="KSO_WM_TEMPLATE_INDEX" val="20215291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291_1*ζ_h_d*1_1_1"/>
  <p:tag name="KSO_WM_UNIT_INDEX" val="1_1_1"/>
  <p:tag name="KSO_WM_UNIT_LAYERLEVEL" val="1_1_1"/>
  <p:tag name="KSO_WM_UNIT_PICTURE_TOWARD" val="1"/>
  <p:tag name="KSO_WM_UNIT_TYPE" val="ζ_h_d"/>
  <p:tag name="KSO_WM_UNIT_USESOURCEFORMAT_APPLY" val="1"/>
  <p:tag name="KSO_WM_UNIT_VALUE" val="1010*1010"/>
</p:tagLst>
</file>

<file path=ppt/tags/tag416.xml><?xml version="1.0" encoding="utf-8"?>
<p:tagLst xmlns:p="http://schemas.openxmlformats.org/presentationml/2006/main">
  <p:tag name="AS_UNIQUEID" val="4045"/>
</p:tagLst>
</file>

<file path=ppt/tags/tag417.xml><?xml version="1.0" encoding="utf-8"?>
<p:tagLst xmlns:p="http://schemas.openxmlformats.org/presentationml/2006/main">
  <p:tag name="AS_UNIQUEID" val="4830"/>
</p:tagLst>
</file>

<file path=ppt/tags/tag418.xml><?xml version="1.0" encoding="utf-8"?>
<p:tagLst xmlns:p="http://schemas.openxmlformats.org/presentationml/2006/main">
  <p:tag name="AS_UNIQUEID" val="4831"/>
</p:tagLst>
</file>

<file path=ppt/tags/tag419.xml><?xml version="1.0" encoding="utf-8"?>
<p:tagLst xmlns:p="http://schemas.openxmlformats.org/presentationml/2006/main">
  <p:tag name="AS_UNIQUEID" val="4832"/>
</p:tagLst>
</file>

<file path=ppt/tags/tag42.xml><?xml version="1.0" encoding="utf-8"?>
<p:tagLst xmlns:p="http://schemas.openxmlformats.org/presentationml/2006/main">
  <p:tag name="AS_UNIQUEID" val="4263"/>
  <p:tag name="KSO_WM_BEAUTIFY_FLAG" val=""/>
</p:tagLst>
</file>

<file path=ppt/tags/tag420.xml><?xml version="1.0" encoding="utf-8"?>
<p:tagLst xmlns:p="http://schemas.openxmlformats.org/presentationml/2006/main">
  <p:tag name="AS_UNIQUEID" val="4833"/>
</p:tagLst>
</file>

<file path=ppt/tags/tag4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2.xml><?xml version="1.0" encoding="utf-8"?>
<p:tagLst xmlns:p="http://schemas.openxmlformats.org/presentationml/2006/main">
  <p:tag name="AS_UNIQUEID" val="4834"/>
</p:tagLst>
</file>

<file path=ppt/tags/tag423.xml><?xml version="1.0" encoding="utf-8"?>
<p:tagLst xmlns:p="http://schemas.openxmlformats.org/presentationml/2006/main">
  <p:tag name="AS_UNIQUEID" val="4242"/>
</p:tagLst>
</file>

<file path=ppt/tags/tag424.xml><?xml version="1.0" encoding="utf-8"?>
<p:tagLst xmlns:p="http://schemas.openxmlformats.org/presentationml/2006/main">
  <p:tag name="AS_UNIQUEID" val="4243"/>
</p:tagLst>
</file>

<file path=ppt/tags/tag425.xml><?xml version="1.0" encoding="utf-8"?>
<p:tagLst xmlns:p="http://schemas.openxmlformats.org/presentationml/2006/main">
  <p:tag name="AS_UNIQUEID" val="4244"/>
</p:tagLst>
</file>

<file path=ppt/tags/tag426.xml><?xml version="1.0" encoding="utf-8"?>
<p:tagLst xmlns:p="http://schemas.openxmlformats.org/presentationml/2006/main">
  <p:tag name="AS_UNIQUEID" val="4835"/>
</p:tagLst>
</file>

<file path=ppt/tags/tag427.xml><?xml version="1.0" encoding="utf-8"?>
<p:tagLst xmlns:p="http://schemas.openxmlformats.org/presentationml/2006/main">
  <p:tag name="AS_UNIQUEID" val="4247"/>
</p:tagLst>
</file>

<file path=ppt/tags/tag428.xml><?xml version="1.0" encoding="utf-8"?>
<p:tagLst xmlns:p="http://schemas.openxmlformats.org/presentationml/2006/main">
  <p:tag name="AS_UNIQUEID" val="4249"/>
</p:tagLst>
</file>

<file path=ppt/tags/tag429.xml><?xml version="1.0" encoding="utf-8"?>
<p:tagLst xmlns:p="http://schemas.openxmlformats.org/presentationml/2006/main">
  <p:tag name="AS_UNIQUEID" val="4836"/>
  <p:tag name="KSO_WM_BEAUTIFY_FLAG" val=""/>
</p:tagLst>
</file>

<file path=ppt/tags/tag43.xml><?xml version="1.0" encoding="utf-8"?>
<p:tagLst xmlns:p="http://schemas.openxmlformats.org/presentationml/2006/main">
  <p:tag name="AS_UNIQUEID" val="4264"/>
</p:tagLst>
</file>

<file path=ppt/tags/tag430.xml><?xml version="1.0" encoding="utf-8"?>
<p:tagLst xmlns:p="http://schemas.openxmlformats.org/presentationml/2006/main">
  <p:tag name="AS_UNIQUEID" val="4837"/>
</p:tagLst>
</file>

<file path=ppt/tags/tag431.xml><?xml version="1.0" encoding="utf-8"?>
<p:tagLst xmlns:p="http://schemas.openxmlformats.org/presentationml/2006/main">
  <p:tag name="AS_UNIQUEID" val="4838"/>
  <p:tag name="KSO_WM_BEAUTIFY_FLAG" val=""/>
</p:tagLst>
</file>

<file path=ppt/tags/tag432.xml><?xml version="1.0" encoding="utf-8"?>
<p:tagLst xmlns:p="http://schemas.openxmlformats.org/presentationml/2006/main">
  <p:tag name="AS_UNIQUEID" val="4839"/>
  <p:tag name="KSO_WM_BEAUTIFY_FLAG" val=""/>
</p:tagLst>
</file>

<file path=ppt/tags/tag433.xml><?xml version="1.0" encoding="utf-8"?>
<p:tagLst xmlns:p="http://schemas.openxmlformats.org/presentationml/2006/main">
  <p:tag name="AS_UNIQUEID" val="4840"/>
  <p:tag name="KSO_WM_BEAUTIFY_FLAG" val=""/>
</p:tagLst>
</file>

<file path=ppt/tags/tag434.xml><?xml version="1.0" encoding="utf-8"?>
<p:tagLst xmlns:p="http://schemas.openxmlformats.org/presentationml/2006/main">
  <p:tag name="AS_UNIQUEID" val="1234"/>
  <p:tag name="KSO_WM_BEAUTIFY_FLAG" val=""/>
  <p:tag name="KSO_WM_UNIT_PLACING_PICTURE_USER_VIEWPORT" val="{&quot;height&quot;:9900.132283464567,&quot;width&quot;:14560}"/>
</p:tagLst>
</file>

<file path=ppt/tags/tag435.xml><?xml version="1.0" encoding="utf-8"?>
<p:tagLst xmlns:p="http://schemas.openxmlformats.org/presentationml/2006/main">
  <p:tag name="AS_UNIQUEID" val="4841"/>
</p:tagLst>
</file>

<file path=ppt/tags/tag436.xml><?xml version="1.0" encoding="utf-8"?>
<p:tagLst xmlns:p="http://schemas.openxmlformats.org/presentationml/2006/main">
  <p:tag name="AS_UNIQUEID" val="751"/>
</p:tagLst>
</file>

<file path=ppt/tags/tag437.xml><?xml version="1.0" encoding="utf-8"?>
<p:tagLst xmlns:p="http://schemas.openxmlformats.org/presentationml/2006/main">
  <p:tag name="AS_UNIQUEID" val="752"/>
</p:tagLst>
</file>

<file path=ppt/tags/tag438.xml><?xml version="1.0" encoding="utf-8"?>
<p:tagLst xmlns:p="http://schemas.openxmlformats.org/presentationml/2006/main">
  <p:tag name="AS_UNIQUEID" val="753"/>
</p:tagLst>
</file>

<file path=ppt/tags/tag439.xml><?xml version="1.0" encoding="utf-8"?>
<p:tagLst xmlns:p="http://schemas.openxmlformats.org/presentationml/2006/main">
  <p:tag name="AS_UNIQUEID" val="4842"/>
</p:tagLst>
</file>

<file path=ppt/tags/tag44.xml><?xml version="1.0" encoding="utf-8"?>
<p:tagLst xmlns:p="http://schemas.openxmlformats.org/presentationml/2006/main">
  <p:tag name="AS_UNIQUEID" val="4265"/>
  <p:tag name="KSO_WM_BEAUTIFY_FLAG" val=""/>
</p:tagLst>
</file>

<file path=ppt/tags/tag440.xml><?xml version="1.0" encoding="utf-8"?>
<p:tagLst xmlns:p="http://schemas.openxmlformats.org/presentationml/2006/main">
  <p:tag name="AS_UNIQUEID" val="802"/>
</p:tagLst>
</file>

<file path=ppt/tags/tag441.xml><?xml version="1.0" encoding="utf-8"?>
<p:tagLst xmlns:p="http://schemas.openxmlformats.org/presentationml/2006/main">
  <p:tag name="AS_UNIQUEID" val="1596"/>
  <p:tag name="KSO_WM_UNIT_PLACING_PICTURE_USER_VIEWPORT" val="{&quot;height&quot;:1654,&quot;width&quot;:8032}"/>
</p:tagLst>
</file>

<file path=ppt/tags/tag442.xml><?xml version="1.0" encoding="utf-8"?>
<p:tagLst xmlns:p="http://schemas.openxmlformats.org/presentationml/2006/main">
  <p:tag name="AS_UNIQUEID" val="4387"/>
</p:tagLst>
</file>

<file path=ppt/tags/tag443.xml><?xml version="1.0" encoding="utf-8"?>
<p:tagLst xmlns:p="http://schemas.openxmlformats.org/presentationml/2006/main">
  <p:tag name="AS_UNIQUEID" val="4388"/>
</p:tagLst>
</file>

<file path=ppt/tags/tag444.xml><?xml version="1.0" encoding="utf-8"?>
<p:tagLst xmlns:p="http://schemas.openxmlformats.org/presentationml/2006/main">
  <p:tag name="AS_UNIQUEID" val="4843"/>
</p:tagLst>
</file>

<file path=ppt/tags/tag445.xml><?xml version="1.0" encoding="utf-8"?>
<p:tagLst xmlns:p="http://schemas.openxmlformats.org/presentationml/2006/main">
  <p:tag name="AS_UNIQUEID" val="4424"/>
</p:tagLst>
</file>

<file path=ppt/tags/tag446.xml><?xml version="1.0" encoding="utf-8"?>
<p:tagLst xmlns:p="http://schemas.openxmlformats.org/presentationml/2006/main">
  <p:tag name="AS_UNIQUEID" val="4425"/>
</p:tagLst>
</file>

<file path=ppt/tags/tag447.xml><?xml version="1.0" encoding="utf-8"?>
<p:tagLst xmlns:p="http://schemas.openxmlformats.org/presentationml/2006/main">
  <p:tag name="AS_UNIQUEID" val="4426"/>
</p:tagLst>
</file>

<file path=ppt/tags/tag448.xml><?xml version="1.0" encoding="utf-8"?>
<p:tagLst xmlns:p="http://schemas.openxmlformats.org/presentationml/2006/main">
  <p:tag name="AS_UNIQUEID" val="4844"/>
</p:tagLst>
</file>

<file path=ppt/tags/tag449.xml><?xml version="1.0" encoding="utf-8"?>
<p:tagLst xmlns:p="http://schemas.openxmlformats.org/presentationml/2006/main">
  <p:tag name="AS_UNIQUEID" val="4433"/>
</p:tagLst>
</file>

<file path=ppt/tags/tag45.xml><?xml version="1.0" encoding="utf-8"?>
<p:tagLst xmlns:p="http://schemas.openxmlformats.org/presentationml/2006/main">
  <p:tag name="AS_UNIQUEID" val="4266"/>
  <p:tag name="KSO_WM_BEAUTIFY_FLAG" val=""/>
</p:tagLst>
</file>

<file path=ppt/tags/tag450.xml><?xml version="1.0" encoding="utf-8"?>
<p:tagLst xmlns:p="http://schemas.openxmlformats.org/presentationml/2006/main">
  <p:tag name="AS_UNIQUEID" val="4434"/>
</p:tagLst>
</file>

<file path=ppt/tags/tag451.xml><?xml version="1.0" encoding="utf-8"?>
<p:tagLst xmlns:p="http://schemas.openxmlformats.org/presentationml/2006/main">
  <p:tag name="AS_UNIQUEID" val="4437"/>
</p:tagLst>
</file>

<file path=ppt/tags/tag452.xml><?xml version="1.0" encoding="utf-8"?>
<p:tagLst xmlns:p="http://schemas.openxmlformats.org/presentationml/2006/main">
  <p:tag name="AS_UNIQUEID" val="4438"/>
</p:tagLst>
</file>

<file path=ppt/tags/tag453.xml><?xml version="1.0" encoding="utf-8"?>
<p:tagLst xmlns:p="http://schemas.openxmlformats.org/presentationml/2006/main">
  <p:tag name="AS_UNIQUEID" val="4440"/>
</p:tagLst>
</file>

<file path=ppt/tags/tag454.xml><?xml version="1.0" encoding="utf-8"?>
<p:tagLst xmlns:p="http://schemas.openxmlformats.org/presentationml/2006/main">
  <p:tag name="AS_UNIQUEID" val="4469"/>
</p:tagLst>
</file>

<file path=ppt/tags/tag455.xml><?xml version="1.0" encoding="utf-8"?>
<p:tagLst xmlns:p="http://schemas.openxmlformats.org/presentationml/2006/main">
  <p:tag name="AS_UNIQUEID" val="4473"/>
</p:tagLst>
</file>

<file path=ppt/tags/tag456.xml><?xml version="1.0" encoding="utf-8"?>
<p:tagLst xmlns:p="http://schemas.openxmlformats.org/presentationml/2006/main">
  <p:tag name="AS_UNIQUEID" val="4845"/>
  <p:tag name="KSO_WM_BEAUTIFY_FLAG" val=""/>
</p:tagLst>
</file>

<file path=ppt/tags/tag457.xml><?xml version="1.0" encoding="utf-8"?>
<p:tagLst xmlns:p="http://schemas.openxmlformats.org/presentationml/2006/main">
  <p:tag name="AS_UNIQUEID" val="4846"/>
</p:tagLst>
</file>

<file path=ppt/tags/tag458.xml><?xml version="1.0" encoding="utf-8"?>
<p:tagLst xmlns:p="http://schemas.openxmlformats.org/presentationml/2006/main">
  <p:tag name="AS_UNIQUEID" val="4847"/>
  <p:tag name="KSO_WM_BEAUTIFY_FLAG" val=""/>
</p:tagLst>
</file>

<file path=ppt/tags/tag459.xml><?xml version="1.0" encoding="utf-8"?>
<p:tagLst xmlns:p="http://schemas.openxmlformats.org/presentationml/2006/main">
  <p:tag name="AS_UNIQUEID" val="4848"/>
  <p:tag name="KSO_WM_BEAUTIFY_FLAG" val=""/>
</p:tagLst>
</file>

<file path=ppt/tags/tag46.xml><?xml version="1.0" encoding="utf-8"?>
<p:tagLst xmlns:p="http://schemas.openxmlformats.org/presentationml/2006/main">
  <p:tag name="AS_UNIQUEID" val="4267"/>
  <p:tag name="KSO_WM_BEAUTIFY_FLAG" val=""/>
</p:tagLst>
</file>

<file path=ppt/tags/tag460.xml><?xml version="1.0" encoding="utf-8"?>
<p:tagLst xmlns:p="http://schemas.openxmlformats.org/presentationml/2006/main">
  <p:tag name="AS_UNIQUEID" val="4849"/>
  <p:tag name="KSO_WM_BEAUTIFY_FLAG" val=""/>
</p:tagLst>
</file>

<file path=ppt/tags/tag461.xml><?xml version="1.0" encoding="utf-8"?>
<p:tagLst xmlns:p="http://schemas.openxmlformats.org/presentationml/2006/main">
  <p:tag name="AS_UNIQUEID" val="4850"/>
</p:tagLst>
</file>

<file path=ppt/tags/tag462.xml><?xml version="1.0" encoding="utf-8"?>
<p:tagLst xmlns:p="http://schemas.openxmlformats.org/presentationml/2006/main">
  <p:tag name="AS_UNIQUEID" val="4851"/>
</p:tagLst>
</file>

<file path=ppt/tags/tag463.xml><?xml version="1.0" encoding="utf-8"?>
<p:tagLst xmlns:p="http://schemas.openxmlformats.org/presentationml/2006/main">
  <p:tag name="AS_UNIQUEID" val="4470"/>
</p:tagLst>
</file>

<file path=ppt/tags/tag464.xml><?xml version="1.0" encoding="utf-8"?>
<p:tagLst xmlns:p="http://schemas.openxmlformats.org/presentationml/2006/main">
  <p:tag name="AS_UNIQUEID" val="4852"/>
</p:tagLst>
</file>

<file path=ppt/tags/tag465.xml><?xml version="1.0" encoding="utf-8"?>
<p:tagLst xmlns:p="http://schemas.openxmlformats.org/presentationml/2006/main">
  <p:tag name="AS_UNIQUEID" val="4853"/>
  <p:tag name="KSO_WM_BEAUTIFY_FLAG" val=""/>
</p:tagLst>
</file>

<file path=ppt/tags/tag466.xml><?xml version="1.0" encoding="utf-8"?>
<p:tagLst xmlns:p="http://schemas.openxmlformats.org/presentationml/2006/main">
  <p:tag name="AS_UNIQUEID" val="4470"/>
  <p:tag name="KSO_WM_BEAUTIFY_FLAG" val=""/>
</p:tagLst>
</file>

<file path=ppt/tags/tag467.xml><?xml version="1.0" encoding="utf-8"?>
<p:tagLst xmlns:p="http://schemas.openxmlformats.org/presentationml/2006/main">
  <p:tag name="AS_UNIQUEID" val="4854"/>
</p:tagLst>
</file>

<file path=ppt/tags/tag468.xml><?xml version="1.0" encoding="utf-8"?>
<p:tagLst xmlns:p="http://schemas.openxmlformats.org/presentationml/2006/main">
  <p:tag name="AS_UNIQUEID" val="4855"/>
  <p:tag name="KSO_WM_BEAUTIFY_FLAG" val=""/>
</p:tagLst>
</file>

<file path=ppt/tags/tag469.xml><?xml version="1.0" encoding="utf-8"?>
<p:tagLst xmlns:p="http://schemas.openxmlformats.org/presentationml/2006/main">
  <p:tag name="AS_UNIQUEID" val="4470"/>
  <p:tag name="KSO_WM_BEAUTIFY_FLAG" val=""/>
</p:tagLst>
</file>

<file path=ppt/tags/tag47.xml><?xml version="1.0" encoding="utf-8"?>
<p:tagLst xmlns:p="http://schemas.openxmlformats.org/presentationml/2006/main">
  <p:tag name="AS_UNIQUEID" val="4268"/>
  <p:tag name="KSO_WM_BEAUTIFY_FLAG" val=""/>
</p:tagLst>
</file>

<file path=ppt/tags/tag470.xml><?xml version="1.0" encoding="utf-8"?>
<p:tagLst xmlns:p="http://schemas.openxmlformats.org/presentationml/2006/main">
  <p:tag name="AS_UNIQUEID" val="4856"/>
</p:tagLst>
</file>

<file path=ppt/tags/tag471.xml><?xml version="1.0" encoding="utf-8"?>
<p:tagLst xmlns:p="http://schemas.openxmlformats.org/presentationml/2006/main">
  <p:tag name="AS_UNIQUEID" val="4857"/>
  <p:tag name="KSO_WM_BEAUTIFY_FLAG" val=""/>
</p:tagLst>
</file>

<file path=ppt/tags/tag472.xml><?xml version="1.0" encoding="utf-8"?>
<p:tagLst xmlns:p="http://schemas.openxmlformats.org/presentationml/2006/main">
  <p:tag name="AS_UNIQUEID" val="4470"/>
  <p:tag name="KSO_WM_BEAUTIFY_FLAG" val=""/>
</p:tagLst>
</file>

<file path=ppt/tags/tag473.xml><?xml version="1.0" encoding="utf-8"?>
<p:tagLst xmlns:p="http://schemas.openxmlformats.org/presentationml/2006/main">
  <p:tag name="AS_UNIQUEID" val="3537"/>
  <p:tag name="KSO_WM_ASSEMBLE_CHIP_INDEX" val="a51a8bd9b0354cc089ca69d39d50d7f4"/>
  <p:tag name="KSO_WM_BEAUTIFY_FLAG" val=""/>
  <p:tag name="KSO_WM_CHIP_FILLAREA_FILL_RULE" val="{&quot;fill_align&quot;:&quot;c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60656f2a4054ed1e2fb804ba"/>
  <p:tag name="KSO_WM_TEMPLATE_ASSEMBLE_XID" val="60656f2a4054ed1e2fb804ba"/>
  <p:tag name="KSO_WM_TEMPLATE_CATEGORY" val="diagram"/>
  <p:tag name="KSO_WM_TEMPLATE_INDEX" val="20211856"/>
  <p:tag name="KSO_WM_UNIT_COMPATIBLE" val="1"/>
  <p:tag name="KSO_WM_UNIT_DEC_AREA_ID" val="14fadfb8c6cd4040a1074ecf342053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1856_1*d*1"/>
  <p:tag name="KSO_WM_UNIT_INDEX" val="1"/>
  <p:tag name="KSO_WM_UNIT_LAYERLEVEL" val="1"/>
  <p:tag name="KSO_WM_UNIT_SM_LIMIT_TYPE" val="2"/>
  <p:tag name="KSO_WM_UNIT_TYPE" val="d"/>
  <p:tag name="KSO_WM_UNIT_VALUE" val="888*846"/>
</p:tagLst>
</file>

<file path=ppt/tags/tag474.xml><?xml version="1.0" encoding="utf-8"?>
<p:tagLst xmlns:p="http://schemas.openxmlformats.org/presentationml/2006/main">
  <p:tag name="AS_UNIQUEID" val="4858"/>
</p:tagLst>
</file>

<file path=ppt/tags/tag475.xml><?xml version="1.0" encoding="utf-8"?>
<p:tagLst xmlns:p="http://schemas.openxmlformats.org/presentationml/2006/main">
  <p:tag name="AS_UNIQUEID" val="4859"/>
  <p:tag name="KSO_WM_BEAUTIFY_FLAG" val=""/>
</p:tagLst>
</file>

<file path=ppt/tags/tag476.xml><?xml version="1.0" encoding="utf-8"?>
<p:tagLst xmlns:p="http://schemas.openxmlformats.org/presentationml/2006/main">
  <p:tag name="AS_UNIQUEID" val="4860"/>
</p:tagLst>
</file>

<file path=ppt/tags/tag477.xml><?xml version="1.0" encoding="utf-8"?>
<p:tagLst xmlns:p="http://schemas.openxmlformats.org/presentationml/2006/main">
  <p:tag name="AS_UNIQUEID" val="4861"/>
  <p:tag name="KSO_WM_BEAUTIFY_FLAG" val=""/>
</p:tagLst>
</file>

<file path=ppt/tags/tag478.xml><?xml version="1.0" encoding="utf-8"?>
<p:tagLst xmlns:p="http://schemas.openxmlformats.org/presentationml/2006/main">
  <p:tag name="AS_UNIQUEID" val="4862"/>
  <p:tag name="KSO_WM_BEAUTIFY_FLAG" val=""/>
</p:tagLst>
</file>

<file path=ppt/tags/tag479.xml><?xml version="1.0" encoding="utf-8"?>
<p:tagLst xmlns:p="http://schemas.openxmlformats.org/presentationml/2006/main">
  <p:tag name="AS_UNIQUEID" val="4863"/>
  <p:tag name="KSO_WM_BEAUTIFY_FLAG" val=""/>
</p:tagLst>
</file>

<file path=ppt/tags/tag48.xml><?xml version="1.0" encoding="utf-8"?>
<p:tagLst xmlns:p="http://schemas.openxmlformats.org/presentationml/2006/main">
  <p:tag name="AS_UNIQUEID" val="4269"/>
  <p:tag name="KSO_WM_BEAUTIFY_FLAG" val=""/>
</p:tagLst>
</file>

<file path=ppt/tags/tag480.xml><?xml version="1.0" encoding="utf-8"?>
<p:tagLst xmlns:p="http://schemas.openxmlformats.org/presentationml/2006/main">
  <p:tag name="AS_UNIQUEID" val="4864"/>
</p:tagLst>
</file>

<file path=ppt/tags/tag481.xml><?xml version="1.0" encoding="utf-8"?>
<p:tagLst xmlns:p="http://schemas.openxmlformats.org/presentationml/2006/main">
  <p:tag name="AS_UNIQUEID" val="4865"/>
</p:tagLst>
</file>

<file path=ppt/tags/tag482.xml><?xml version="1.0" encoding="utf-8"?>
<p:tagLst xmlns:p="http://schemas.openxmlformats.org/presentationml/2006/main">
  <p:tag name="AS_UNIQUEID" val="2786"/>
</p:tagLst>
</file>

<file path=ppt/tags/tag483.xml><?xml version="1.0" encoding="utf-8"?>
<p:tagLst xmlns:p="http://schemas.openxmlformats.org/presentationml/2006/main">
  <p:tag name="AS_UNIQUEID" val="4866"/>
</p:tagLst>
</file>

<file path=ppt/tags/tag484.xml><?xml version="1.0" encoding="utf-8"?>
<p:tagLst xmlns:p="http://schemas.openxmlformats.org/presentationml/2006/main">
  <p:tag name="AS_UNIQUEID" val="4867"/>
  <p:tag name="KSO_WM_BEAUTIFY_FLAG" val=""/>
</p:tagLst>
</file>

<file path=ppt/tags/tag485.xml><?xml version="1.0" encoding="utf-8"?>
<p:tagLst xmlns:p="http://schemas.openxmlformats.org/presentationml/2006/main">
  <p:tag name="AS_UNIQUEID" val="4868"/>
</p:tagLst>
</file>

<file path=ppt/tags/tag486.xml><?xml version="1.0" encoding="utf-8"?>
<p:tagLst xmlns:p="http://schemas.openxmlformats.org/presentationml/2006/main">
  <p:tag name="AS_UNIQUEID" val="4869"/>
  <p:tag name="KSO_WM_BEAUTIFY_FLAG" val=""/>
</p:tagLst>
</file>

<file path=ppt/tags/tag487.xml><?xml version="1.0" encoding="utf-8"?>
<p:tagLst xmlns:p="http://schemas.openxmlformats.org/presentationml/2006/main">
  <p:tag name="AS_UNIQUEID" val="4870"/>
  <p:tag name="KSO_WM_BEAUTIFY_FLAG" val=""/>
</p:tagLst>
</file>

<file path=ppt/tags/tag488.xml><?xml version="1.0" encoding="utf-8"?>
<p:tagLst xmlns:p="http://schemas.openxmlformats.org/presentationml/2006/main">
  <p:tag name="AS_UNIQUEID" val="4871"/>
  <p:tag name="KSO_WM_BEAUTIFY_FLAG" val=""/>
</p:tagLst>
</file>

<file path=ppt/tags/tag489.xml><?xml version="1.0" encoding="utf-8"?>
<p:tagLst xmlns:p="http://schemas.openxmlformats.org/presentationml/2006/main">
  <p:tag name="AS_UNIQUEID" val="4872"/>
</p:tagLst>
</file>

<file path=ppt/tags/tag49.xml><?xml version="1.0" encoding="utf-8"?>
<p:tagLst xmlns:p="http://schemas.openxmlformats.org/presentationml/2006/main">
  <p:tag name="AS_UNIQUEID" val="4270"/>
  <p:tag name="KSO_WM_BEAUTIFY_FLAG" val=""/>
</p:tagLst>
</file>

<file path=ppt/tags/tag490.xml><?xml version="1.0" encoding="utf-8"?>
<p:tagLst xmlns:p="http://schemas.openxmlformats.org/presentationml/2006/main">
  <p:tag name="AS_UNIQUEID" val="4873"/>
</p:tagLst>
</file>

<file path=ppt/tags/tag491.xml><?xml version="1.0" encoding="utf-8"?>
<p:tagLst xmlns:p="http://schemas.openxmlformats.org/presentationml/2006/main">
  <p:tag name="AS_UNIQUEID" val="4874"/>
  <p:tag name="KSO_WM_BEAUTIFY_FLAG" val=""/>
</p:tagLst>
</file>

<file path=ppt/tags/tag492.xml><?xml version="1.0" encoding="utf-8"?>
<p:tagLst xmlns:p="http://schemas.openxmlformats.org/presentationml/2006/main">
  <p:tag name="AS_UNIQUEID" val="4875"/>
</p:tagLst>
</file>

<file path=ppt/tags/tag493.xml><?xml version="1.0" encoding="utf-8"?>
<p:tagLst xmlns:p="http://schemas.openxmlformats.org/presentationml/2006/main">
  <p:tag name="AS_UNIQUEID" val="4876"/>
  <p:tag name="KSO_WM_BEAUTIFY_FLAG" val=""/>
</p:tagLst>
</file>

<file path=ppt/tags/tag494.xml><?xml version="1.0" encoding="utf-8"?>
<p:tagLst xmlns:p="http://schemas.openxmlformats.org/presentationml/2006/main">
  <p:tag name="AS_UNIQUEID" val="4877"/>
  <p:tag name="KSO_WM_BEAUTIFY_FLAG" val=""/>
</p:tagLst>
</file>

<file path=ppt/tags/tag495.xml><?xml version="1.0" encoding="utf-8"?>
<p:tagLst xmlns:p="http://schemas.openxmlformats.org/presentationml/2006/main">
  <p:tag name="AS_UNIQUEID" val="4878"/>
  <p:tag name="KSO_WM_BEAUTIFY_FLAG" val=""/>
</p:tagLst>
</file>

<file path=ppt/tags/tag496.xml><?xml version="1.0" encoding="utf-8"?>
<p:tagLst xmlns:p="http://schemas.openxmlformats.org/presentationml/2006/main">
  <p:tag name="AS_UNIQUEID" val="4879"/>
</p:tagLst>
</file>

<file path=ppt/tags/tag4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8.xml><?xml version="1.0" encoding="utf-8"?>
<p:tagLst xmlns:p="http://schemas.openxmlformats.org/presentationml/2006/main">
  <p:tag name="AS_UNIQUEID" val="4880"/>
</p:tagLst>
</file>

<file path=ppt/tags/tag499.xml><?xml version="1.0" encoding="utf-8"?>
<p:tagLst xmlns:p="http://schemas.openxmlformats.org/presentationml/2006/main">
  <p:tag name="AS_UNIQUEID" val="4881"/>
  <p:tag name="KSO_WM_BEAUTIFY_FLAG" val=""/>
</p:tagLst>
</file>

<file path=ppt/tags/tag5.xml><?xml version="1.0" encoding="utf-8"?>
<p:tagLst xmlns:p="http://schemas.openxmlformats.org/presentationml/2006/main">
  <p:tag name="AS_UNIQUEID" val="4620"/>
</p:tagLst>
</file>

<file path=ppt/tags/tag50.xml><?xml version="1.0" encoding="utf-8"?>
<p:tagLst xmlns:p="http://schemas.openxmlformats.org/presentationml/2006/main">
  <p:tag name="AS_UNIQUEID" val="4271"/>
</p:tagLst>
</file>

<file path=ppt/tags/tag500.xml><?xml version="1.0" encoding="utf-8"?>
<p:tagLst xmlns:p="http://schemas.openxmlformats.org/presentationml/2006/main">
  <p:tag name="AS_UNIQUEID" val="4882"/>
</p:tagLst>
</file>

<file path=ppt/tags/tag501.xml><?xml version="1.0" encoding="utf-8"?>
<p:tagLst xmlns:p="http://schemas.openxmlformats.org/presentationml/2006/main">
  <p:tag name="AS_UNIQUEID" val="4883"/>
  <p:tag name="KSO_WM_BEAUTIFY_FLAG" val=""/>
</p:tagLst>
</file>

<file path=ppt/tags/tag502.xml><?xml version="1.0" encoding="utf-8"?>
<p:tagLst xmlns:p="http://schemas.openxmlformats.org/presentationml/2006/main">
  <p:tag name="AS_UNIQUEID" val="4884"/>
  <p:tag name="KSO_WM_BEAUTIFY_FLAG" val=""/>
</p:tagLst>
</file>

<file path=ppt/tags/tag503.xml><?xml version="1.0" encoding="utf-8"?>
<p:tagLst xmlns:p="http://schemas.openxmlformats.org/presentationml/2006/main">
  <p:tag name="AS_UNIQUEID" val="4885"/>
  <p:tag name="KSO_WM_BEAUTIFY_FLAG" val=""/>
</p:tagLst>
</file>

<file path=ppt/tags/tag504.xml><?xml version="1.0" encoding="utf-8"?>
<p:tagLst xmlns:p="http://schemas.openxmlformats.org/presentationml/2006/main">
  <p:tag name="AS_UNIQUEID" val="4886"/>
</p:tagLst>
</file>

<file path=ppt/tags/tag5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06.xml><?xml version="1.0" encoding="utf-8"?>
<p:tagLst xmlns:p="http://schemas.openxmlformats.org/presentationml/2006/main">
  <p:tag name="AS_UNIQUEID" val="4887"/>
</p:tagLst>
</file>

<file path=ppt/tags/tag507.xml><?xml version="1.0" encoding="utf-8"?>
<p:tagLst xmlns:p="http://schemas.openxmlformats.org/presentationml/2006/main">
  <p:tag name="AS_UNIQUEID" val="4888"/>
  <p:tag name="KSO_WM_BEAUTIFY_FLAG" val=""/>
</p:tagLst>
</file>

<file path=ppt/tags/tag508.xml><?xml version="1.0" encoding="utf-8"?>
<p:tagLst xmlns:p="http://schemas.openxmlformats.org/presentationml/2006/main">
  <p:tag name="AS_UNIQUEID" val="4889"/>
</p:tagLst>
</file>

<file path=ppt/tags/tag509.xml><?xml version="1.0" encoding="utf-8"?>
<p:tagLst xmlns:p="http://schemas.openxmlformats.org/presentationml/2006/main">
  <p:tag name="AS_UNIQUEID" val="4890"/>
  <p:tag name="KSO_WM_BEAUTIFY_FLAG" val=""/>
</p:tagLst>
</file>

<file path=ppt/tags/tag51.xml><?xml version="1.0" encoding="utf-8"?>
<p:tagLst xmlns:p="http://schemas.openxmlformats.org/presentationml/2006/main">
  <p:tag name="AS_UNIQUEID" val="2666"/>
  <p:tag name="KSO_WM_BEAUTIFY_FLAG" val=""/>
</p:tagLst>
</file>

<file path=ppt/tags/tag510.xml><?xml version="1.0" encoding="utf-8"?>
<p:tagLst xmlns:p="http://schemas.openxmlformats.org/presentationml/2006/main">
  <p:tag name="AS_UNIQUEID" val="4891"/>
  <p:tag name="KSO_WM_BEAUTIFY_FLAG" val=""/>
</p:tagLst>
</file>

<file path=ppt/tags/tag511.xml><?xml version="1.0" encoding="utf-8"?>
<p:tagLst xmlns:p="http://schemas.openxmlformats.org/presentationml/2006/main">
  <p:tag name="AS_UNIQUEID" val="4892"/>
  <p:tag name="KSO_WM_BEAUTIFY_FLAG" val=""/>
</p:tagLst>
</file>

<file path=ppt/tags/tag512.xml><?xml version="1.0" encoding="utf-8"?>
<p:tagLst xmlns:p="http://schemas.openxmlformats.org/presentationml/2006/main">
  <p:tag name="AS_UNIQUEID" val="4893"/>
</p:tagLst>
</file>

<file path=ppt/tags/tag513.xml><?xml version="1.0" encoding="utf-8"?>
<p:tagLst xmlns:p="http://schemas.openxmlformats.org/presentationml/2006/main">
  <p:tag name="AS_UNIQUEID" val="4894"/>
</p:tagLst>
</file>

<file path=ppt/tags/tag5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5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TBkMDkwZGZlMTRjODA1Y2NjNjdjMWFjZmUwMjI3ZmUifQ=="/>
</p:tagLst>
</file>

<file path=ppt/tags/tag52.xml><?xml version="1.0" encoding="utf-8"?>
<p:tagLst xmlns:p="http://schemas.openxmlformats.org/presentationml/2006/main">
  <p:tag name="AS_UNIQUEID" val="4272"/>
</p:tagLst>
</file>

<file path=ppt/tags/tag53.xml><?xml version="1.0" encoding="utf-8"?>
<p:tagLst xmlns:p="http://schemas.openxmlformats.org/presentationml/2006/main">
  <p:tag name="AS_UNIQUEID" val="4273"/>
</p:tagLst>
</file>

<file path=ppt/tags/tag54.xml><?xml version="1.0" encoding="utf-8"?>
<p:tagLst xmlns:p="http://schemas.openxmlformats.org/presentationml/2006/main">
  <p:tag name="AS_UNIQUEID" val="4274"/>
  <p:tag name="KSO_WM_BEAUTIFY_FLAG" val=""/>
</p:tagLst>
</file>

<file path=ppt/tags/tag55.xml><?xml version="1.0" encoding="utf-8"?>
<p:tagLst xmlns:p="http://schemas.openxmlformats.org/presentationml/2006/main">
  <p:tag name="AS_UNIQUEID" val="4275"/>
  <p:tag name="KSO_WM_BEAUTIFY_FLAG" val=""/>
</p:tagLst>
</file>

<file path=ppt/tags/tag56.xml><?xml version="1.0" encoding="utf-8"?>
<p:tagLst xmlns:p="http://schemas.openxmlformats.org/presentationml/2006/main">
  <p:tag name="AS_UNIQUEID" val="4276"/>
</p:tagLst>
</file>

<file path=ppt/tags/tag57.xml><?xml version="1.0" encoding="utf-8"?>
<p:tagLst xmlns:p="http://schemas.openxmlformats.org/presentationml/2006/main">
  <p:tag name="AS_UNIQUEID" val="4277"/>
  <p:tag name="KSO_WM_BEAUTIFY_FLAG" val=""/>
</p:tagLst>
</file>

<file path=ppt/tags/tag58.xml><?xml version="1.0" encoding="utf-8"?>
<p:tagLst xmlns:p="http://schemas.openxmlformats.org/presentationml/2006/main">
  <p:tag name="AS_UNIQUEID" val="4278"/>
  <p:tag name="KSO_WM_BEAUTIFY_FLAG" val=""/>
</p:tagLst>
</file>

<file path=ppt/tags/tag59.xml><?xml version="1.0" encoding="utf-8"?>
<p:tagLst xmlns:p="http://schemas.openxmlformats.org/presentationml/2006/main">
  <p:tag name="AS_UNIQUEID" val="4279"/>
  <p:tag name="KSO_WM_BEAUTIFY_FLAG" val=""/>
</p:tagLst>
</file>

<file path=ppt/tags/tag6.xml><?xml version="1.0" encoding="utf-8"?>
<p:tagLst xmlns:p="http://schemas.openxmlformats.org/presentationml/2006/main">
  <p:tag name="AS_UNIQUEID" val="4621"/>
</p:tagLst>
</file>

<file path=ppt/tags/tag60.xml><?xml version="1.0" encoding="utf-8"?>
<p:tagLst xmlns:p="http://schemas.openxmlformats.org/presentationml/2006/main">
  <p:tag name="AS_UNIQUEID" val="4643"/>
  <p:tag name="KSO_WM_BEAUTIFY_FLAG" val=""/>
</p:tagLst>
</file>

<file path=ppt/tags/tag61.xml><?xml version="1.0" encoding="utf-8"?>
<p:tagLst xmlns:p="http://schemas.openxmlformats.org/presentationml/2006/main">
  <p:tag name="AS_UNIQUEID" val="4284"/>
  <p:tag name="KSO_WM_BEAUTIFY_FLAG" val=""/>
</p:tagLst>
</file>

<file path=ppt/tags/tag62.xml><?xml version="1.0" encoding="utf-8"?>
<p:tagLst xmlns:p="http://schemas.openxmlformats.org/presentationml/2006/main">
  <p:tag name="AS_UNIQUEID" val="697"/>
  <p:tag name="KSO_WM_BEAUTIFY_FLAG" val=""/>
</p:tagLst>
</file>

<file path=ppt/tags/tag63.xml><?xml version="1.0" encoding="utf-8"?>
<p:tagLst xmlns:p="http://schemas.openxmlformats.org/presentationml/2006/main">
  <p:tag name="AS_UNIQUEID" val="3903"/>
  <p:tag name="KSO_WM_BEAUTIFY_FLAG" val=""/>
</p:tagLst>
</file>

<file path=ppt/tags/tag64.xml><?xml version="1.0" encoding="utf-8"?>
<p:tagLst xmlns:p="http://schemas.openxmlformats.org/presentationml/2006/main">
  <p:tag name="AS_UNIQUEID" val="4050"/>
  <p:tag name="KSO_WM_BEAUTIFY_FLAG" val=""/>
</p:tagLst>
</file>

<file path=ppt/tags/tag65.xml><?xml version="1.0" encoding="utf-8"?>
<p:tagLst xmlns:p="http://schemas.openxmlformats.org/presentationml/2006/main">
  <p:tag name="AS_UNIQUEID" val="4214"/>
  <p:tag name="KSO_WM_BEAUTIFY_FLAG" val=""/>
</p:tagLst>
</file>

<file path=ppt/tags/tag66.xml><?xml version="1.0" encoding="utf-8"?>
<p:tagLst xmlns:p="http://schemas.openxmlformats.org/presentationml/2006/main">
  <p:tag name="AS_UNIQUEID" val="4644"/>
</p:tagLst>
</file>

<file path=ppt/tags/tag67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8.xml><?xml version="1.0" encoding="utf-8"?>
<p:tagLst xmlns:p="http://schemas.openxmlformats.org/presentationml/2006/main">
  <p:tag name="AS_UNIQUEID" val="4645"/>
</p:tagLst>
</file>

<file path=ppt/tags/tag69.xml><?xml version="1.0" encoding="utf-8"?>
<p:tagLst xmlns:p="http://schemas.openxmlformats.org/presentationml/2006/main">
  <p:tag name="AS_UNIQUEID" val="4646"/>
  <p:tag name="KSO_WM_BEAUTIFY_FLAG" val=""/>
</p:tagLst>
</file>

<file path=ppt/tags/tag7.xml><?xml version="1.0" encoding="utf-8"?>
<p:tagLst xmlns:p="http://schemas.openxmlformats.org/presentationml/2006/main">
  <p:tag name="AS_UNIQUEID" val="4622"/>
</p:tagLst>
</file>

<file path=ppt/tags/tag70.xml><?xml version="1.0" encoding="utf-8"?>
<p:tagLst xmlns:p="http://schemas.openxmlformats.org/presentationml/2006/main">
  <p:tag name="AS_UNIQUEID" val="4647"/>
</p:tagLst>
</file>

<file path=ppt/tags/tag71.xml><?xml version="1.0" encoding="utf-8"?>
<p:tagLst xmlns:p="http://schemas.openxmlformats.org/presentationml/2006/main">
  <p:tag name="AS_UNIQUEID" val="4648"/>
  <p:tag name="KSO_WM_BEAUTIFY_FLAG" val=""/>
</p:tagLst>
</file>

<file path=ppt/tags/tag72.xml><?xml version="1.0" encoding="utf-8"?>
<p:tagLst xmlns:p="http://schemas.openxmlformats.org/presentationml/2006/main">
  <p:tag name="AS_UNIQUEID" val="4649"/>
  <p:tag name="KSO_WM_BEAUTIFY_FLAG" val=""/>
</p:tagLst>
</file>

<file path=ppt/tags/tag73.xml><?xml version="1.0" encoding="utf-8"?>
<p:tagLst xmlns:p="http://schemas.openxmlformats.org/presentationml/2006/main">
  <p:tag name="AS_UNIQUEID" val="4650"/>
  <p:tag name="KSO_WM_BEAUTIFY_FLAG" val=""/>
</p:tagLst>
</file>

<file path=ppt/tags/tag74.xml><?xml version="1.0" encoding="utf-8"?>
<p:tagLst xmlns:p="http://schemas.openxmlformats.org/presentationml/2006/main">
  <p:tag name="AS_UNIQUEID" val="465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AS_UNIQUEID" val="4652"/>
</p:tagLst>
</file>

<file path=ppt/tags/tag77.xml><?xml version="1.0" encoding="utf-8"?>
<p:tagLst xmlns:p="http://schemas.openxmlformats.org/presentationml/2006/main">
  <p:tag name="AS_UNIQUEID" val="4653"/>
  <p:tag name="KSO_WM_BEAUTIFY_FLAG" val=""/>
</p:tagLst>
</file>

<file path=ppt/tags/tag78.xml><?xml version="1.0" encoding="utf-8"?>
<p:tagLst xmlns:p="http://schemas.openxmlformats.org/presentationml/2006/main">
  <p:tag name="AS_UNIQUEID" val="4654"/>
</p:tagLst>
</file>

<file path=ppt/tags/tag79.xml><?xml version="1.0" encoding="utf-8"?>
<p:tagLst xmlns:p="http://schemas.openxmlformats.org/presentationml/2006/main">
  <p:tag name="AS_UNIQUEID" val="4655"/>
  <p:tag name="KSO_WM_BEAUTIFY_FLAG" val=""/>
</p:tagLst>
</file>

<file path=ppt/tags/tag8.xml><?xml version="1.0" encoding="utf-8"?>
<p:tagLst xmlns:p="http://schemas.openxmlformats.org/presentationml/2006/main">
  <p:tag name="AS_UNIQUEID" val="4623"/>
</p:tagLst>
</file>

<file path=ppt/tags/tag80.xml><?xml version="1.0" encoding="utf-8"?>
<p:tagLst xmlns:p="http://schemas.openxmlformats.org/presentationml/2006/main">
  <p:tag name="AS_UNIQUEID" val="4656"/>
  <p:tag name="KSO_WM_BEAUTIFY_FLAG" val=""/>
</p:tagLst>
</file>

<file path=ppt/tags/tag81.xml><?xml version="1.0" encoding="utf-8"?>
<p:tagLst xmlns:p="http://schemas.openxmlformats.org/presentationml/2006/main">
  <p:tag name="AS_UNIQUEID" val="4657"/>
  <p:tag name="KSO_WM_BEAUTIFY_FLAG" val=""/>
</p:tagLst>
</file>

<file path=ppt/tags/tag82.xml><?xml version="1.0" encoding="utf-8"?>
<p:tagLst xmlns:p="http://schemas.openxmlformats.org/presentationml/2006/main">
  <p:tag name="AS_UNIQUEID" val="465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AS_UNIQUEID" val="4659"/>
</p:tagLst>
</file>

<file path=ppt/tags/tag85.xml><?xml version="1.0" encoding="utf-8"?>
<p:tagLst xmlns:p="http://schemas.openxmlformats.org/presentationml/2006/main">
  <p:tag name="AS_UNIQUEID" val="4660"/>
  <p:tag name="KSO_WM_BEAUTIFY_FLAG" val=""/>
</p:tagLst>
</file>

<file path=ppt/tags/tag86.xml><?xml version="1.0" encoding="utf-8"?>
<p:tagLst xmlns:p="http://schemas.openxmlformats.org/presentationml/2006/main">
  <p:tag name="AS_UNIQUEID" val="4661"/>
</p:tagLst>
</file>

<file path=ppt/tags/tag87.xml><?xml version="1.0" encoding="utf-8"?>
<p:tagLst xmlns:p="http://schemas.openxmlformats.org/presentationml/2006/main">
  <p:tag name="AS_UNIQUEID" val="4662"/>
  <p:tag name="KSO_WM_BEAUTIFY_FLAG" val=""/>
</p:tagLst>
</file>

<file path=ppt/tags/tag88.xml><?xml version="1.0" encoding="utf-8"?>
<p:tagLst xmlns:p="http://schemas.openxmlformats.org/presentationml/2006/main">
  <p:tag name="AS_UNIQUEID" val="4663"/>
  <p:tag name="KSO_WM_BEAUTIFY_FLAG" val=""/>
</p:tagLst>
</file>

<file path=ppt/tags/tag89.xml><?xml version="1.0" encoding="utf-8"?>
<p:tagLst xmlns:p="http://schemas.openxmlformats.org/presentationml/2006/main">
  <p:tag name="AS_UNIQUEID" val="4664"/>
  <p:tag name="KSO_WM_BEAUTIFY_FLAG" val=""/>
</p:tagLst>
</file>

<file path=ppt/tags/tag9.xml><?xml version="1.0" encoding="utf-8"?>
<p:tagLst xmlns:p="http://schemas.openxmlformats.org/presentationml/2006/main">
  <p:tag name="AS_UNIQUEID" val="4624"/>
</p:tagLst>
</file>

<file path=ppt/tags/tag90.xml><?xml version="1.0" encoding="utf-8"?>
<p:tagLst xmlns:p="http://schemas.openxmlformats.org/presentationml/2006/main">
  <p:tag name="AS_UNIQUEID" val="4665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AS_UNIQUEID" val="4666"/>
</p:tagLst>
</file>

<file path=ppt/tags/tag93.xml><?xml version="1.0" encoding="utf-8"?>
<p:tagLst xmlns:p="http://schemas.openxmlformats.org/presentationml/2006/main">
  <p:tag name="AS_UNIQUEID" val="4667"/>
  <p:tag name="KSO_WM_BEAUTIFY_FLAG" val=""/>
</p:tagLst>
</file>

<file path=ppt/tags/tag94.xml><?xml version="1.0" encoding="utf-8"?>
<p:tagLst xmlns:p="http://schemas.openxmlformats.org/presentationml/2006/main">
  <p:tag name="AS_UNIQUEID" val="4668"/>
</p:tagLst>
</file>

<file path=ppt/tags/tag95.xml><?xml version="1.0" encoding="utf-8"?>
<p:tagLst xmlns:p="http://schemas.openxmlformats.org/presentationml/2006/main">
  <p:tag name="AS_UNIQUEID" val="4669"/>
  <p:tag name="KSO_WM_BEAUTIFY_FLAG" val=""/>
</p:tagLst>
</file>

<file path=ppt/tags/tag96.xml><?xml version="1.0" encoding="utf-8"?>
<p:tagLst xmlns:p="http://schemas.openxmlformats.org/presentationml/2006/main">
  <p:tag name="AS_UNIQUEID" val="4670"/>
  <p:tag name="KSO_WM_BEAUTIFY_FLAG" val=""/>
</p:tagLst>
</file>

<file path=ppt/tags/tag97.xml><?xml version="1.0" encoding="utf-8"?>
<p:tagLst xmlns:p="http://schemas.openxmlformats.org/presentationml/2006/main">
  <p:tag name="AS_UNIQUEID" val="4671"/>
  <p:tag name="KSO_WM_BEAUTIFY_FLAG" val=""/>
</p:tagLst>
</file>

<file path=ppt/tags/tag98.xml><?xml version="1.0" encoding="utf-8"?>
<p:tagLst xmlns:p="http://schemas.openxmlformats.org/presentationml/2006/main">
  <p:tag name="AS_UNIQUEID" val="4672"/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272</Paragraphs>
  <Slides>34</Slides>
  <Notes>7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58">
      <vt:lpstr>Arial</vt:lpstr>
      <vt:lpstr>微软雅黑</vt:lpstr>
      <vt:lpstr>Wingdings</vt:lpstr>
      <vt:lpstr>Calibri Light</vt:lpstr>
      <vt:lpstr>Calibri</vt:lpstr>
      <vt:lpstr>Road Rage</vt:lpstr>
      <vt:lpstr>华文楷体</vt:lpstr>
      <vt:lpstr>华文中宋</vt:lpstr>
      <vt:lpstr>华文新魏</vt:lpstr>
      <vt:lpstr>楷体</vt:lpstr>
      <vt:lpstr>方正粗黑宋简体</vt:lpstr>
      <vt:lpstr>方正大魏体简体</vt:lpstr>
      <vt:lpstr>汉仪全唐诗简</vt:lpstr>
      <vt:lpstr>兰米楷体</vt:lpstr>
      <vt:lpstr>思源黑体 CN Heavy</vt:lpstr>
      <vt:lpstr>Arial Rounded MT Bold</vt:lpstr>
      <vt:lpstr>黑体</vt:lpstr>
      <vt:lpstr>宋体</vt:lpstr>
      <vt:lpstr>仿宋</vt:lpstr>
      <vt:lpstr>印品黑体</vt:lpstr>
      <vt:lpstr>Times New Roman</vt:lpstr>
      <vt:lpstr>Open Sans</vt:lpstr>
      <vt:lpstr>汉仪中宋简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2024-09-11T11:05:16.797</cp:lastPrinted>
  <dcterms:created xsi:type="dcterms:W3CDTF">2024-09-11T11:05:16Z</dcterms:created>
  <dcterms:modified xsi:type="dcterms:W3CDTF">2024-09-11T03:05:16Z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