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62" r:id="rId4"/>
    <p:sldId id="283" r:id="rId5"/>
    <p:sldId id="284" r:id="rId6"/>
    <p:sldId id="285" r:id="rId7"/>
    <p:sldId id="294" r:id="rId8"/>
    <p:sldId id="327" r:id="rId9"/>
    <p:sldId id="295" r:id="rId10"/>
    <p:sldId id="293" r:id="rId11"/>
    <p:sldId id="296" r:id="rId12"/>
    <p:sldId id="306" r:id="rId13"/>
    <p:sldId id="297" r:id="rId14"/>
    <p:sldId id="308" r:id="rId15"/>
    <p:sldId id="303" r:id="rId16"/>
    <p:sldId id="298" r:id="rId17"/>
    <p:sldId id="311" r:id="rId18"/>
    <p:sldId id="299" r:id="rId19"/>
    <p:sldId id="310" r:id="rId20"/>
    <p:sldId id="312" r:id="rId21"/>
    <p:sldId id="313" r:id="rId22"/>
    <p:sldId id="318" r:id="rId23"/>
    <p:sldId id="320" r:id="rId24"/>
    <p:sldId id="321" r:id="rId25"/>
    <p:sldId id="325" r:id="rId26"/>
    <p:sldId id="326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贺 凡" initials="贺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8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296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tags" Target="../tags/tag22.xml" /><Relationship Id="rId6" Type="http://schemas.openxmlformats.org/officeDocument/2006/relationships/tags" Target="../tags/tag23.xml" /><Relationship Id="rId7" Type="http://schemas.openxmlformats.org/officeDocument/2006/relationships/tags" Target="../tags/tag2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image" Target="../media/image1.png" /><Relationship Id="rId15" Type="http://schemas.openxmlformats.org/officeDocument/2006/relationships/image" Target="../media/image2.png" /><Relationship Id="rId16" Type="http://schemas.openxmlformats.org/officeDocument/2006/relationships/tags" Target="../tags/tag14.xml" /><Relationship Id="rId17" Type="http://schemas.openxmlformats.org/officeDocument/2006/relationships/image" Target="../media/image3.png" /><Relationship Id="rId18" Type="http://schemas.openxmlformats.org/officeDocument/2006/relationships/tags" Target="../tags/tag15.xml" /><Relationship Id="rId19" Type="http://schemas.openxmlformats.org/officeDocument/2006/relationships/image" Target="file:///D:\qq&#25991;&#20214;\712321467\Image\C2C\Image2\%7b75232B38-A165-1FB7-499C-2E1C792CACB5%7d.png" TargetMode="Externa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4.png" /><Relationship Id="rId21" Type="http://schemas.openxmlformats.org/officeDocument/2006/relationships/tags" Target="../tags/tag16.xml" /><Relationship Id="rId22" Type="http://schemas.openxmlformats.org/officeDocument/2006/relationships/tags" Target="../tags/tag17.xml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13"/>
            </p:custDataLst>
          </p:nvPr>
        </p:nvSpPr>
        <p:spPr>
          <a:xfrm>
            <a:off x="19178" y="22"/>
            <a:ext cx="12153689" cy="6826913"/>
          </a:xfrm>
          <a:prstGeom prst="rect">
            <a:avLst/>
          </a:prstGeom>
          <a:blipFill dpi="0" rotWithShape="1"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 descr="山上的风景  描述已自动生成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b="43978"/>
          <a:stretch>
            <a:fillRect/>
          </a:stretch>
        </p:blipFill>
        <p:spPr>
          <a:xfrm>
            <a:off x="-19156" y="4908733"/>
            <a:ext cx="12192000" cy="1949267"/>
          </a:xfrm>
          <a:custGeom>
            <a:gdLst>
              <a:gd name="connsiteX0" fmla="*/ 0 w 9641857"/>
              <a:gd name="connsiteY0" fmla="*/ 0 h 3228442"/>
              <a:gd name="connsiteX1" fmla="*/ 9641857 w 9641857"/>
              <a:gd name="connsiteY1" fmla="*/ 0 h 3228442"/>
              <a:gd name="connsiteX2" fmla="*/ 9641857 w 9641857"/>
              <a:gd name="connsiteY2" fmla="*/ 3228442 h 3228442"/>
              <a:gd name="connsiteX3" fmla="*/ 0 w 9641857"/>
              <a:gd name="connsiteY3" fmla="*/ 3228442 h 32284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1857" h="3228442">
                <a:moveTo>
                  <a:pt x="0" y="0"/>
                </a:moveTo>
                <a:lnTo>
                  <a:pt x="9641857" y="0"/>
                </a:lnTo>
                <a:lnTo>
                  <a:pt x="9641857" y="3228442"/>
                </a:lnTo>
                <a:lnTo>
                  <a:pt x="0" y="3228442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092249" y="154881"/>
            <a:ext cx="2028692" cy="1014346"/>
          </a:xfrm>
          <a:prstGeom prst="rect">
            <a:avLst/>
          </a:prstGeom>
        </p:spPr>
      </p:pic>
      <p:pic>
        <p:nvPicPr>
          <p:cNvPr id="10" name="图片 1073743875" descr="学科网 zxxk.com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.xml" /><Relationship Id="rId11" Type="http://schemas.openxmlformats.org/officeDocument/2006/relationships/tags" Target="../tags/tag32.xml" /><Relationship Id="rId12" Type="http://schemas.openxmlformats.org/officeDocument/2006/relationships/image" Target="../media/image7.png" /><Relationship Id="rId13" Type="http://schemas.openxmlformats.org/officeDocument/2006/relationships/tags" Target="../tags/tag33.xml" /><Relationship Id="rId14" Type="http://schemas.openxmlformats.org/officeDocument/2006/relationships/image" Target="../media/image8.png" /><Relationship Id="rId15" Type="http://schemas.openxmlformats.org/officeDocument/2006/relationships/tags" Target="../tags/tag34.xml" /><Relationship Id="rId16" Type="http://schemas.openxmlformats.org/officeDocument/2006/relationships/image" Target="../media/image9.png" /><Relationship Id="rId17" Type="http://schemas.openxmlformats.org/officeDocument/2006/relationships/tags" Target="../tags/tag35.xml" /><Relationship Id="rId18" Type="http://schemas.openxmlformats.org/officeDocument/2006/relationships/tags" Target="../tags/tag36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image" Target="../media/image5.emf" /><Relationship Id="rId6" Type="http://schemas.openxmlformats.org/officeDocument/2006/relationships/tags" Target="../tags/tag28.xml" /><Relationship Id="rId7" Type="http://schemas.openxmlformats.org/officeDocument/2006/relationships/tags" Target="../tags/tag29.xml" /><Relationship Id="rId8" Type="http://schemas.openxmlformats.org/officeDocument/2006/relationships/tags" Target="../tags/tag30.xml" /><Relationship Id="rId9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5.xml" /><Relationship Id="rId11" Type="http://schemas.openxmlformats.org/officeDocument/2006/relationships/tags" Target="../tags/tag126.xml" /><Relationship Id="rId2" Type="http://schemas.openxmlformats.org/officeDocument/2006/relationships/tags" Target="../tags/tag117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Relationship Id="rId6" Type="http://schemas.openxmlformats.org/officeDocument/2006/relationships/tags" Target="../tags/tag121.xml" /><Relationship Id="rId7" Type="http://schemas.openxmlformats.org/officeDocument/2006/relationships/tags" Target="../tags/tag122.xml" /><Relationship Id="rId8" Type="http://schemas.openxmlformats.org/officeDocument/2006/relationships/tags" Target="../tags/tag123.xml" /><Relationship Id="rId9" Type="http://schemas.openxmlformats.org/officeDocument/2006/relationships/tags" Target="../tags/tag12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5.xml" /><Relationship Id="rId11" Type="http://schemas.openxmlformats.org/officeDocument/2006/relationships/tags" Target="../tags/tag136.xml" /><Relationship Id="rId12" Type="http://schemas.openxmlformats.org/officeDocument/2006/relationships/tags" Target="../tags/tag137.xml" /><Relationship Id="rId13" Type="http://schemas.openxmlformats.org/officeDocument/2006/relationships/tags" Target="../tags/tag138.xml" /><Relationship Id="rId14" Type="http://schemas.openxmlformats.org/officeDocument/2006/relationships/tags" Target="../tags/tag139.xml" /><Relationship Id="rId15" Type="http://schemas.openxmlformats.org/officeDocument/2006/relationships/tags" Target="../tags/tag140.xml" /><Relationship Id="rId16" Type="http://schemas.openxmlformats.org/officeDocument/2006/relationships/tags" Target="../tags/tag141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tags" Target="../tags/tag131.xml" /><Relationship Id="rId7" Type="http://schemas.openxmlformats.org/officeDocument/2006/relationships/tags" Target="../tags/tag132.xml" /><Relationship Id="rId8" Type="http://schemas.openxmlformats.org/officeDocument/2006/relationships/tags" Target="../tags/tag133.xml" /><Relationship Id="rId9" Type="http://schemas.openxmlformats.org/officeDocument/2006/relationships/tags" Target="../tags/tag13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0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tags" Target="../tags/tag147.xml" /><Relationship Id="rId8" Type="http://schemas.openxmlformats.org/officeDocument/2006/relationships/tags" Target="../tags/tag148.xml" /><Relationship Id="rId9" Type="http://schemas.openxmlformats.org/officeDocument/2006/relationships/tags" Target="../tags/tag14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1.xml" /><Relationship Id="rId3" Type="http://schemas.openxmlformats.org/officeDocument/2006/relationships/tags" Target="../tags/tag152.xml" /><Relationship Id="rId4" Type="http://schemas.openxmlformats.org/officeDocument/2006/relationships/tags" Target="../tags/tag153.xml" /><Relationship Id="rId5" Type="http://schemas.openxmlformats.org/officeDocument/2006/relationships/tags" Target="../tags/tag154.xml" /><Relationship Id="rId6" Type="http://schemas.openxmlformats.org/officeDocument/2006/relationships/tags" Target="../tags/tag155.xml" /><Relationship Id="rId7" Type="http://schemas.openxmlformats.org/officeDocument/2006/relationships/tags" Target="../tags/tag156.xml" /><Relationship Id="rId8" Type="http://schemas.openxmlformats.org/officeDocument/2006/relationships/tags" Target="../tags/tag157.xml" /><Relationship Id="rId9" Type="http://schemas.openxmlformats.org/officeDocument/2006/relationships/tags" Target="../tags/tag15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7.xml" /><Relationship Id="rId11" Type="http://schemas.openxmlformats.org/officeDocument/2006/relationships/tags" Target="../tags/tag168.xml" /><Relationship Id="rId2" Type="http://schemas.openxmlformats.org/officeDocument/2006/relationships/tags" Target="../tags/tag159.xml" /><Relationship Id="rId3" Type="http://schemas.openxmlformats.org/officeDocument/2006/relationships/tags" Target="../tags/tag160.xml" /><Relationship Id="rId4" Type="http://schemas.openxmlformats.org/officeDocument/2006/relationships/tags" Target="../tags/tag161.xml" /><Relationship Id="rId5" Type="http://schemas.openxmlformats.org/officeDocument/2006/relationships/tags" Target="../tags/tag162.xml" /><Relationship Id="rId6" Type="http://schemas.openxmlformats.org/officeDocument/2006/relationships/tags" Target="../tags/tag163.xml" /><Relationship Id="rId7" Type="http://schemas.openxmlformats.org/officeDocument/2006/relationships/tags" Target="../tags/tag164.xml" /><Relationship Id="rId8" Type="http://schemas.openxmlformats.org/officeDocument/2006/relationships/tags" Target="../tags/tag165.xml" /><Relationship Id="rId9" Type="http://schemas.openxmlformats.org/officeDocument/2006/relationships/tags" Target="../tags/tag16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7.xml" /><Relationship Id="rId11" Type="http://schemas.openxmlformats.org/officeDocument/2006/relationships/tags" Target="../tags/tag178.xml" /><Relationship Id="rId12" Type="http://schemas.openxmlformats.org/officeDocument/2006/relationships/tags" Target="../tags/tag179.xml" /><Relationship Id="rId13" Type="http://schemas.openxmlformats.org/officeDocument/2006/relationships/tags" Target="../tags/tag180.xml" /><Relationship Id="rId14" Type="http://schemas.openxmlformats.org/officeDocument/2006/relationships/tags" Target="../tags/tag181.xml" /><Relationship Id="rId15" Type="http://schemas.openxmlformats.org/officeDocument/2006/relationships/tags" Target="../tags/tag182.xml" /><Relationship Id="rId16" Type="http://schemas.openxmlformats.org/officeDocument/2006/relationships/tags" Target="../tags/tag183.xml" /><Relationship Id="rId2" Type="http://schemas.openxmlformats.org/officeDocument/2006/relationships/tags" Target="../tags/tag169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2.xml" /><Relationship Id="rId11" Type="http://schemas.openxmlformats.org/officeDocument/2006/relationships/tags" Target="../tags/tag193.xml" /><Relationship Id="rId12" Type="http://schemas.openxmlformats.org/officeDocument/2006/relationships/tags" Target="../tags/tag194.xml" /><Relationship Id="rId13" Type="http://schemas.openxmlformats.org/officeDocument/2006/relationships/tags" Target="../tags/tag195.xml" /><Relationship Id="rId14" Type="http://schemas.openxmlformats.org/officeDocument/2006/relationships/tags" Target="../tags/tag196.xml" /><Relationship Id="rId15" Type="http://schemas.openxmlformats.org/officeDocument/2006/relationships/tags" Target="../tags/tag197.xml" /><Relationship Id="rId16" Type="http://schemas.openxmlformats.org/officeDocument/2006/relationships/tags" Target="../tags/tag198.xml" /><Relationship Id="rId17" Type="http://schemas.openxmlformats.org/officeDocument/2006/relationships/tags" Target="../tags/tag199.xml" /><Relationship Id="rId18" Type="http://schemas.openxmlformats.org/officeDocument/2006/relationships/tags" Target="../tags/tag200.xml" /><Relationship Id="rId2" Type="http://schemas.openxmlformats.org/officeDocument/2006/relationships/tags" Target="../tags/tag184.xml" /><Relationship Id="rId3" Type="http://schemas.openxmlformats.org/officeDocument/2006/relationships/tags" Target="../tags/tag185.xml" /><Relationship Id="rId4" Type="http://schemas.openxmlformats.org/officeDocument/2006/relationships/tags" Target="../tags/tag186.xml" /><Relationship Id="rId5" Type="http://schemas.openxmlformats.org/officeDocument/2006/relationships/tags" Target="../tags/tag187.xml" /><Relationship Id="rId6" Type="http://schemas.openxmlformats.org/officeDocument/2006/relationships/tags" Target="../tags/tag188.xml" /><Relationship Id="rId7" Type="http://schemas.openxmlformats.org/officeDocument/2006/relationships/tags" Target="../tags/tag189.xml" /><Relationship Id="rId8" Type="http://schemas.openxmlformats.org/officeDocument/2006/relationships/tags" Target="../tags/tag190.xml" /><Relationship Id="rId9" Type="http://schemas.openxmlformats.org/officeDocument/2006/relationships/tags" Target="../tags/tag19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9.xml" /><Relationship Id="rId11" Type="http://schemas.openxmlformats.org/officeDocument/2006/relationships/image" Target="../media/image13.png" /><Relationship Id="rId12" Type="http://schemas.openxmlformats.org/officeDocument/2006/relationships/tags" Target="../tags/tag210.xml" /><Relationship Id="rId13" Type="http://schemas.openxmlformats.org/officeDocument/2006/relationships/tags" Target="../tags/tag211.xml" /><Relationship Id="rId2" Type="http://schemas.openxmlformats.org/officeDocument/2006/relationships/tags" Target="../tags/tag201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Relationship Id="rId6" Type="http://schemas.openxmlformats.org/officeDocument/2006/relationships/tags" Target="../tags/tag205.xml" /><Relationship Id="rId7" Type="http://schemas.openxmlformats.org/officeDocument/2006/relationships/tags" Target="../tags/tag206.xml" /><Relationship Id="rId8" Type="http://schemas.openxmlformats.org/officeDocument/2006/relationships/tags" Target="../tags/tag207.xml" /><Relationship Id="rId9" Type="http://schemas.openxmlformats.org/officeDocument/2006/relationships/tags" Target="../tags/tag20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0.xml" /><Relationship Id="rId11" Type="http://schemas.openxmlformats.org/officeDocument/2006/relationships/tags" Target="../tags/tag221.xml" /><Relationship Id="rId2" Type="http://schemas.openxmlformats.org/officeDocument/2006/relationships/tags" Target="../tags/tag212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tags" Target="../tags/tag218.xml" /><Relationship Id="rId9" Type="http://schemas.openxmlformats.org/officeDocument/2006/relationships/tags" Target="../tags/tag21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0.xml" /><Relationship Id="rId11" Type="http://schemas.openxmlformats.org/officeDocument/2006/relationships/tags" Target="../tags/tag231.xml" /><Relationship Id="rId12" Type="http://schemas.openxmlformats.org/officeDocument/2006/relationships/tags" Target="../tags/tag232.xml" /><Relationship Id="rId13" Type="http://schemas.openxmlformats.org/officeDocument/2006/relationships/tags" Target="../tags/tag233.xml" /><Relationship Id="rId14" Type="http://schemas.openxmlformats.org/officeDocument/2006/relationships/tags" Target="../tags/tag234.xml" /><Relationship Id="rId15" Type="http://schemas.openxmlformats.org/officeDocument/2006/relationships/tags" Target="../tags/tag235.xml" /><Relationship Id="rId16" Type="http://schemas.openxmlformats.org/officeDocument/2006/relationships/tags" Target="../tags/tag236.xml" /><Relationship Id="rId17" Type="http://schemas.openxmlformats.org/officeDocument/2006/relationships/tags" Target="../tags/tag237.xml" /><Relationship Id="rId18" Type="http://schemas.openxmlformats.org/officeDocument/2006/relationships/tags" Target="../tags/tag238.xml" /><Relationship Id="rId19" Type="http://schemas.openxmlformats.org/officeDocument/2006/relationships/tags" Target="../tags/tag239.xml" /><Relationship Id="rId2" Type="http://schemas.openxmlformats.org/officeDocument/2006/relationships/tags" Target="../tags/tag222.xml" /><Relationship Id="rId20" Type="http://schemas.openxmlformats.org/officeDocument/2006/relationships/tags" Target="../tags/tag240.xml" /><Relationship Id="rId21" Type="http://schemas.openxmlformats.org/officeDocument/2006/relationships/tags" Target="../tags/tag241.xml" /><Relationship Id="rId22" Type="http://schemas.openxmlformats.org/officeDocument/2006/relationships/tags" Target="../tags/tag242.xml" /><Relationship Id="rId23" Type="http://schemas.openxmlformats.org/officeDocument/2006/relationships/tags" Target="../tags/tag243.xml" /><Relationship Id="rId24" Type="http://schemas.openxmlformats.org/officeDocument/2006/relationships/tags" Target="../tags/tag244.xml" /><Relationship Id="rId25" Type="http://schemas.openxmlformats.org/officeDocument/2006/relationships/tags" Target="../tags/tag245.xml" /><Relationship Id="rId26" Type="http://schemas.openxmlformats.org/officeDocument/2006/relationships/tags" Target="../tags/tag246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tags" Target="../tags/tag227.xml" /><Relationship Id="rId8" Type="http://schemas.openxmlformats.org/officeDocument/2006/relationships/tags" Target="../tags/tag228.xml" /><Relationship Id="rId9" Type="http://schemas.openxmlformats.org/officeDocument/2006/relationships/tags" Target="../tags/tag22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7.xml" /><Relationship Id="rId3" Type="http://schemas.openxmlformats.org/officeDocument/2006/relationships/tags" Target="../tags/tag38.xml" /><Relationship Id="rId4" Type="http://schemas.openxmlformats.org/officeDocument/2006/relationships/tags" Target="../tags/tag39.xml" /><Relationship Id="rId5" Type="http://schemas.openxmlformats.org/officeDocument/2006/relationships/tags" Target="../tags/tag40.xml" /><Relationship Id="rId6" Type="http://schemas.openxmlformats.org/officeDocument/2006/relationships/tags" Target="../tags/tag41.xml" /><Relationship Id="rId7" Type="http://schemas.openxmlformats.org/officeDocument/2006/relationships/tags" Target="../tags/tag42.xml" /><Relationship Id="rId8" Type="http://schemas.openxmlformats.org/officeDocument/2006/relationships/tags" Target="../tags/tag43.xml" /><Relationship Id="rId9" Type="http://schemas.openxmlformats.org/officeDocument/2006/relationships/tags" Target="../tags/tag4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5.xml" /><Relationship Id="rId2" Type="http://schemas.openxmlformats.org/officeDocument/2006/relationships/tags" Target="../tags/tag247.xml" /><Relationship Id="rId3" Type="http://schemas.openxmlformats.org/officeDocument/2006/relationships/tags" Target="../tags/tag248.xml" /><Relationship Id="rId4" Type="http://schemas.openxmlformats.org/officeDocument/2006/relationships/tags" Target="../tags/tag249.xml" /><Relationship Id="rId5" Type="http://schemas.openxmlformats.org/officeDocument/2006/relationships/tags" Target="../tags/tag250.xml" /><Relationship Id="rId6" Type="http://schemas.openxmlformats.org/officeDocument/2006/relationships/tags" Target="../tags/tag251.xml" /><Relationship Id="rId7" Type="http://schemas.openxmlformats.org/officeDocument/2006/relationships/tags" Target="../tags/tag252.xml" /><Relationship Id="rId8" Type="http://schemas.openxmlformats.org/officeDocument/2006/relationships/tags" Target="../tags/tag253.xml" /><Relationship Id="rId9" Type="http://schemas.openxmlformats.org/officeDocument/2006/relationships/tags" Target="../tags/tag25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4.xml" /><Relationship Id="rId2" Type="http://schemas.openxmlformats.org/officeDocument/2006/relationships/tags" Target="../tags/tag256.xml" /><Relationship Id="rId3" Type="http://schemas.openxmlformats.org/officeDocument/2006/relationships/tags" Target="../tags/tag257.xml" /><Relationship Id="rId4" Type="http://schemas.openxmlformats.org/officeDocument/2006/relationships/tags" Target="../tags/tag258.xml" /><Relationship Id="rId5" Type="http://schemas.openxmlformats.org/officeDocument/2006/relationships/tags" Target="../tags/tag259.xml" /><Relationship Id="rId6" Type="http://schemas.openxmlformats.org/officeDocument/2006/relationships/tags" Target="../tags/tag260.xml" /><Relationship Id="rId7" Type="http://schemas.openxmlformats.org/officeDocument/2006/relationships/tags" Target="../tags/tag261.xml" /><Relationship Id="rId8" Type="http://schemas.openxmlformats.org/officeDocument/2006/relationships/tags" Target="../tags/tag262.xml" /><Relationship Id="rId9" Type="http://schemas.openxmlformats.org/officeDocument/2006/relationships/tags" Target="../tags/tag26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3.xml" /><Relationship Id="rId11" Type="http://schemas.openxmlformats.org/officeDocument/2006/relationships/tags" Target="../tags/tag274.xml" /><Relationship Id="rId12" Type="http://schemas.openxmlformats.org/officeDocument/2006/relationships/tags" Target="../tags/tag275.xml" /><Relationship Id="rId13" Type="http://schemas.openxmlformats.org/officeDocument/2006/relationships/tags" Target="../tags/tag276.xml" /><Relationship Id="rId2" Type="http://schemas.openxmlformats.org/officeDocument/2006/relationships/tags" Target="../tags/tag265.xml" /><Relationship Id="rId3" Type="http://schemas.openxmlformats.org/officeDocument/2006/relationships/tags" Target="../tags/tag266.xml" /><Relationship Id="rId4" Type="http://schemas.openxmlformats.org/officeDocument/2006/relationships/tags" Target="../tags/tag267.xml" /><Relationship Id="rId5" Type="http://schemas.openxmlformats.org/officeDocument/2006/relationships/tags" Target="../tags/tag268.xml" /><Relationship Id="rId6" Type="http://schemas.openxmlformats.org/officeDocument/2006/relationships/tags" Target="../tags/tag269.xml" /><Relationship Id="rId7" Type="http://schemas.openxmlformats.org/officeDocument/2006/relationships/tags" Target="../tags/tag270.xml" /><Relationship Id="rId8" Type="http://schemas.openxmlformats.org/officeDocument/2006/relationships/tags" Target="../tags/tag271.xml" /><Relationship Id="rId9" Type="http://schemas.openxmlformats.org/officeDocument/2006/relationships/tags" Target="../tags/tag27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85.xml" /><Relationship Id="rId11" Type="http://schemas.openxmlformats.org/officeDocument/2006/relationships/tags" Target="../tags/tag286.xml" /><Relationship Id="rId12" Type="http://schemas.openxmlformats.org/officeDocument/2006/relationships/tags" Target="../tags/tag287.xml" /><Relationship Id="rId2" Type="http://schemas.openxmlformats.org/officeDocument/2006/relationships/tags" Target="../tags/tag277.xml" /><Relationship Id="rId3" Type="http://schemas.openxmlformats.org/officeDocument/2006/relationships/tags" Target="../tags/tag278.xml" /><Relationship Id="rId4" Type="http://schemas.openxmlformats.org/officeDocument/2006/relationships/tags" Target="../tags/tag279.xml" /><Relationship Id="rId5" Type="http://schemas.openxmlformats.org/officeDocument/2006/relationships/tags" Target="../tags/tag280.xml" /><Relationship Id="rId6" Type="http://schemas.openxmlformats.org/officeDocument/2006/relationships/tags" Target="../tags/tag281.xml" /><Relationship Id="rId7" Type="http://schemas.openxmlformats.org/officeDocument/2006/relationships/tags" Target="../tags/tag282.xml" /><Relationship Id="rId8" Type="http://schemas.openxmlformats.org/officeDocument/2006/relationships/tags" Target="../tags/tag283.xml" /><Relationship Id="rId9" Type="http://schemas.openxmlformats.org/officeDocument/2006/relationships/tags" Target="../tags/tag28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8.xml" /><Relationship Id="rId3" Type="http://schemas.openxmlformats.org/officeDocument/2006/relationships/tags" Target="../tags/tag289.xml" /><Relationship Id="rId4" Type="http://schemas.openxmlformats.org/officeDocument/2006/relationships/tags" Target="../tags/tag290.xml" /><Relationship Id="rId5" Type="http://schemas.openxmlformats.org/officeDocument/2006/relationships/tags" Target="../tags/tag291.xml" /><Relationship Id="rId6" Type="http://schemas.openxmlformats.org/officeDocument/2006/relationships/tags" Target="../tags/tag292.xml" /><Relationship Id="rId7" Type="http://schemas.openxmlformats.org/officeDocument/2006/relationships/tags" Target="../tags/tag293.xml" /><Relationship Id="rId8" Type="http://schemas.openxmlformats.org/officeDocument/2006/relationships/tags" Target="../tags/tag294.xml" /><Relationship Id="rId9" Type="http://schemas.openxmlformats.org/officeDocument/2006/relationships/tags" Target="../tags/tag29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2.xml" /><Relationship Id="rId11" Type="http://schemas.openxmlformats.org/officeDocument/2006/relationships/tags" Target="../tags/tag53.xml" /><Relationship Id="rId12" Type="http://schemas.openxmlformats.org/officeDocument/2006/relationships/tags" Target="../tags/tag54.xml" /><Relationship Id="rId2" Type="http://schemas.openxmlformats.org/officeDocument/2006/relationships/tags" Target="../tags/tag45.xml" /><Relationship Id="rId3" Type="http://schemas.openxmlformats.org/officeDocument/2006/relationships/image" Target="../media/image10.png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tags" Target="../tags/tag48.xml" /><Relationship Id="rId7" Type="http://schemas.openxmlformats.org/officeDocument/2006/relationships/tags" Target="../tags/tag49.xml" /><Relationship Id="rId8" Type="http://schemas.openxmlformats.org/officeDocument/2006/relationships/tags" Target="../tags/tag50.xml" /><Relationship Id="rId9" Type="http://schemas.openxmlformats.org/officeDocument/2006/relationships/tags" Target="../tags/tag5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tags" Target="../tags/tag60.xml" /><Relationship Id="rId8" Type="http://schemas.openxmlformats.org/officeDocument/2006/relationships/tags" Target="../tags/tag61.xml" /><Relationship Id="rId9" Type="http://schemas.openxmlformats.org/officeDocument/2006/relationships/tags" Target="../tags/tag6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tags" Target="../tags/tag68.xml" /><Relationship Id="rId8" Type="http://schemas.openxmlformats.org/officeDocument/2006/relationships/tags" Target="../tags/tag69.xml" /><Relationship Id="rId9" Type="http://schemas.openxmlformats.org/officeDocument/2006/relationships/tags" Target="../tags/tag7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8.xml" /><Relationship Id="rId11" Type="http://schemas.microsoft.com/office/2007/relationships/media" Target="../media/media1.mp3" /><Relationship Id="rId12" Type="http://schemas.microsoft.com/office/2007/relationships/media" Target="../media/media1.mp3" TargetMode="Internal" /><Relationship Id="rId13" Type="http://schemas.openxmlformats.org/officeDocument/2006/relationships/tags" Target="../tags/tag79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tags" Target="../tags/tag75.xml" /><Relationship Id="rId7" Type="http://schemas.openxmlformats.org/officeDocument/2006/relationships/tags" Target="../tags/tag76.xml" /><Relationship Id="rId8" Type="http://schemas.openxmlformats.org/officeDocument/2006/relationships/tags" Target="../tags/tag77.xml" /><Relationship Id="rId9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.jpeg" /><Relationship Id="rId11" Type="http://schemas.openxmlformats.org/officeDocument/2006/relationships/tags" Target="../tags/tag88.xml" /><Relationship Id="rId12" Type="http://schemas.openxmlformats.org/officeDocument/2006/relationships/tags" Target="../tags/tag89.xml" /><Relationship Id="rId2" Type="http://schemas.openxmlformats.org/officeDocument/2006/relationships/tags" Target="../tags/tag80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Relationship Id="rId6" Type="http://schemas.openxmlformats.org/officeDocument/2006/relationships/tags" Target="../tags/tag84.xml" /><Relationship Id="rId7" Type="http://schemas.openxmlformats.org/officeDocument/2006/relationships/tags" Target="../tags/tag85.xml" /><Relationship Id="rId8" Type="http://schemas.openxmlformats.org/officeDocument/2006/relationships/tags" Target="../tags/tag86.xml" /><Relationship Id="rId9" Type="http://schemas.openxmlformats.org/officeDocument/2006/relationships/tags" Target="../tags/tag8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8.xml" /><Relationship Id="rId11" Type="http://schemas.openxmlformats.org/officeDocument/2006/relationships/tags" Target="../tags/tag99.xml" /><Relationship Id="rId12" Type="http://schemas.openxmlformats.org/officeDocument/2006/relationships/tags" Target="../tags/tag100.xml" /><Relationship Id="rId13" Type="http://schemas.openxmlformats.org/officeDocument/2006/relationships/tags" Target="../tags/tag101.xml" /><Relationship Id="rId14" Type="http://schemas.openxmlformats.org/officeDocument/2006/relationships/tags" Target="../tags/tag102.xml" /><Relationship Id="rId15" Type="http://schemas.openxmlformats.org/officeDocument/2006/relationships/tags" Target="../tags/tag103.xml" /><Relationship Id="rId16" Type="http://schemas.openxmlformats.org/officeDocument/2006/relationships/tags" Target="../tags/tag104.xml" /><Relationship Id="rId17" Type="http://schemas.openxmlformats.org/officeDocument/2006/relationships/tags" Target="../tags/tag105.xml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tags" Target="../tags/tag95.xml" /><Relationship Id="rId8" Type="http://schemas.openxmlformats.org/officeDocument/2006/relationships/tags" Target="../tags/tag96.xml" /><Relationship Id="rId9" Type="http://schemas.openxmlformats.org/officeDocument/2006/relationships/tags" Target="../tags/tag9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4.xml" /><Relationship Id="rId11" Type="http://schemas.openxmlformats.org/officeDocument/2006/relationships/tags" Target="../tags/tag115.xml" /><Relationship Id="rId12" Type="http://schemas.openxmlformats.org/officeDocument/2006/relationships/tags" Target="../tags/tag116.xml" /><Relationship Id="rId2" Type="http://schemas.openxmlformats.org/officeDocument/2006/relationships/tags" Target="../tags/tag106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tags" Target="../tags/tag110.xml" /><Relationship Id="rId7" Type="http://schemas.openxmlformats.org/officeDocument/2006/relationships/tags" Target="../tags/tag111.xml" /><Relationship Id="rId8" Type="http://schemas.openxmlformats.org/officeDocument/2006/relationships/tags" Target="../tags/tag112.xml" /><Relationship Id="rId9" Type="http://schemas.openxmlformats.org/officeDocument/2006/relationships/tags" Target="../tags/tag11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1" name="矩形 130" title=""/>
          <p:cNvSpPr/>
          <p:nvPr>
            <p:custDataLst>
              <p:tags r:id="rId3"/>
            </p:custDataLst>
          </p:nvPr>
        </p:nvSpPr>
        <p:spPr>
          <a:xfrm rot="5400000">
            <a:off x="7763510" y="2131060"/>
            <a:ext cx="5410835" cy="3445510"/>
          </a:xfrm>
          <a:prstGeom prst="rect">
            <a:avLst/>
          </a:prstGeom>
          <a:solidFill>
            <a:srgbClr val="A4B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10227310" y="1327092"/>
            <a:ext cx="143192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rgbClr val="1511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李凭箜篌引</a:t>
            </a:r>
            <a:endParaRPr lang="zh-CN" altLang="en-US" sz="6600" b="1">
              <a:solidFill>
                <a:srgbClr val="1511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34" name="图片 3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9166267" y="3801422"/>
            <a:ext cx="568918" cy="568918"/>
          </a:xfrm>
          <a:prstGeom prst="rect">
            <a:avLst/>
          </a:prstGeom>
        </p:spPr>
      </p:pic>
      <p:pic>
        <p:nvPicPr>
          <p:cNvPr id="438" name="图片 437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9363117" y="5778554"/>
            <a:ext cx="568918" cy="568918"/>
          </a:xfrm>
          <a:prstGeom prst="rect">
            <a:avLst/>
          </a:prstGeom>
        </p:spPr>
      </p:pic>
      <p:sp>
        <p:nvSpPr>
          <p:cNvPr id="35" name="文本框 34" title=""/>
          <p:cNvSpPr txBox="1"/>
          <p:nvPr>
            <p:custDataLst>
              <p:tags r:id="rId8"/>
            </p:custDataLst>
          </p:nvPr>
        </p:nvSpPr>
        <p:spPr>
          <a:xfrm>
            <a:off x="9246870" y="4200525"/>
            <a:ext cx="5689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solidFill>
                  <a:srgbClr val="151110"/>
                </a:solidFill>
                <a:latin typeface="楷体" panose="02010609060101010101" charset="-122"/>
                <a:ea typeface="楷体" panose="02010609060101010101" charset="-122"/>
                <a:cs typeface="兰米硬笔行楷" panose="02000503000000000000" charset="-122"/>
              </a:rPr>
              <a:t>李</a:t>
            </a:r>
            <a:endParaRPr lang="zh-CN" sz="3600" b="1">
              <a:solidFill>
                <a:srgbClr val="151110"/>
              </a:solidFill>
              <a:latin typeface="楷体" panose="02010609060101010101" charset="-122"/>
              <a:ea typeface="楷体" panose="02010609060101010101" charset="-122"/>
              <a:cs typeface="兰米硬笔行楷" panose="02000503000000000000" charset="-122"/>
            </a:endParaRPr>
          </a:p>
          <a:p>
            <a:endParaRPr lang="zh-CN" sz="3600" b="1">
              <a:solidFill>
                <a:srgbClr val="151110"/>
              </a:solidFill>
              <a:latin typeface="楷体" panose="02010609060101010101" charset="-122"/>
              <a:ea typeface="楷体" panose="02010609060101010101" charset="-122"/>
              <a:cs typeface="兰米硬笔行楷" panose="02000503000000000000" charset="-122"/>
            </a:endParaRPr>
          </a:p>
          <a:p>
            <a:r>
              <a:rPr lang="zh-CN" sz="3600" b="1">
                <a:solidFill>
                  <a:srgbClr val="151110"/>
                </a:solidFill>
                <a:latin typeface="楷体" panose="02010609060101010101" charset="-122"/>
                <a:ea typeface="楷体" panose="02010609060101010101" charset="-122"/>
                <a:cs typeface="兰米硬笔行楷" panose="02000503000000000000" charset="-122"/>
              </a:rPr>
              <a:t>贺</a:t>
            </a:r>
            <a:endParaRPr lang="zh-CN" sz="3600" b="1">
              <a:solidFill>
                <a:srgbClr val="151110"/>
              </a:solidFill>
              <a:latin typeface="楷体" panose="02010609060101010101" charset="-122"/>
              <a:ea typeface="楷体" panose="02010609060101010101" charset="-122"/>
              <a:cs typeface="兰米硬笔行楷" panose="02000503000000000000" charset="-122"/>
            </a:endParaRPr>
          </a:p>
        </p:txBody>
      </p:sp>
      <p:pic>
        <p:nvPicPr>
          <p:cNvPr id="28674" name="Picture 2" title="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593258" y="1148427"/>
            <a:ext cx="4753692" cy="48053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文本框 44" title=""/>
          <p:cNvSpPr txBox="1"/>
          <p:nvPr>
            <p:custDataLst>
              <p:tags r:id="rId11"/>
            </p:custDataLst>
          </p:nvPr>
        </p:nvSpPr>
        <p:spPr>
          <a:xfrm>
            <a:off x="74295" y="122555"/>
            <a:ext cx="684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kern="0" noProof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【中职专用】统编版·基础模块（上册）</a:t>
            </a:r>
            <a:endParaRPr lang="zh-CN" altLang="en-US" sz="2800" b="1" kern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68275" y="3873500"/>
            <a:ext cx="1799590" cy="272288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245235" y="3873500"/>
            <a:ext cx="1590675" cy="2852420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048240" y="45085"/>
            <a:ext cx="2143760" cy="67056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3502025" y="1042670"/>
            <a:ext cx="37566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空山凝云颓不流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1120140" y="2761615"/>
            <a:ext cx="10187305" cy="301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charset="0"/>
              <a:buNone/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采用</a:t>
            </a:r>
            <a:r>
              <a:rPr lang="zh-CN" altLang="en-US" sz="28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夸张、拟人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手法，渲染箜篌演奏的强烈感染力。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  <a:p>
            <a:pPr indent="4572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charset="0"/>
              <a:buNone/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“颓”字恰恰和上一句的“张”字构成了一种对比，“张”字饱满，“颓”字无力。“颓”字形象的描绘出流云被音乐击中的刹那情态。此处既侧面烘托箜篌声神奇美妙，也指演奏者技艺高超，以实写虚，亦真亦幻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4793615" y="1849755"/>
            <a:ext cx="2191385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新魏" panose="02010800040101010101" pitchFamily="2" charset="-122"/>
                <a:sym typeface="+mn-ea"/>
              </a:rPr>
              <a:t>移情于物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新魏" panose="02010800040101010101" pitchFamily="2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983615" y="1113155"/>
            <a:ext cx="96837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吴丝蜀桐张高秋，空山凝云颓不流。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写出了箜篌的什么特点？用了什么手法？</a:t>
            </a:r>
            <a:endParaRPr lang="zh-CN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1831975" y="2967355"/>
            <a:ext cx="3963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张：秋日高远气象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1831975" y="3954780"/>
            <a:ext cx="3963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颓：白云凝神倾听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右箭头 9" title=""/>
          <p:cNvSpPr/>
          <p:nvPr>
            <p:custDataLst>
              <p:tags r:id="rId11"/>
            </p:custDataLst>
          </p:nvPr>
        </p:nvSpPr>
        <p:spPr>
          <a:xfrm>
            <a:off x="5795645" y="3370580"/>
            <a:ext cx="1473835" cy="51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7696200" y="3309620"/>
            <a:ext cx="1251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对 比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1831975" y="4869498"/>
            <a:ext cx="1878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空山凝云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右箭头 11" title=""/>
          <p:cNvSpPr/>
          <p:nvPr>
            <p:custDataLst>
              <p:tags r:id="rId14"/>
            </p:custDataLst>
          </p:nvPr>
        </p:nvSpPr>
        <p:spPr>
          <a:xfrm>
            <a:off x="3710940" y="4936490"/>
            <a:ext cx="859790" cy="387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 title=""/>
          <p:cNvSpPr txBox="1"/>
          <p:nvPr>
            <p:custDataLst>
              <p:tags r:id="rId15"/>
            </p:custDataLst>
          </p:nvPr>
        </p:nvSpPr>
        <p:spPr>
          <a:xfrm>
            <a:off x="5198745" y="4592955"/>
            <a:ext cx="44018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  <a:ea typeface="华文新魏" panose="02010800040101010101" pitchFamily="2" charset="-122"/>
                <a:cs typeface="+mn-ea"/>
                <a:sym typeface="+mn-ea"/>
              </a:rPr>
              <a:t>移情于物，极力烘托箜篌声神奇美妙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3821430" y="974725"/>
            <a:ext cx="38531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江娥啼竹素女愁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568960" y="1681480"/>
            <a:ext cx="11075035" cy="4912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【典故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:江娥】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一作“湘娥”。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李衎《竹谱详录》卷六：“泪竹生全湘九疑山中……《述异记》云：‘舜南巡，葬于苍梧，尧二女娥皇、女英泪下沾竹，文悉为之斑。’一名湘妃竹。”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【典故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:素女】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zh-CN" altLang="en-US" sz="2800" spc="-100">
                <a:solidFill>
                  <a:srgbClr val="0070C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传说中的神女。</a:t>
            </a:r>
            <a:r>
              <a:rPr lang="zh-CN" altLang="en-US" sz="2800" b="1" spc="-100">
                <a:solidFill>
                  <a:srgbClr val="0070C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《汉书·郊祀志上》：“秦帝使素女鼓五十弦瑟，帝禁不止，故破其瑟为二十五弦。”</a:t>
            </a:r>
            <a:endParaRPr lang="zh-CN" altLang="en-US" sz="2800" b="1" spc="-100">
              <a:solidFill>
                <a:srgbClr val="0070C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音乐变得愁苦郁闷，我们仿佛听到娥皇和女英在湘江边为舜痛哭不己，泪尽，继之以血，将湘江之竹尽染绯红；又仿佛在重温素女弹奏起五十弦瑟，令人悲不自禁。从侧面写出了音乐声的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悲恻动人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1327785" y="2199005"/>
            <a:ext cx="953579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spcAft>
                <a:spcPts val="1000"/>
              </a:spcAft>
              <a:buNone/>
            </a:pPr>
            <a:r>
              <a:rPr sz="36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前四句，诗人故意突破按顺序交待人物、时间、地点的一般写法，另作精心安排，先写琴，写声，然后写人。</a:t>
            </a: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目的是</a:t>
            </a:r>
            <a:r>
              <a:rPr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突出乐声</a:t>
            </a: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1633220" y="1278890"/>
            <a:ext cx="609536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为什么先交代乐声后写人物呢</a:t>
            </a:r>
            <a:r>
              <a:rPr lang="zh-CN" sz="32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？</a:t>
            </a:r>
            <a:endParaRPr lang="zh-CN" altLang="en-US" sz="32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2350770" y="1191260"/>
            <a:ext cx="7140575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5000"/>
              </a:lnSpc>
              <a:buClrTx/>
              <a:buSzTx/>
              <a:buNone/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昆山玉碎凤凰叫，芙蓉泣露香兰笑。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5000"/>
              </a:lnSpc>
              <a:buClrTx/>
              <a:buSzTx/>
              <a:buNone/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十二门前融冷光，二十三丝动紫皇。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1296670" y="2945130"/>
            <a:ext cx="9249410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30000"/>
              </a:lnSpc>
              <a:buClrTx/>
              <a:buSzTx/>
              <a:buFontTx/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乐声清脆动听得就像昆仑山美玉击碎，凤凰鸣叫；时而使芙蓉在露水中饮泣，时而使香兰开怀欢笑。</a:t>
            </a:r>
            <a:b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</a:b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  清脆的乐声，融和了长安城十二门前的清冷光气。二十三根弦丝高弹轻拨，打动了高高在上的天帝。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317500" y="2452370"/>
            <a:ext cx="665480" cy="23069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箜篌乐声</a:t>
            </a:r>
            <a:endParaRPr lang="zh-CN" altLang="en-US" sz="3600" b="1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3"/>
            </p:custDataLst>
          </p:nvPr>
        </p:nvSpPr>
        <p:spPr>
          <a:xfrm>
            <a:off x="1584325" y="1525270"/>
            <a:ext cx="83197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昆山玉碎凤凰叫，芙蓉泣露香兰笑。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1302385" y="3218180"/>
            <a:ext cx="88836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“玉碎，状其声之</a:t>
            </a:r>
            <a:r>
              <a:rPr lang="zh-CN" altLang="en-US" sz="28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清脆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；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   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凤叫，状其声之</a:t>
            </a:r>
            <a:r>
              <a:rPr lang="zh-CN" altLang="en-US" sz="28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和缓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。”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“芙蓉泣，状其声之</a:t>
            </a:r>
            <a:r>
              <a:rPr lang="zh-CN" altLang="en-US" sz="28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惨淡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；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香兰笑，状其声之</a:t>
            </a:r>
            <a:r>
              <a:rPr lang="zh-CN" altLang="en-US" sz="28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清丽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。”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0"/>
            </p:custDataLst>
          </p:nvPr>
        </p:nvSpPr>
        <p:spPr>
          <a:xfrm>
            <a:off x="8537575" y="4601845"/>
            <a:ext cx="26250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衬托其声之美</a:t>
            </a:r>
            <a:endParaRPr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1"/>
            </p:custDataLst>
          </p:nvPr>
        </p:nvSpPr>
        <p:spPr>
          <a:xfrm>
            <a:off x="2198370" y="2480945"/>
            <a:ext cx="20256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以声写声</a:t>
            </a:r>
            <a:endParaRPr lang="zh-CN" altLang="en-US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2"/>
            </p:custDataLst>
          </p:nvPr>
        </p:nvSpPr>
        <p:spPr>
          <a:xfrm>
            <a:off x="6460490" y="2480945"/>
            <a:ext cx="1987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以形写声</a:t>
            </a:r>
            <a:endParaRPr lang="zh-CN" altLang="en-US" sz="32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3"/>
            </p:custDataLst>
          </p:nvPr>
        </p:nvSpPr>
        <p:spPr>
          <a:xfrm>
            <a:off x="1391920" y="5085080"/>
            <a:ext cx="7907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zh-CN" sz="32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琴音不仅可以耳闻，而且可以目睹。</a:t>
            </a:r>
            <a:endParaRPr lang="zh-CN" altLang="en-US" sz="40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4"/>
            </p:custDataLst>
          </p:nvPr>
        </p:nvSpPr>
        <p:spPr>
          <a:xfrm>
            <a:off x="1459230" y="5819140"/>
            <a:ext cx="14605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zh-CN" sz="40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通感</a:t>
            </a:r>
            <a:endParaRPr lang="zh-CN" altLang="en-US" sz="40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5"/>
            </p:custDataLst>
          </p:nvPr>
        </p:nvSpPr>
        <p:spPr>
          <a:xfrm>
            <a:off x="8669482" y="5950183"/>
            <a:ext cx="27504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000"/>
              </a:spcAft>
              <a:buClrTx/>
              <a:buSzTx/>
              <a:buFontTx/>
            </a:pPr>
            <a:r>
              <a:rPr lang="zh-CN" sz="40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正面描写</a:t>
            </a:r>
            <a:endParaRPr lang="zh-CN" sz="40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7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5457190" y="931545"/>
            <a:ext cx="20142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以形比声</a:t>
            </a:r>
            <a:endParaRPr lang="zh-CN" altLang="en-US" sz="36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6" name="表格 5" title="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1403985" y="1818005"/>
          <a:ext cx="9561195" cy="389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185"/>
                <a:gridCol w="4159885"/>
                <a:gridCol w="3667125"/>
              </a:tblGrid>
              <a:tr h="69342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形象感</a:t>
                      </a: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乐声特点</a:t>
                      </a: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昆山玉碎</a:t>
                      </a: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凤凰叫</a:t>
                      </a: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芙蓉泣露</a:t>
                      </a: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香兰笑</a:t>
                      </a: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文本框 14" title=""/>
          <p:cNvSpPr txBox="1"/>
          <p:nvPr>
            <p:custDataLst>
              <p:tags r:id="rId10"/>
            </p:custDataLst>
          </p:nvPr>
        </p:nvSpPr>
        <p:spPr>
          <a:xfrm>
            <a:off x="7611110" y="5006975"/>
            <a:ext cx="22618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欢快愉悦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1"/>
            </p:custDataLst>
          </p:nvPr>
        </p:nvSpPr>
        <p:spPr>
          <a:xfrm>
            <a:off x="7611110" y="4229100"/>
            <a:ext cx="1595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凄凉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12"/>
            </p:custDataLst>
          </p:nvPr>
        </p:nvSpPr>
        <p:spPr>
          <a:xfrm>
            <a:off x="3529330" y="5064125"/>
            <a:ext cx="35648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兰花盛开宛如笑靥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13"/>
            </p:custDataLst>
          </p:nvPr>
        </p:nvSpPr>
        <p:spPr>
          <a:xfrm>
            <a:off x="3529330" y="2673350"/>
            <a:ext cx="2002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山崩地裂</a:t>
            </a:r>
            <a:endParaRPr lang="zh-CN" altLang="en-US" sz="3200" b="1">
              <a:solidFill>
                <a:schemeClr val="hlink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4"/>
            </p:custDataLst>
          </p:nvPr>
        </p:nvSpPr>
        <p:spPr>
          <a:xfrm>
            <a:off x="7611110" y="2673350"/>
            <a:ext cx="3354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乐声乍起的壮观</a:t>
            </a:r>
            <a:endParaRPr lang="zh-CN" altLang="en-US" sz="3200" b="1">
              <a:solidFill>
                <a:schemeClr val="hlink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15"/>
            </p:custDataLst>
          </p:nvPr>
        </p:nvSpPr>
        <p:spPr>
          <a:xfrm>
            <a:off x="3529330" y="3470275"/>
            <a:ext cx="22561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孤独哀鸣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16"/>
            </p:custDataLst>
          </p:nvPr>
        </p:nvSpPr>
        <p:spPr>
          <a:xfrm>
            <a:off x="7611110" y="3451225"/>
            <a:ext cx="11023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幽怨</a:t>
            </a:r>
            <a:endParaRPr lang="zh-CN" altLang="en-US" sz="3200" b="1">
              <a:solidFill>
                <a:schemeClr val="hlink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17"/>
            </p:custDataLst>
          </p:nvPr>
        </p:nvSpPr>
        <p:spPr>
          <a:xfrm>
            <a:off x="3529330" y="4267200"/>
            <a:ext cx="2345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露滴残荷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8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1709420" y="1353185"/>
            <a:ext cx="83197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十二门前融冷光，二十三丝动紫皇。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2030730" y="3310255"/>
            <a:ext cx="87223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3200" b="1"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 </a:t>
            </a:r>
            <a:r>
              <a:rPr sz="3200" b="1"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巧妙的</a:t>
            </a:r>
            <a:r>
              <a:rPr sz="32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过渡</a:t>
            </a:r>
            <a:r>
              <a:rPr sz="3200" b="1"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手法，承上启下，比较自然地把诗歌的意境由</a:t>
            </a:r>
            <a:r>
              <a:rPr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人间扩大到仙府</a:t>
            </a:r>
            <a:r>
              <a:rPr sz="3200" b="1"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2176145" y="2393315"/>
            <a:ext cx="39198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过渡</a:t>
            </a:r>
            <a:r>
              <a:rPr lang="en-US" altLang="zh-CN" sz="32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——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承上启下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480800" y="104140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文本框 8" title=""/>
          <p:cNvSpPr txBox="1"/>
          <p:nvPr>
            <p:custDataLst>
              <p:tags r:id="rId3"/>
            </p:custDataLst>
          </p:nvPr>
        </p:nvSpPr>
        <p:spPr>
          <a:xfrm>
            <a:off x="317500" y="2452370"/>
            <a:ext cx="665480" cy="23069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音乐效果</a:t>
            </a:r>
            <a:endParaRPr lang="zh-CN" altLang="en-US" sz="3600" b="1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2893695" y="1107440"/>
            <a:ext cx="7140575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女娲炼石补天处，石破天惊逗秋雨。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梦入神山教神妪，老鱼跳波瘦蛟舞。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吴质不眠倚桂树，露脚斜飞湿寒兔。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0"/>
            </p:custDataLst>
          </p:nvPr>
        </p:nvSpPr>
        <p:spPr>
          <a:xfrm>
            <a:off x="1357630" y="3240405"/>
            <a:ext cx="1023493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高亢的乐声直冲云霄，冲上女娲炼石补过的天际。好似补天的五彩石被击破，逗落了漫天绵绵秋雨。幻觉中仿佛乐工进入了神山，把技艺向女仙传授；老鱼兴奋得在波中跳跃，瘦蛟也翩翩起舞乐悠悠。月宫中吴刚被乐声吸引，彻夜不眠在桂树下逗留。桂树下的兔子也伫立聆听，不顾露珠斜飞寒飕飕！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3931920" y="1772285"/>
            <a:ext cx="3419475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女娲炼石补天处，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石破天惊逗秋雨。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梦入神山教神妪，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老鱼跳波瘦蛟舞。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吴质不眠倚桂树，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露脚斜飞湿寒兔。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2658745" y="1007745"/>
            <a:ext cx="12731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</a:rPr>
              <a:t>现实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135175" name="文本框 135174" title=""/>
          <p:cNvSpPr txBox="1"/>
          <p:nvPr>
            <p:custDataLst>
              <p:tags r:id="rId5"/>
            </p:custDataLst>
          </p:nvPr>
        </p:nvSpPr>
        <p:spPr>
          <a:xfrm>
            <a:off x="2658745" y="2230755"/>
            <a:ext cx="1078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天上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6"/>
            </p:custDataLst>
          </p:nvPr>
        </p:nvSpPr>
        <p:spPr>
          <a:xfrm>
            <a:off x="2658745" y="3392170"/>
            <a:ext cx="1123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神山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2658745" y="4553585"/>
            <a:ext cx="10795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月宫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8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9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10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1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2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下箭头 6" title=""/>
          <p:cNvSpPr/>
          <p:nvPr>
            <p:custDataLst>
              <p:tags r:id="rId13"/>
            </p:custDataLst>
          </p:nvPr>
        </p:nvSpPr>
        <p:spPr>
          <a:xfrm>
            <a:off x="2858770" y="1772285"/>
            <a:ext cx="389255" cy="4584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 title=""/>
          <p:cNvSpPr/>
          <p:nvPr>
            <p:custDataLst>
              <p:tags r:id="rId14"/>
            </p:custDataLst>
          </p:nvPr>
        </p:nvSpPr>
        <p:spPr>
          <a:xfrm>
            <a:off x="2858770" y="2874010"/>
            <a:ext cx="389255" cy="4584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 title=""/>
          <p:cNvSpPr/>
          <p:nvPr>
            <p:custDataLst>
              <p:tags r:id="rId15"/>
            </p:custDataLst>
          </p:nvPr>
        </p:nvSpPr>
        <p:spPr>
          <a:xfrm>
            <a:off x="2858770" y="4035425"/>
            <a:ext cx="389255" cy="4584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title=""/>
          <p:cNvSpPr txBox="1"/>
          <p:nvPr>
            <p:custDataLst>
              <p:tags r:id="rId16"/>
            </p:custDataLst>
          </p:nvPr>
        </p:nvSpPr>
        <p:spPr>
          <a:xfrm>
            <a:off x="8576310" y="1652905"/>
            <a:ext cx="23075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40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侧面描写</a:t>
            </a:r>
            <a:endParaRPr lang="zh-CN" sz="40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7"/>
            </p:custDataLst>
          </p:nvPr>
        </p:nvSpPr>
        <p:spPr>
          <a:xfrm>
            <a:off x="8467090" y="3481070"/>
            <a:ext cx="85280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</a:rPr>
              <a:t>动静结合</a:t>
            </a:r>
            <a:endParaRPr lang="zh-CN" altLang="en-US" sz="32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8"/>
            </p:custDataLst>
          </p:nvPr>
        </p:nvSpPr>
        <p:spPr>
          <a:xfrm>
            <a:off x="7004540" y="4701320"/>
            <a:ext cx="1298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</a:rPr>
              <a:t>静</a:t>
            </a:r>
            <a:endParaRPr lang="zh-CN" altLang="en-US" sz="32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9"/>
            </p:custDataLst>
          </p:nvPr>
        </p:nvSpPr>
        <p:spPr>
          <a:xfrm>
            <a:off x="7004540" y="3451792"/>
            <a:ext cx="1298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楷体" panose="02010609060101010101" charset="-122"/>
              </a:rPr>
              <a:t>动</a:t>
            </a:r>
            <a:endParaRPr lang="zh-CN" altLang="en-US" sz="3200" b="1">
              <a:solidFill>
                <a:srgbClr val="C0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</p:txBody>
      </p:sp>
      <p:sp>
        <p:nvSpPr>
          <p:cNvPr id="11" name="右大括号 10" title=""/>
          <p:cNvSpPr/>
          <p:nvPr>
            <p:custDataLst>
              <p:tags r:id="rId20"/>
            </p:custDataLst>
          </p:nvPr>
        </p:nvSpPr>
        <p:spPr>
          <a:xfrm rot="10800000">
            <a:off x="3737928" y="2141220"/>
            <a:ext cx="194310" cy="793115"/>
          </a:xfrm>
          <a:prstGeom prst="rightBrace">
            <a:avLst>
              <a:gd name="adj1" fmla="val 4826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右大括号 13" title=""/>
          <p:cNvSpPr/>
          <p:nvPr>
            <p:custDataLst>
              <p:tags r:id="rId21"/>
            </p:custDataLst>
          </p:nvPr>
        </p:nvSpPr>
        <p:spPr>
          <a:xfrm rot="10800000">
            <a:off x="3737928" y="3332480"/>
            <a:ext cx="194310" cy="793115"/>
          </a:xfrm>
          <a:prstGeom prst="rightBrace">
            <a:avLst>
              <a:gd name="adj1" fmla="val 4826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右大括号 15" title=""/>
          <p:cNvSpPr/>
          <p:nvPr>
            <p:custDataLst>
              <p:tags r:id="rId22"/>
            </p:custDataLst>
          </p:nvPr>
        </p:nvSpPr>
        <p:spPr>
          <a:xfrm rot="10800000">
            <a:off x="3737928" y="4671060"/>
            <a:ext cx="194310" cy="793115"/>
          </a:xfrm>
          <a:prstGeom prst="rightBrace">
            <a:avLst>
              <a:gd name="adj1" fmla="val 4826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右大括号 16" title=""/>
          <p:cNvSpPr/>
          <p:nvPr>
            <p:custDataLst>
              <p:tags r:id="rId23"/>
            </p:custDataLst>
          </p:nvPr>
        </p:nvSpPr>
        <p:spPr>
          <a:xfrm>
            <a:off x="7130098" y="3338195"/>
            <a:ext cx="194310" cy="793115"/>
          </a:xfrm>
          <a:prstGeom prst="rightBrace">
            <a:avLst>
              <a:gd name="adj1" fmla="val 4826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右大括号 17" title=""/>
          <p:cNvSpPr/>
          <p:nvPr>
            <p:custDataLst>
              <p:tags r:id="rId24"/>
            </p:custDataLst>
          </p:nvPr>
        </p:nvSpPr>
        <p:spPr>
          <a:xfrm>
            <a:off x="7156768" y="4701540"/>
            <a:ext cx="194310" cy="793115"/>
          </a:xfrm>
          <a:prstGeom prst="rightBrace">
            <a:avLst>
              <a:gd name="adj1" fmla="val 4826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右大括号 18" title=""/>
          <p:cNvSpPr/>
          <p:nvPr>
            <p:custDataLst>
              <p:tags r:id="rId25"/>
            </p:custDataLst>
          </p:nvPr>
        </p:nvSpPr>
        <p:spPr>
          <a:xfrm>
            <a:off x="8072755" y="3748405"/>
            <a:ext cx="210820" cy="1431925"/>
          </a:xfrm>
          <a:prstGeom prst="rightBrace">
            <a:avLst>
              <a:gd name="adj1" fmla="val 48264"/>
              <a:gd name="adj2" fmla="val 48647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5175" grpId="0"/>
      <p:bldP spid="11" grpId="2" animBg="1"/>
      <p:bldP spid="8" grpId="0" animBg="1"/>
      <p:bldP spid="4" grpId="0"/>
      <p:bldP spid="14" grpId="2" animBg="1"/>
      <p:bldP spid="9" grpId="0" animBg="1"/>
      <p:bldP spid="5" grpId="0"/>
      <p:bldP spid="16" grpId="2" animBg="1"/>
      <p:bldP spid="15" grpId="0"/>
      <p:bldP spid="17" grpId="2" animBg="1"/>
      <p:bldP spid="13" grpId="0"/>
      <p:bldP spid="18" grpId="2" animBg="1"/>
      <p:bldP spid="19" grpId="2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诗歌导读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776605" y="1019810"/>
            <a:ext cx="1072642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这首诗赞美李凭弹奏箜篌的高超技艺。全诗韵律和谐，节奏明快。前四句先写箜篌之声，再写弹奏之人，突出了乐声的艺术力量。五六句或借声写声，或借形写声，渲染出乐声的起伏多变和美妙动听。从第七句到篇终，集中描写音乐的神奇效果，以月亮寒光因之融化、紫皇为之感动、石为之破、天为之惊、雨为之降、老鱼为之跳跃、瘦蛟为之起舞、吴刚为之不眠等众多神话意象，来表现李凭弹奏箜篌之音的无穷魅力。全诗构思新奇，想象特异，体现了李贺诗歌的独特风格。诵读此诗，仔细体会李贺摹写声音手法之妙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6" name="直接连接符 5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168400" y="878205"/>
            <a:ext cx="996188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这场演奏会除了诗人外还有哪些“听众”？他们听了箜篌之后又什么反应？</a:t>
            </a:r>
            <a:endParaRPr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1061085" y="2493010"/>
            <a:ext cx="107143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天空浮云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停步聆听  </a:t>
            </a: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      江娥素女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愁啼哀思</a:t>
            </a:r>
            <a:endParaRPr lang="zh-CN" altLang="en-US" sz="32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至上紫皇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扣动心弦      </a:t>
            </a: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  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  </a:t>
            </a: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补天女娲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听得入迷</a:t>
            </a:r>
            <a:endParaRPr lang="zh-CN" altLang="en-US" sz="3200" b="1">
              <a:latin typeface="黑体" panose="02010609060101010101" pitchFamily="49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山中神妪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折服请教</a:t>
            </a: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       老鱼瘦蛟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跳跃起舞</a:t>
            </a:r>
            <a:endParaRPr lang="zh-CN" altLang="en-US" sz="3200" b="1">
              <a:latin typeface="黑体" panose="02010609060101010101" pitchFamily="49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伐树吴刚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通宵不眠  </a:t>
            </a:r>
            <a:r>
              <a:rPr lang="zh-CN" altLang="en-US" sz="3200" b="1">
                <a:latin typeface="黑体" panose="02010609060101010101" pitchFamily="49" charset="-122"/>
                <a:ea typeface="楷体" panose="02010609060101010101" charset="-122"/>
              </a:rPr>
              <a:t>      月宫玉兔</a:t>
            </a:r>
            <a:r>
              <a:rPr lang="en-US" altLang="zh-CN" sz="3200" b="1">
                <a:latin typeface="黑体" panose="02010609060101010101" pitchFamily="49" charset="-122"/>
                <a:ea typeface="楷体" panose="02010609060101010101" charset="-122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如醉如痴</a:t>
            </a:r>
            <a:endParaRPr lang="zh-CN" altLang="en-US" sz="32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6" name="直接连接符 5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438910" y="1099820"/>
            <a:ext cx="990473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这场演奏会写听众反应目的是什么？</a:t>
            </a:r>
            <a:endParaRPr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这里主要采用了什么手法来表现音乐？</a:t>
            </a:r>
            <a:endParaRPr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371600" y="2613025"/>
            <a:ext cx="97783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通过这些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听众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的反应，烘托了箜篌曲调的不同凡响和李凭弹奏技艺的高超。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  <a:p>
            <a:pPr indent="457200" fontAlgn="auto"/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  <a:p>
            <a:pPr indent="457200" fontAlgn="auto"/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楷体" panose="02010609060101010101" charset="-122"/>
              </a:rPr>
              <a:t>侧面烘托，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楷体" panose="02010609060101010101" charset="-122"/>
              </a:rPr>
              <a:t>即通过对周围人物或环境的描写来表现主要对象。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楷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6" name="直接连接符 5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904365" y="1045845"/>
            <a:ext cx="8954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latin typeface="黑体" panose="02010609060101010101" pitchFamily="49" charset="-122"/>
                <a:ea typeface="楷体" panose="02010609060101010101" charset="-122"/>
                <a:sym typeface="+mn-ea"/>
              </a:rPr>
              <a:t>从乐声和音效角度赏析《李凭箜篌引》，请填写下表。</a:t>
            </a:r>
            <a:endParaRPr lang="zh-CN" altLang="zh-CN" sz="2800" b="1">
              <a:latin typeface="黑体" panose="02010609060101010101" pitchFamily="49" charset="-122"/>
              <a:ea typeface="楷体" panose="02010609060101010101" charset="-122"/>
              <a:sym typeface="+mn-ea"/>
            </a:endParaRPr>
          </a:p>
        </p:txBody>
      </p:sp>
      <p:graphicFrame>
        <p:nvGraphicFramePr>
          <p:cNvPr id="5" name="表格 4" title="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776605" y="1834515"/>
          <a:ext cx="10556875" cy="3200400"/>
        </p:xfrm>
        <a:graphic>
          <a:graphicData uri="http://schemas.openxmlformats.org/drawingml/2006/table">
            <a:tbl>
              <a:tblPr/>
              <a:tblGrid>
                <a:gridCol w="884555"/>
                <a:gridCol w="2585085"/>
                <a:gridCol w="2654935"/>
                <a:gridCol w="1520825"/>
                <a:gridCol w="1403985"/>
                <a:gridCol w="1507490"/>
              </a:tblGrid>
              <a:tr h="64008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角度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文章句子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修辞及效果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描写手法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439167"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描写乐声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昆山玉碎凤凰叫，芙蓉泣露香兰笑。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昆山玉碎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　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比喻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endParaRPr lang="zh-CN" sz="2800" b="1" kern="100">
                        <a:effectLst/>
                        <a:latin typeface="宋体" panose="02010600030101010101" pitchFamily="2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6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凤凰叫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舒缓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43916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芙蓉泣露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　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43916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香兰笑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altLang="en-US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清丽</a:t>
                      </a:r>
                      <a:endParaRPr lang="zh-CN" altLang="en-US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7082246" y="2552972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kern="100">
                <a:solidFill>
                  <a:srgbClr val="3333FF"/>
                </a:solidFill>
                <a:latin typeface="黑体" panose="02010609060101010101" pitchFamily="49" charset="-122"/>
                <a:ea typeface="楷体" panose="02010609060101010101" charset="-122"/>
                <a:cs typeface="Times New Roman" panose="02020603050405020304"/>
              </a:rPr>
              <a:t>清脆</a:t>
            </a:r>
            <a:endParaRPr lang="zh-CN" altLang="zh-CN" sz="2800" b="1" kern="100">
              <a:solidFill>
                <a:srgbClr val="3333FF"/>
              </a:solidFill>
              <a:latin typeface="黑体" panose="02010609060101010101" pitchFamily="49" charset="-122"/>
              <a:ea typeface="楷体" panose="02010609060101010101" charset="-122"/>
              <a:cs typeface="Times New Roman" panose="02020603050405020304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1"/>
            </p:custDataLst>
          </p:nvPr>
        </p:nvSpPr>
        <p:spPr>
          <a:xfrm>
            <a:off x="7082246" y="3803043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kern="100">
                <a:solidFill>
                  <a:srgbClr val="3333FF"/>
                </a:solidFill>
                <a:latin typeface="黑体" panose="02010609060101010101" pitchFamily="49" charset="-122"/>
                <a:ea typeface="楷体" panose="02010609060101010101" charset="-122"/>
                <a:cs typeface="Times New Roman" panose="02020603050405020304"/>
              </a:rPr>
              <a:t>惨淡</a:t>
            </a:r>
            <a:endParaRPr lang="zh-CN" altLang="en-US" sz="2800" b="1" kern="100">
              <a:solidFill>
                <a:srgbClr val="3333FF"/>
              </a:solidFill>
              <a:latin typeface="黑体" panose="02010609060101010101" pitchFamily="49" charset="-122"/>
              <a:ea typeface="楷体" panose="02010609060101010101" charset="-122"/>
              <a:cs typeface="Times New Roman" panose="02020603050405020304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2"/>
            </p:custDataLst>
          </p:nvPr>
        </p:nvSpPr>
        <p:spPr>
          <a:xfrm>
            <a:off x="9985012" y="3181209"/>
            <a:ext cx="1168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kern="100">
                <a:solidFill>
                  <a:srgbClr val="7030A0"/>
                </a:solidFill>
                <a:latin typeface="黑体" panose="02010609060101010101" pitchFamily="49" charset="-122"/>
                <a:ea typeface="楷体" panose="02010609060101010101" charset="-122"/>
                <a:cs typeface="Times New Roman" panose="02020603050405020304"/>
              </a:rPr>
              <a:t>正面描写</a:t>
            </a:r>
            <a:endParaRPr lang="zh-CN" altLang="en-US" sz="2800" b="1" kern="100">
              <a:solidFill>
                <a:srgbClr val="7030A0"/>
              </a:solidFill>
              <a:latin typeface="黑体" panose="02010609060101010101" pitchFamily="49" charset="-122"/>
              <a:ea typeface="楷体" panose="02010609060101010101" charset="-122"/>
              <a:cs typeface="Times New Roman" panose="02020603050405020304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6" name="直接连接符 5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747326" y="949506"/>
          <a:ext cx="10773037" cy="5112585"/>
        </p:xfrm>
        <a:graphic>
          <a:graphicData uri="http://schemas.openxmlformats.org/drawingml/2006/table">
            <a:tbl>
              <a:tblPr/>
              <a:tblGrid>
                <a:gridCol w="664210"/>
                <a:gridCol w="5607764"/>
                <a:gridCol w="2001327"/>
                <a:gridCol w="863600"/>
                <a:gridCol w="1636136"/>
              </a:tblGrid>
              <a:tr h="715645">
                <a:tc rowSpan="7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描写音效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空山凝云颓不流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凝滞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endParaRPr lang="zh-CN" sz="2800" b="1" kern="100">
                        <a:effectLst/>
                        <a:latin typeface="宋体" panose="02010600030101010101" pitchFamily="2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侧面描写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63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江娥啼竹素女愁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endParaRPr lang="zh-CN" sz="2800" b="1" kern="100">
                        <a:effectLst/>
                        <a:latin typeface="宋体" panose="02010600030101010101" pitchFamily="2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71563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十二门前融冷光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清空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71563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二十三丝动紫皇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无限广袤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81879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女娲炼石补天处，石破天惊逗秋雨。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endParaRPr lang="zh-CN" sz="2800" b="1" kern="100">
                        <a:effectLst/>
                        <a:latin typeface="宋体" panose="02010600030101010101" pitchFamily="2" charset="-122"/>
                        <a:ea typeface="楷体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71563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梦入神山教神妪，老鱼跳波瘦蛟舞。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梦幻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71563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890395"/>
                        </a:tabLst>
                      </a:pPr>
                      <a:r>
                        <a:rPr lang="zh-CN" sz="2800" b="1" kern="100">
                          <a:effectLst/>
                          <a:latin typeface="黑体" panose="02010609060101010101" pitchFamily="49" charset="-122"/>
                          <a:ea typeface="楷体" panose="02010609060101010101" charset="-122"/>
                          <a:cs typeface="Times New Roman" panose="02020603050405020304"/>
                        </a:rPr>
                        <a:t>吴质不眠倚桂树，露脚斜飞湿寒兔。</a:t>
                      </a:r>
                      <a:endParaRPr lang="zh-CN" sz="2800" b="1" kern="100">
                        <a:effectLst/>
                        <a:latin typeface="黑体" panose="02010609060101010101" pitchFamily="49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7482113" y="1768018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kern="100">
                <a:solidFill>
                  <a:srgbClr val="3333FF"/>
                </a:solidFill>
                <a:latin typeface="黑体" panose="02010609060101010101" pitchFamily="49" charset="-122"/>
                <a:ea typeface="楷体" panose="02010609060101010101" charset="-122"/>
                <a:cs typeface="Times New Roman" panose="02020603050405020304"/>
              </a:rPr>
              <a:t>幽怨</a:t>
            </a:r>
            <a:endParaRPr lang="zh-CN" altLang="en-US" sz="2800" b="1" kern="100">
              <a:solidFill>
                <a:srgbClr val="3333FF"/>
              </a:solidFill>
              <a:latin typeface="黑体" panose="02010609060101010101" pitchFamily="49" charset="-122"/>
              <a:ea typeface="楷体" panose="02010609060101010101" charset="-122"/>
              <a:cs typeface="Times New Roman" panose="02020603050405020304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7482113" y="4045852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kern="100">
                <a:solidFill>
                  <a:srgbClr val="3333FF"/>
                </a:solidFill>
                <a:latin typeface="黑体" panose="02010609060101010101" pitchFamily="49" charset="-122"/>
                <a:ea typeface="楷体" panose="02010609060101010101" charset="-122"/>
                <a:cs typeface="Times New Roman" panose="02020603050405020304"/>
              </a:rPr>
              <a:t>凄冷</a:t>
            </a:r>
            <a:endParaRPr lang="zh-CN" altLang="en-US" sz="2800" b="1" kern="100">
              <a:solidFill>
                <a:srgbClr val="3333FF"/>
              </a:solidFill>
              <a:latin typeface="黑体" panose="02010609060101010101" pitchFamily="49" charset="-122"/>
              <a:ea typeface="楷体" panose="02010609060101010101" charset="-122"/>
              <a:cs typeface="Times New Roman" panose="02020603050405020304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9158512" y="2508815"/>
            <a:ext cx="6604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7030A0"/>
                </a:solidFill>
                <a:latin typeface="黑体" panose="02010609060101010101" pitchFamily="49" charset="-122"/>
                <a:ea typeface="楷体" panose="02010609060101010101" charset="-122"/>
              </a:rPr>
              <a:t>想象</a:t>
            </a:r>
            <a:endParaRPr lang="en-US" altLang="zh-CN" sz="2800" b="1">
              <a:solidFill>
                <a:srgbClr val="7030A0"/>
              </a:solidFill>
              <a:latin typeface="黑体" panose="02010609060101010101" pitchFamily="49" charset="-122"/>
              <a:ea typeface="楷体" panose="02010609060101010101" charset="-122"/>
            </a:endParaRPr>
          </a:p>
          <a:p>
            <a:pPr algn="ctr"/>
            <a:endParaRPr lang="en-US" altLang="zh-CN" sz="2800" b="1">
              <a:solidFill>
                <a:srgbClr val="7030A0"/>
              </a:solidFill>
              <a:latin typeface="黑体" panose="02010609060101010101" pitchFamily="49" charset="-122"/>
              <a:ea typeface="楷体" panose="02010609060101010101" charset="-122"/>
            </a:endParaRPr>
          </a:p>
          <a:p>
            <a:pPr algn="ctr"/>
            <a:r>
              <a:rPr lang="zh-CN" altLang="en-US" sz="2800" b="1">
                <a:solidFill>
                  <a:srgbClr val="7030A0"/>
                </a:solidFill>
                <a:latin typeface="黑体" panose="02010609060101010101" pitchFamily="49" charset="-122"/>
                <a:ea typeface="楷体" panose="02010609060101010101" charset="-122"/>
              </a:rPr>
              <a:t>夸张</a:t>
            </a:r>
            <a:endParaRPr lang="zh-CN" altLang="en-US" sz="2800" b="1">
              <a:solidFill>
                <a:srgbClr val="7030A0"/>
              </a:solidFill>
              <a:latin typeface="黑体" panose="02010609060101010101" pitchFamily="49" charset="-122"/>
              <a:ea typeface="楷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6" name="直接连接符 5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表现手法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80110" y="2569210"/>
            <a:ext cx="99123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（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1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）主要运用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侧面烘托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手法，通过描摹音乐效果来衬托音乐本身。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（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2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）运用化无形为有形的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通感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手法和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夸张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手法。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（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3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）运用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浪漫主义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的创作方法，驰骋自由的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想象力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，通过瑰丽的神话世界来表现音乐的世界。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1109980" y="1122045"/>
            <a:ext cx="968184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lnSpc>
                <a:spcPct val="120000"/>
              </a:lnSpc>
              <a:buClrTx/>
              <a:buSzTx/>
              <a:buFontTx/>
            </a:pPr>
            <a:r>
              <a:rPr 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这首诗的最大特点是充满浪漫主义色彩。诗人是怎样表现“箜篌”演奏出来的优美音乐的？</a:t>
            </a:r>
            <a:endParaRPr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-121"/>
          <a:stretch>
            <a:fillRect/>
          </a:stretch>
        </p:blipFill>
        <p:spPr>
          <a:xfrm>
            <a:off x="9138285" y="3843655"/>
            <a:ext cx="2898140" cy="2845435"/>
          </a:xfrm>
          <a:prstGeom prst="rect">
            <a:avLst/>
          </a:prstGeom>
        </p:spPr>
      </p:pic>
      <p:cxnSp>
        <p:nvCxnSpPr>
          <p:cNvPr id="4" name="直接连接符 3" title=""/>
          <p:cNvCxnSpPr/>
          <p:nvPr>
            <p:custDataLst>
              <p:tags r:id="rId5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6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9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解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题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637540" y="1339850"/>
            <a:ext cx="9805035" cy="17697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28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①“李凭</a:t>
            </a:r>
            <a:r>
              <a:rPr lang="en-US" altLang="zh-CN" sz="28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”</a:t>
            </a:r>
            <a:r>
              <a:rPr lang="zh-CN" altLang="en-US" sz="28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：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元和年间著名的宫廷乐师，善弹箜篌。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  <a:p>
            <a:pPr indent="457200" algn="l"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28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②“箜篌”：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古代的一种弦乐器。历史悠久、源远流长，音域宽广、音色柔美清澈，表现力强。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637540" y="3048635"/>
            <a:ext cx="862520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20000"/>
              </a:lnSpc>
              <a:spcAft>
                <a:spcPts val="1000"/>
              </a:spcAft>
            </a:pPr>
            <a:r>
              <a:rPr lang="zh-CN" altLang="en-US" sz="28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③“引”：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乐府诗体的一种，与“歌”“行”“吟”一样，标明着古诗的一种体裁，篇幅较长，音节、格律一般比较自由，形式有五言、七言、杂言。属古体诗。（乐府歌行体）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作者简介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1294765" y="1587500"/>
            <a:ext cx="943673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李贺，字长吉，是中唐的独树一帜的诗人。因被诽谤诲父名而不得参加科举考试，后只做过一个九品的奉礼郎，不久辞官归故里而卒，年仅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27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岁。李贺少年时代就有才名，可惜仕途坎坷，怀才不遇，于是形成了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凄艳诡谲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的诗风，故被称为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诗鬼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43735" y="1039495"/>
            <a:ext cx="78695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zh-CN" altLang="en-US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箜篌（</a:t>
            </a:r>
            <a:r>
              <a:rPr lang="en-US" altLang="zh-CN" sz="3600" b="1" err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kōng hóu</a:t>
            </a:r>
            <a:r>
              <a:rPr lang="zh-CN" altLang="en-US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</a:t>
            </a:r>
            <a:r>
              <a:rPr lang="zh-CN" altLang="en-US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神妪（yù）  </a:t>
            </a:r>
            <a:endParaRPr lang="zh-CN" altLang="en-US" sz="36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200000"/>
              </a:lnSpc>
            </a:pPr>
            <a:r>
              <a:rPr lang="zh-CN" altLang="en-US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瘦蛟（jiāo）   </a:t>
            </a:r>
            <a:r>
              <a:rPr lang="en-US" altLang="zh-CN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</a:t>
            </a:r>
            <a:r>
              <a:rPr lang="zh-CN" altLang="en-US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露脚（lù）  </a:t>
            </a:r>
            <a:endParaRPr lang="zh-CN" altLang="en-US" sz="36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200000"/>
              </a:lnSpc>
            </a:pPr>
            <a:r>
              <a:rPr lang="zh-CN" altLang="en-US"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倚桂树（yǐ )</a:t>
            </a:r>
            <a:endParaRPr lang="zh-CN" altLang="en-US" sz="36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 flipV="1">
            <a:off x="983512" y="709735"/>
            <a:ext cx="1632585" cy="1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736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诵读</a:t>
            </a:r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诗歌</a:t>
            </a:r>
            <a:r>
              <a:rPr 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9459" name="Rectangle 4" title=""/>
          <p:cNvSpPr txBox="1"/>
          <p:nvPr>
            <p:custDataLst>
              <p:tags r:id="rId8"/>
            </p:custDataLst>
          </p:nvPr>
        </p:nvSpPr>
        <p:spPr>
          <a:xfrm>
            <a:off x="1747520" y="1209040"/>
            <a:ext cx="7493635" cy="44405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吴丝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蜀桐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秋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，空山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凝云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颓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江娥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啼竹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素女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愁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，李凭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弹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箜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篌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昆山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玉碎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凤凰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叫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，芙蓉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泣露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香兰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笑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十二门前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融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 二十三丝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紫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皇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女娲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炼石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补天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处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，石破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天惊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逗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秋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雨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梦入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神山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妪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，老鱼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跳波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瘦蛟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舞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吴质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不眠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倚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桂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树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，露脚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斜飞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湿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寒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李凭箜篌引" title="">
            <a:hlinkClick action="ppaction://media"/>
          </p:cNvPr>
          <p:cNvPicPr>
            <a:picLocks noRot="1" noChangeAspect="1"/>
          </p:cNvPicPr>
          <p:nvPr>
            <a:audioFile r:link="rId11"/>
            <p:custDataLst>
              <p:tags r:id="rId10"/>
            </p:custDataLst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95840" y="5571490"/>
            <a:ext cx="619125" cy="61912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5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整体感知</a:t>
            </a:r>
            <a:endParaRPr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1081405" y="1591945"/>
            <a:ext cx="93408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 fontAlgn="base">
              <a:spcBef>
                <a:spcPts val="450"/>
              </a:spcBef>
              <a:spcAft>
                <a:spcPts val="450"/>
              </a:spcAft>
            </a:pP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本诗是如何围绕诗题“李凭箜篌引”来展开行文的？</a:t>
            </a:r>
            <a:endParaRPr lang="zh-CN" altLang="en-US" sz="32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1816735" y="2526030"/>
            <a:ext cx="6162675" cy="2235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第一层（</a:t>
            </a:r>
            <a:r>
              <a:rPr lang="en-US" altLang="zh-CN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1-4</a:t>
            </a: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句）：写李凭出场。</a:t>
            </a:r>
            <a:endParaRPr lang="en-US" altLang="zh-CN" sz="28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200025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第二层（</a:t>
            </a:r>
            <a:r>
              <a:rPr lang="en-US" altLang="zh-CN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5-6</a:t>
            </a: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句）：描箜篌乐声。</a:t>
            </a:r>
            <a:endParaRPr lang="zh-CN" altLang="en-US" sz="28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200025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第三层（</a:t>
            </a:r>
            <a:r>
              <a:rPr lang="en-US" altLang="zh-CN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7-14</a:t>
            </a: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句）：描箜篌效果。</a:t>
            </a:r>
            <a:endParaRPr lang="zh-CN" altLang="en-US" sz="28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7" name="Picture 4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6F8F7">
                  <a:alpha val="100000"/>
                </a:srgbClr>
              </a:clrFrom>
              <a:clrTo>
                <a:srgbClr val="F6F8F7">
                  <a:alpha val="100000"/>
                  <a:alpha val="0"/>
                </a:srgbClr>
              </a:clrTo>
            </a:clrChange>
          </a:blip>
          <a:srcRect l="23334" b="586"/>
          <a:stretch>
            <a:fillRect/>
          </a:stretch>
        </p:blipFill>
        <p:spPr>
          <a:xfrm>
            <a:off x="9133205" y="3235325"/>
            <a:ext cx="2495550" cy="32086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2254250" y="1078865"/>
            <a:ext cx="7428230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吴丝蜀桐张高秋，空山凝云颓不流。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江娥啼竹素女愁，李凭中国弹箜篌。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1054735" y="3551555"/>
            <a:ext cx="105543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在深秋的夜晚，弹奏起吴丝蜀桐制成精美的箜篌。听到美妙的乐声，天空的白云凝聚起来不再飘游。</a:t>
            </a:r>
            <a:b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</a:b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 湘娥把泪珠洒满斑竹，九天素女也牵动满腔忧愁。出现这种情况，是由于乐工李凭在京城弹奏箜篌。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132099" name="文本框 132098" title=""/>
          <p:cNvSpPr txBox="1"/>
          <p:nvPr>
            <p:custDataLst>
              <p:tags r:id="rId10"/>
            </p:custDataLst>
          </p:nvPr>
        </p:nvSpPr>
        <p:spPr>
          <a:xfrm>
            <a:off x="1845945" y="2629535"/>
            <a:ext cx="1256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时间：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2101" name="文本框 132100" title=""/>
          <p:cNvSpPr txBox="1"/>
          <p:nvPr>
            <p:custDataLst>
              <p:tags r:id="rId11"/>
            </p:custDataLst>
          </p:nvPr>
        </p:nvSpPr>
        <p:spPr>
          <a:xfrm>
            <a:off x="4806315" y="2629535"/>
            <a:ext cx="1313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地点：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3102610" y="2629535"/>
            <a:ext cx="1256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高秋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3"/>
            </p:custDataLst>
          </p:nvPr>
        </p:nvSpPr>
        <p:spPr>
          <a:xfrm>
            <a:off x="6062980" y="2629535"/>
            <a:ext cx="227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中国（国都）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4"/>
            </p:custDataLst>
          </p:nvPr>
        </p:nvSpPr>
        <p:spPr>
          <a:xfrm>
            <a:off x="8730615" y="2629535"/>
            <a:ext cx="1337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演奏者：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5"/>
            </p:custDataLst>
          </p:nvPr>
        </p:nvSpPr>
        <p:spPr>
          <a:xfrm>
            <a:off x="10208895" y="2629535"/>
            <a:ext cx="1313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李凭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6"/>
            </p:custDataLst>
          </p:nvPr>
        </p:nvSpPr>
        <p:spPr>
          <a:xfrm>
            <a:off x="317500" y="2452370"/>
            <a:ext cx="665480" cy="23069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李凭出场</a:t>
            </a:r>
            <a:endParaRPr lang="zh-CN" altLang="en-US" sz="3600" b="1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1" grpId="1"/>
      <p:bldP spid="3" grpId="0"/>
      <p:bldP spid="6" grpId="1"/>
      <p:bldP spid="7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343660" y="2120265"/>
            <a:ext cx="61874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altLang="en-US" sz="32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写“吴丝蜀桐”有何作用？</a:t>
            </a:r>
            <a:endParaRPr lang="zh-CN" altLang="en-US" sz="32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9"/>
            </p:custDataLst>
          </p:nvPr>
        </p:nvSpPr>
        <p:spPr>
          <a:xfrm>
            <a:off x="3502025" y="1042670"/>
            <a:ext cx="37566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sym typeface="+mn-ea"/>
              </a:rPr>
              <a:t>吴丝蜀桐张高秋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0"/>
            </p:custDataLst>
          </p:nvPr>
        </p:nvSpPr>
        <p:spPr>
          <a:xfrm>
            <a:off x="1343660" y="2813685"/>
            <a:ext cx="96958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50000"/>
              </a:lnSpc>
              <a:spcBef>
                <a:spcPct val="0"/>
              </a:spcBef>
            </a:pPr>
            <a:r>
              <a:rPr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欲言音乐之美，先说乐器之精。写箜篌构造精良，借以突出音乐的高雅</a:t>
            </a:r>
            <a:r>
              <a:rPr lang="zh-CN" sz="2800" b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、演奏者技艺之高超。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1"/>
            </p:custDataLst>
          </p:nvPr>
        </p:nvSpPr>
        <p:spPr>
          <a:xfrm>
            <a:off x="1343660" y="4307205"/>
            <a:ext cx="96958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2.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高秋：秋高气爽，天空明亮透澈，自然看起来格外高远。既点明了</a:t>
            </a:r>
            <a:r>
              <a:rPr lang="zh-CN" altLang="en-US" sz="28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演奏的时间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，又写出了</a:t>
            </a:r>
            <a:r>
              <a:rPr lang="zh-CN" altLang="en-US" sz="2800" b="1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演奏的环境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5591"/>
</p:tagLst>
</file>

<file path=ppt/tags/tag10.xml><?xml version="1.0" encoding="utf-8"?>
<p:tagLst xmlns:p="http://schemas.openxmlformats.org/presentationml/2006/main">
  <p:tag name="AS_UNIQUEID" val="5600"/>
</p:tagLst>
</file>

<file path=ppt/tags/tag100.xml><?xml version="1.0" encoding="utf-8"?>
<p:tagLst xmlns:p="http://schemas.openxmlformats.org/presentationml/2006/main">
  <p:tag name="AS_UNIQUEID" val="5680"/>
  <p:tag name="KSO_WM_BEAUTIFY_FLAG" val=""/>
</p:tagLst>
</file>

<file path=ppt/tags/tag101.xml><?xml version="1.0" encoding="utf-8"?>
<p:tagLst xmlns:p="http://schemas.openxmlformats.org/presentationml/2006/main">
  <p:tag name="AS_UNIQUEID" val="5681"/>
  <p:tag name="KSO_WM_BEAUTIFY_FLAG" val=""/>
</p:tagLst>
</file>

<file path=ppt/tags/tag102.xml><?xml version="1.0" encoding="utf-8"?>
<p:tagLst xmlns:p="http://schemas.openxmlformats.org/presentationml/2006/main">
  <p:tag name="AS_UNIQUEID" val="5682"/>
  <p:tag name="KSO_WM_BEAUTIFY_FLAG" val=""/>
</p:tagLst>
</file>

<file path=ppt/tags/tag103.xml><?xml version="1.0" encoding="utf-8"?>
<p:tagLst xmlns:p="http://schemas.openxmlformats.org/presentationml/2006/main">
  <p:tag name="AS_UNIQUEID" val="5683"/>
  <p:tag name="KSO_WM_BEAUTIFY_FLAG" val=""/>
</p:tagLst>
</file>

<file path=ppt/tags/tag104.xml><?xml version="1.0" encoding="utf-8"?>
<p:tagLst xmlns:p="http://schemas.openxmlformats.org/presentationml/2006/main">
  <p:tag name="AS_UNIQUEID" val="5684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AS_UNIQUEID" val="5685"/>
</p:tagLst>
</file>

<file path=ppt/tags/tag107.xml><?xml version="1.0" encoding="utf-8"?>
<p:tagLst xmlns:p="http://schemas.openxmlformats.org/presentationml/2006/main">
  <p:tag name="AS_UNIQUEID" val="5686"/>
  <p:tag name="KSO_WM_BEAUTIFY_FLAG" val=""/>
</p:tagLst>
</file>

<file path=ppt/tags/tag108.xml><?xml version="1.0" encoding="utf-8"?>
<p:tagLst xmlns:p="http://schemas.openxmlformats.org/presentationml/2006/main">
  <p:tag name="AS_UNIQUEID" val="5687"/>
</p:tagLst>
</file>

<file path=ppt/tags/tag109.xml><?xml version="1.0" encoding="utf-8"?>
<p:tagLst xmlns:p="http://schemas.openxmlformats.org/presentationml/2006/main">
  <p:tag name="AS_UNIQUEID" val="5688"/>
  <p:tag name="KSO_WM_BEAUTIFY_FLAG" val=""/>
</p:tagLst>
</file>

<file path=ppt/tags/tag11.xml><?xml version="1.0" encoding="utf-8"?>
<p:tagLst xmlns:p="http://schemas.openxmlformats.org/presentationml/2006/main">
  <p:tag name="AS_UNIQUEID" val="5601"/>
</p:tagLst>
</file>

<file path=ppt/tags/tag110.xml><?xml version="1.0" encoding="utf-8"?>
<p:tagLst xmlns:p="http://schemas.openxmlformats.org/presentationml/2006/main">
  <p:tag name="AS_UNIQUEID" val="5689"/>
  <p:tag name="KSO_WM_BEAUTIFY_FLAG" val=""/>
</p:tagLst>
</file>

<file path=ppt/tags/tag111.xml><?xml version="1.0" encoding="utf-8"?>
<p:tagLst xmlns:p="http://schemas.openxmlformats.org/presentationml/2006/main">
  <p:tag name="AS_UNIQUEID" val="5690"/>
  <p:tag name="KSO_WM_BEAUTIFY_FLAG" val=""/>
</p:tagLst>
</file>

<file path=ppt/tags/tag112.xml><?xml version="1.0" encoding="utf-8"?>
<p:tagLst xmlns:p="http://schemas.openxmlformats.org/presentationml/2006/main">
  <p:tag name="AS_UNIQUEID" val="5691"/>
  <p:tag name="KSO_WM_BEAUTIFY_FLAG" val=""/>
</p:tagLst>
</file>

<file path=ppt/tags/tag113.xml><?xml version="1.0" encoding="utf-8"?>
<p:tagLst xmlns:p="http://schemas.openxmlformats.org/presentationml/2006/main">
  <p:tag name="AS_UNIQUEID" val="5692"/>
  <p:tag name="KSO_WM_BEAUTIFY_FLAG" val=""/>
</p:tagLst>
</file>

<file path=ppt/tags/tag114.xml><?xml version="1.0" encoding="utf-8"?>
<p:tagLst xmlns:p="http://schemas.openxmlformats.org/presentationml/2006/main">
  <p:tag name="AS_UNIQUEID" val="5693"/>
</p:tagLst>
</file>

<file path=ppt/tags/tag115.xml><?xml version="1.0" encoding="utf-8"?>
<p:tagLst xmlns:p="http://schemas.openxmlformats.org/presentationml/2006/main">
  <p:tag name="AS_UNIQUEID" val="5694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AS_UNIQUEID" val="5695"/>
</p:tagLst>
</file>

<file path=ppt/tags/tag118.xml><?xml version="1.0" encoding="utf-8"?>
<p:tagLst xmlns:p="http://schemas.openxmlformats.org/presentationml/2006/main">
  <p:tag name="AS_UNIQUEID" val="5696"/>
  <p:tag name="KSO_WM_BEAUTIFY_FLAG" val=""/>
</p:tagLst>
</file>

<file path=ppt/tags/tag119.xml><?xml version="1.0" encoding="utf-8"?>
<p:tagLst xmlns:p="http://schemas.openxmlformats.org/presentationml/2006/main">
  <p:tag name="AS_UNIQUEID" val="5697"/>
</p:tagLst>
</file>

<file path=ppt/tags/tag12.xml><?xml version="1.0" encoding="utf-8"?>
<p:tagLst xmlns:p="http://schemas.openxmlformats.org/presentationml/2006/main">
  <p:tag name="AS_UNIQUEID" val="5602"/>
</p:tagLst>
</file>

<file path=ppt/tags/tag120.xml><?xml version="1.0" encoding="utf-8"?>
<p:tagLst xmlns:p="http://schemas.openxmlformats.org/presentationml/2006/main">
  <p:tag name="AS_UNIQUEID" val="5698"/>
  <p:tag name="KSO_WM_BEAUTIFY_FLAG" val=""/>
</p:tagLst>
</file>

<file path=ppt/tags/tag121.xml><?xml version="1.0" encoding="utf-8"?>
<p:tagLst xmlns:p="http://schemas.openxmlformats.org/presentationml/2006/main">
  <p:tag name="AS_UNIQUEID" val="5699"/>
  <p:tag name="KSO_WM_BEAUTIFY_FLAG" val=""/>
</p:tagLst>
</file>

<file path=ppt/tags/tag122.xml><?xml version="1.0" encoding="utf-8"?>
<p:tagLst xmlns:p="http://schemas.openxmlformats.org/presentationml/2006/main">
  <p:tag name="AS_UNIQUEID" val="5700"/>
  <p:tag name="KSO_WM_BEAUTIFY_FLAG" val=""/>
</p:tagLst>
</file>

<file path=ppt/tags/tag123.xml><?xml version="1.0" encoding="utf-8"?>
<p:tagLst xmlns:p="http://schemas.openxmlformats.org/presentationml/2006/main">
  <p:tag name="AS_UNIQUEID" val="5701"/>
  <p:tag name="KSO_WM_BEAUTIFY_FLAG" val=""/>
</p:tagLst>
</file>

<file path=ppt/tags/tag124.xml><?xml version="1.0" encoding="utf-8"?>
<p:tagLst xmlns:p="http://schemas.openxmlformats.org/presentationml/2006/main">
  <p:tag name="AS_UNIQUEID" val="5702"/>
</p:tagLst>
</file>

<file path=ppt/tags/tag125.xml><?xml version="1.0" encoding="utf-8"?>
<p:tagLst xmlns:p="http://schemas.openxmlformats.org/presentationml/2006/main">
  <p:tag name="AS_UNIQUEID" val="5703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AS_UNIQUEID" val="5704"/>
</p:tagLst>
</file>

<file path=ppt/tags/tag128.xml><?xml version="1.0" encoding="utf-8"?>
<p:tagLst xmlns:p="http://schemas.openxmlformats.org/presentationml/2006/main">
  <p:tag name="AS_UNIQUEID" val="5705"/>
  <p:tag name="KSO_WM_BEAUTIFY_FLAG" val=""/>
</p:tagLst>
</file>

<file path=ppt/tags/tag129.xml><?xml version="1.0" encoding="utf-8"?>
<p:tagLst xmlns:p="http://schemas.openxmlformats.org/presentationml/2006/main">
  <p:tag name="AS_UNIQUEID" val="5706"/>
</p:tagLst>
</file>

<file path=ppt/tags/tag13.xml><?xml version="1.0" encoding="utf-8"?>
<p:tagLst xmlns:p="http://schemas.openxmlformats.org/presentationml/2006/main">
  <p:tag name="AS_UNIQUEID" val="1787"/>
  <p:tag name="KSO_WM_BEAUTIFY_FLAG" val=""/>
</p:tagLst>
</file>

<file path=ppt/tags/tag130.xml><?xml version="1.0" encoding="utf-8"?>
<p:tagLst xmlns:p="http://schemas.openxmlformats.org/presentationml/2006/main">
  <p:tag name="AS_UNIQUEID" val="5707"/>
  <p:tag name="KSO_WM_BEAUTIFY_FLAG" val=""/>
</p:tagLst>
</file>

<file path=ppt/tags/tag131.xml><?xml version="1.0" encoding="utf-8"?>
<p:tagLst xmlns:p="http://schemas.openxmlformats.org/presentationml/2006/main">
  <p:tag name="AS_UNIQUEID" val="5708"/>
  <p:tag name="KSO_WM_BEAUTIFY_FLAG" val=""/>
</p:tagLst>
</file>

<file path=ppt/tags/tag132.xml><?xml version="1.0" encoding="utf-8"?>
<p:tagLst xmlns:p="http://schemas.openxmlformats.org/presentationml/2006/main">
  <p:tag name="AS_UNIQUEID" val="5709"/>
  <p:tag name="KSO_WM_BEAUTIFY_FLAG" val=""/>
</p:tagLst>
</file>

<file path=ppt/tags/tag133.xml><?xml version="1.0" encoding="utf-8"?>
<p:tagLst xmlns:p="http://schemas.openxmlformats.org/presentationml/2006/main">
  <p:tag name="AS_UNIQUEID" val="5710"/>
  <p:tag name="KSO_WM_BEAUTIFY_FLAG" val=""/>
</p:tagLst>
</file>

<file path=ppt/tags/tag134.xml><?xml version="1.0" encoding="utf-8"?>
<p:tagLst xmlns:p="http://schemas.openxmlformats.org/presentationml/2006/main">
  <p:tag name="AS_UNIQUEID" val="5711"/>
  <p:tag name="KSO_WM_BEAUTIFY_FLAG" val=""/>
</p:tagLst>
</file>

<file path=ppt/tags/tag135.xml><?xml version="1.0" encoding="utf-8"?>
<p:tagLst xmlns:p="http://schemas.openxmlformats.org/presentationml/2006/main">
  <p:tag name="AS_UNIQUEID" val="5712"/>
  <p:tag name="KSO_WM_BEAUTIFY_FLAG" val=""/>
</p:tagLst>
</file>

<file path=ppt/tags/tag136.xml><?xml version="1.0" encoding="utf-8"?>
<p:tagLst xmlns:p="http://schemas.openxmlformats.org/presentationml/2006/main">
  <p:tag name="AS_UNIQUEID" val="5713"/>
  <p:tag name="KSO_WM_BEAUTIFY_FLAG" val=""/>
</p:tagLst>
</file>

<file path=ppt/tags/tag137.xml><?xml version="1.0" encoding="utf-8"?>
<p:tagLst xmlns:p="http://schemas.openxmlformats.org/presentationml/2006/main">
  <p:tag name="AS_UNIQUEID" val="5714"/>
  <p:tag name="KSO_WM_BEAUTIFY_FLAG" val=""/>
</p:tagLst>
</file>

<file path=ppt/tags/tag138.xml><?xml version="1.0" encoding="utf-8"?>
<p:tagLst xmlns:p="http://schemas.openxmlformats.org/presentationml/2006/main">
  <p:tag name="AS_UNIQUEID" val="5715"/>
  <p:tag name="KSO_WM_BEAUTIFY_FLAG" val=""/>
</p:tagLst>
</file>

<file path=ppt/tags/tag139.xml><?xml version="1.0" encoding="utf-8"?>
<p:tagLst xmlns:p="http://schemas.openxmlformats.org/presentationml/2006/main">
  <p:tag name="AS_UNIQUEID" val="5716"/>
  <p:tag name="KSO_WM_BEAUTIFY_FLAG" val=""/>
</p:tagLst>
</file>

<file path=ppt/tags/tag14.xml><?xml version="1.0" encoding="utf-8"?>
<p:tagLst xmlns:p="http://schemas.openxmlformats.org/presentationml/2006/main">
  <p:tag name="AS_UNIQUEID" val="1788"/>
  <p:tag name="KSO_WM_BEAUTIFY_FLAG" val=""/>
</p:tagLst>
</file>

<file path=ppt/tags/tag140.xml><?xml version="1.0" encoding="utf-8"?>
<p:tagLst xmlns:p="http://schemas.openxmlformats.org/presentationml/2006/main">
  <p:tag name="AS_UNIQUEID" val="5717"/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AS_UNIQUEID" val="5718"/>
</p:tagLst>
</file>

<file path=ppt/tags/tag143.xml><?xml version="1.0" encoding="utf-8"?>
<p:tagLst xmlns:p="http://schemas.openxmlformats.org/presentationml/2006/main">
  <p:tag name="AS_UNIQUEID" val="5719"/>
  <p:tag name="KSO_WM_BEAUTIFY_FLAG" val=""/>
</p:tagLst>
</file>

<file path=ppt/tags/tag144.xml><?xml version="1.0" encoding="utf-8"?>
<p:tagLst xmlns:p="http://schemas.openxmlformats.org/presentationml/2006/main">
  <p:tag name="AS_UNIQUEID" val="5720"/>
</p:tagLst>
</file>

<file path=ppt/tags/tag145.xml><?xml version="1.0" encoding="utf-8"?>
<p:tagLst xmlns:p="http://schemas.openxmlformats.org/presentationml/2006/main">
  <p:tag name="AS_UNIQUEID" val="5721"/>
  <p:tag name="KSO_WM_BEAUTIFY_FLAG" val=""/>
</p:tagLst>
</file>

<file path=ppt/tags/tag146.xml><?xml version="1.0" encoding="utf-8"?>
<p:tagLst xmlns:p="http://schemas.openxmlformats.org/presentationml/2006/main">
  <p:tag name="AS_UNIQUEID" val="5722"/>
  <p:tag name="KSO_WM_BEAUTIFY_FLAG" val=""/>
</p:tagLst>
</file>

<file path=ppt/tags/tag147.xml><?xml version="1.0" encoding="utf-8"?>
<p:tagLst xmlns:p="http://schemas.openxmlformats.org/presentationml/2006/main">
  <p:tag name="AS_UNIQUEID" val="5723"/>
  <p:tag name="KSO_WM_BEAUTIFY_FLAG" val=""/>
</p:tagLst>
</file>

<file path=ppt/tags/tag148.xml><?xml version="1.0" encoding="utf-8"?>
<p:tagLst xmlns:p="http://schemas.openxmlformats.org/presentationml/2006/main">
  <p:tag name="AS_UNIQUEID" val="5724"/>
  <p:tag name="KSO_WM_BEAUTIFY_FLAG" val=""/>
</p:tagLst>
</file>

<file path=ppt/tags/tag149.xml><?xml version="1.0" encoding="utf-8"?>
<p:tagLst xmlns:p="http://schemas.openxmlformats.org/presentationml/2006/main">
  <p:tag name="AS_UNIQUEID" val="5725"/>
</p:tagLst>
</file>

<file path=ppt/tags/tag15.xml><?xml version="1.0" encoding="utf-8"?>
<p:tagLst xmlns:p="http://schemas.openxmlformats.org/presentationml/2006/main">
  <p:tag name="AS_UNIQUEID" val="5603"/>
  <p:tag name="KSO_WM_BEAUTIFY_FLAG" val="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AS_UNIQUEID" val="5726"/>
</p:tagLst>
</file>

<file path=ppt/tags/tag152.xml><?xml version="1.0" encoding="utf-8"?>
<p:tagLst xmlns:p="http://schemas.openxmlformats.org/presentationml/2006/main">
  <p:tag name="AS_UNIQUEID" val="5727"/>
</p:tagLst>
</file>

<file path=ppt/tags/tag153.xml><?xml version="1.0" encoding="utf-8"?>
<p:tagLst xmlns:p="http://schemas.openxmlformats.org/presentationml/2006/main">
  <p:tag name="AS_UNIQUEID" val="5728"/>
  <p:tag name="KSO_WM_BEAUTIFY_FLAG" val=""/>
</p:tagLst>
</file>

<file path=ppt/tags/tag154.xml><?xml version="1.0" encoding="utf-8"?>
<p:tagLst xmlns:p="http://schemas.openxmlformats.org/presentationml/2006/main">
  <p:tag name="AS_UNIQUEID" val="5729"/>
</p:tagLst>
</file>

<file path=ppt/tags/tag155.xml><?xml version="1.0" encoding="utf-8"?>
<p:tagLst xmlns:p="http://schemas.openxmlformats.org/presentationml/2006/main">
  <p:tag name="AS_UNIQUEID" val="5730"/>
  <p:tag name="KSO_WM_BEAUTIFY_FLAG" val=""/>
</p:tagLst>
</file>

<file path=ppt/tags/tag156.xml><?xml version="1.0" encoding="utf-8"?>
<p:tagLst xmlns:p="http://schemas.openxmlformats.org/presentationml/2006/main">
  <p:tag name="AS_UNIQUEID" val="5731"/>
  <p:tag name="KSO_WM_BEAUTIFY_FLAG" val=""/>
</p:tagLst>
</file>

<file path=ppt/tags/tag157.xml><?xml version="1.0" encoding="utf-8"?>
<p:tagLst xmlns:p="http://schemas.openxmlformats.org/presentationml/2006/main">
  <p:tag name="AS_UNIQUEID" val="5732"/>
  <p:tag name="KSO_WM_BEAUTIFY_FLAG" val=""/>
</p:tagLst>
</file>

<file path=ppt/tags/tag158.xml><?xml version="1.0" encoding="utf-8"?>
<p:tagLst xmlns:p="http://schemas.openxmlformats.org/presentationml/2006/main">
  <p:tag name="AS_UNIQUEID" val="5733"/>
</p:tagLst>
</file>

<file path=ppt/tags/tag159.xml><?xml version="1.0" encoding="utf-8"?>
<p:tagLst xmlns:p="http://schemas.openxmlformats.org/presentationml/2006/main">
  <p:tag name="AS_UNIQUEID" val="5734"/>
</p:tagLst>
</file>

<file path=ppt/tags/tag16.xml><?xml version="1.0" encoding="utf-8"?>
<p:tagLst xmlns:p="http://schemas.openxmlformats.org/presentationml/2006/main">
  <p:tag name="AS_UNIQUEID" val="5604"/>
</p:tagLst>
</file>

<file path=ppt/tags/tag160.xml><?xml version="1.0" encoding="utf-8"?>
<p:tagLst xmlns:p="http://schemas.openxmlformats.org/presentationml/2006/main">
  <p:tag name="AS_UNIQUEID" val="5735"/>
  <p:tag name="KSO_WM_BEAUTIFY_FLAG" val=""/>
</p:tagLst>
</file>

<file path=ppt/tags/tag161.xml><?xml version="1.0" encoding="utf-8"?>
<p:tagLst xmlns:p="http://schemas.openxmlformats.org/presentationml/2006/main">
  <p:tag name="AS_UNIQUEID" val="5736"/>
</p:tagLst>
</file>

<file path=ppt/tags/tag162.xml><?xml version="1.0" encoding="utf-8"?>
<p:tagLst xmlns:p="http://schemas.openxmlformats.org/presentationml/2006/main">
  <p:tag name="AS_UNIQUEID" val="5737"/>
  <p:tag name="KSO_WM_BEAUTIFY_FLAG" val=""/>
</p:tagLst>
</file>

<file path=ppt/tags/tag163.xml><?xml version="1.0" encoding="utf-8"?>
<p:tagLst xmlns:p="http://schemas.openxmlformats.org/presentationml/2006/main">
  <p:tag name="AS_UNIQUEID" val="5738"/>
  <p:tag name="KSO_WM_BEAUTIFY_FLAG" val=""/>
</p:tagLst>
</file>

<file path=ppt/tags/tag164.xml><?xml version="1.0" encoding="utf-8"?>
<p:tagLst xmlns:p="http://schemas.openxmlformats.org/presentationml/2006/main">
  <p:tag name="AS_UNIQUEID" val="5739"/>
  <p:tag name="KSO_WM_BEAUTIFY_FLAG" val=""/>
</p:tagLst>
</file>

<file path=ppt/tags/tag165.xml><?xml version="1.0" encoding="utf-8"?>
<p:tagLst xmlns:p="http://schemas.openxmlformats.org/presentationml/2006/main">
  <p:tag name="AS_UNIQUEID" val="5740"/>
  <p:tag name="KSO_WM_BEAUTIFY_FLAG" val=""/>
</p:tagLst>
</file>

<file path=ppt/tags/tag166.xml><?xml version="1.0" encoding="utf-8"?>
<p:tagLst xmlns:p="http://schemas.openxmlformats.org/presentationml/2006/main">
  <p:tag name="AS_UNIQUEID" val="5741"/>
  <p:tag name="KSO_WM_BEAUTIFY_FLAG" val=""/>
</p:tagLst>
</file>

<file path=ppt/tags/tag167.xml><?xml version="1.0" encoding="utf-8"?>
<p:tagLst xmlns:p="http://schemas.openxmlformats.org/presentationml/2006/main">
  <p:tag name="AS_UNIQUEID" val="5742"/>
  <p:tag name="KSO_WM_BEAUTIFY_FLAG" val="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9.xml><?xml version="1.0" encoding="utf-8"?>
<p:tagLst xmlns:p="http://schemas.openxmlformats.org/presentationml/2006/main">
  <p:tag name="AS_UNIQUEID" val="5743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0.xml><?xml version="1.0" encoding="utf-8"?>
<p:tagLst xmlns:p="http://schemas.openxmlformats.org/presentationml/2006/main">
  <p:tag name="AS_UNIQUEID" val="5744"/>
  <p:tag name="KSO_WM_BEAUTIFY_FLAG" val=""/>
</p:tagLst>
</file>

<file path=ppt/tags/tag171.xml><?xml version="1.0" encoding="utf-8"?>
<p:tagLst xmlns:p="http://schemas.openxmlformats.org/presentationml/2006/main">
  <p:tag name="AS_UNIQUEID" val="5745"/>
  <p:tag name="KSO_WM_BEAUTIFY_FLAG" val=""/>
</p:tagLst>
</file>

<file path=ppt/tags/tag172.xml><?xml version="1.0" encoding="utf-8"?>
<p:tagLst xmlns:p="http://schemas.openxmlformats.org/presentationml/2006/main">
  <p:tag name="AS_UNIQUEID" val="5746"/>
</p:tagLst>
</file>

<file path=ppt/tags/tag173.xml><?xml version="1.0" encoding="utf-8"?>
<p:tagLst xmlns:p="http://schemas.openxmlformats.org/presentationml/2006/main">
  <p:tag name="AS_UNIQUEID" val="5747"/>
  <p:tag name="KSO_WM_BEAUTIFY_FLAG" val=""/>
</p:tagLst>
</file>

<file path=ppt/tags/tag174.xml><?xml version="1.0" encoding="utf-8"?>
<p:tagLst xmlns:p="http://schemas.openxmlformats.org/presentationml/2006/main">
  <p:tag name="AS_UNIQUEID" val="5748"/>
  <p:tag name="KSO_WM_BEAUTIFY_FLAG" val=""/>
</p:tagLst>
</file>

<file path=ppt/tags/tag175.xml><?xml version="1.0" encoding="utf-8"?>
<p:tagLst xmlns:p="http://schemas.openxmlformats.org/presentationml/2006/main">
  <p:tag name="AS_UNIQUEID" val="5749"/>
  <p:tag name="KSO_WM_BEAUTIFY_FLAG" val=""/>
</p:tagLst>
</file>

<file path=ppt/tags/tag176.xml><?xml version="1.0" encoding="utf-8"?>
<p:tagLst xmlns:p="http://schemas.openxmlformats.org/presentationml/2006/main">
  <p:tag name="AS_UNIQUEID" val="5750"/>
</p:tagLst>
</file>

<file path=ppt/tags/tag177.xml><?xml version="1.0" encoding="utf-8"?>
<p:tagLst xmlns:p="http://schemas.openxmlformats.org/presentationml/2006/main">
  <p:tag name="AS_UNIQUEID" val="5751"/>
</p:tagLst>
</file>

<file path=ppt/tags/tag178.xml><?xml version="1.0" encoding="utf-8"?>
<p:tagLst xmlns:p="http://schemas.openxmlformats.org/presentationml/2006/main">
  <p:tag name="AS_UNIQUEID" val="5752"/>
</p:tagLst>
</file>

<file path=ppt/tags/tag179.xml><?xml version="1.0" encoding="utf-8"?>
<p:tagLst xmlns:p="http://schemas.openxmlformats.org/presentationml/2006/main">
  <p:tag name="AS_UNIQUEID" val="5753"/>
</p:tagLst>
</file>

<file path=ppt/tags/tag18.xml><?xml version="1.0" encoding="utf-8"?>
<p:tagLst xmlns:p="http://schemas.openxmlformats.org/presentationml/2006/main">
  <p:tag name="AS_UNIQUEID" val="5605"/>
</p:tagLst>
</file>

<file path=ppt/tags/tag180.xml><?xml version="1.0" encoding="utf-8"?>
<p:tagLst xmlns:p="http://schemas.openxmlformats.org/presentationml/2006/main">
  <p:tag name="AS_UNIQUEID" val="5754"/>
</p:tagLst>
</file>

<file path=ppt/tags/tag181.xml><?xml version="1.0" encoding="utf-8"?>
<p:tagLst xmlns:p="http://schemas.openxmlformats.org/presentationml/2006/main">
  <p:tag name="AS_UNIQUEID" val="5755"/>
</p:tagLst>
</file>

<file path=ppt/tags/tag182.xml><?xml version="1.0" encoding="utf-8"?>
<p:tagLst xmlns:p="http://schemas.openxmlformats.org/presentationml/2006/main">
  <p:tag name="AS_UNIQUEID" val="5505"/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p="http://schemas.openxmlformats.org/presentationml/2006/main">
  <p:tag name="AS_UNIQUEID" val="5756"/>
</p:tagLst>
</file>

<file path=ppt/tags/tag185.xml><?xml version="1.0" encoding="utf-8"?>
<p:tagLst xmlns:p="http://schemas.openxmlformats.org/presentationml/2006/main">
  <p:tag name="AS_UNIQUEID" val="5757"/>
  <p:tag name="KSO_WM_BEAUTIFY_FLAG" val=""/>
</p:tagLst>
</file>

<file path=ppt/tags/tag186.xml><?xml version="1.0" encoding="utf-8"?>
<p:tagLst xmlns:p="http://schemas.openxmlformats.org/presentationml/2006/main">
  <p:tag name="AS_UNIQUEID" val="5758"/>
</p:tagLst>
</file>

<file path=ppt/tags/tag187.xml><?xml version="1.0" encoding="utf-8"?>
<p:tagLst xmlns:p="http://schemas.openxmlformats.org/presentationml/2006/main">
  <p:tag name="AS_UNIQUEID" val="5759"/>
  <p:tag name="KSO_WM_BEAUTIFY_FLAG" val=""/>
</p:tagLst>
</file>

<file path=ppt/tags/tag188.xml><?xml version="1.0" encoding="utf-8"?>
<p:tagLst xmlns:p="http://schemas.openxmlformats.org/presentationml/2006/main">
  <p:tag name="AS_UNIQUEID" val="5760"/>
  <p:tag name="KSO_WM_BEAUTIFY_FLAG" val=""/>
</p:tagLst>
</file>

<file path=ppt/tags/tag189.xml><?xml version="1.0" encoding="utf-8"?>
<p:tagLst xmlns:p="http://schemas.openxmlformats.org/presentationml/2006/main">
  <p:tag name="AS_UNIQUEID" val="5761"/>
  <p:tag name="KSO_WM_BEAUTIFY_FLAG" val=""/>
</p:tagLst>
</file>

<file path=ppt/tags/tag19.xml><?xml version="1.0" encoding="utf-8"?>
<p:tagLst xmlns:p="http://schemas.openxmlformats.org/presentationml/2006/main">
  <p:tag name="AS_UNIQUEID" val="5606"/>
</p:tagLst>
</file>

<file path=ppt/tags/tag190.xml><?xml version="1.0" encoding="utf-8"?>
<p:tagLst xmlns:p="http://schemas.openxmlformats.org/presentationml/2006/main">
  <p:tag name="AS_UNIQUEID" val="5762"/>
  <p:tag name="KSO_WM_BEAUTIFY_FLAG" val=""/>
</p:tagLst>
</file>

<file path=ppt/tags/tag191.xml><?xml version="1.0" encoding="utf-8"?>
<p:tagLst xmlns:p="http://schemas.openxmlformats.org/presentationml/2006/main">
  <p:tag name="AS_UNIQUEID" val="5763"/>
  <p:tag name="KSO_WM_BEAUTIFY_FLAG" val=""/>
  <p:tag name="KSO_WM_UNIT_TABLE_BEAUTIFY" val="smartTable{dc2acb3f-d10a-4f51-b263-6d48e84f3ad3}"/>
</p:tagLst>
</file>

<file path=ppt/tags/tag192.xml><?xml version="1.0" encoding="utf-8"?>
<p:tagLst xmlns:p="http://schemas.openxmlformats.org/presentationml/2006/main">
  <p:tag name="AS_UNIQUEID" val="5764"/>
  <p:tag name="KSO_WM_BEAUTIFY_FLAG" val=""/>
</p:tagLst>
</file>

<file path=ppt/tags/tag193.xml><?xml version="1.0" encoding="utf-8"?>
<p:tagLst xmlns:p="http://schemas.openxmlformats.org/presentationml/2006/main">
  <p:tag name="AS_UNIQUEID" val="5765"/>
  <p:tag name="KSO_WM_BEAUTIFY_FLAG" val=""/>
</p:tagLst>
</file>

<file path=ppt/tags/tag194.xml><?xml version="1.0" encoding="utf-8"?>
<p:tagLst xmlns:p="http://schemas.openxmlformats.org/presentationml/2006/main">
  <p:tag name="AS_UNIQUEID" val="5766"/>
  <p:tag name="KSO_WM_BEAUTIFY_FLAG" val=""/>
</p:tagLst>
</file>

<file path=ppt/tags/tag195.xml><?xml version="1.0" encoding="utf-8"?>
<p:tagLst xmlns:p="http://schemas.openxmlformats.org/presentationml/2006/main">
  <p:tag name="AS_UNIQUEID" val="5767"/>
  <p:tag name="KSO_WM_BEAUTIFY_FLAG" val=""/>
</p:tagLst>
</file>

<file path=ppt/tags/tag196.xml><?xml version="1.0" encoding="utf-8"?>
<p:tagLst xmlns:p="http://schemas.openxmlformats.org/presentationml/2006/main">
  <p:tag name="AS_UNIQUEID" val="5768"/>
  <p:tag name="KSO_WM_BEAUTIFY_FLAG" val=""/>
</p:tagLst>
</file>

<file path=ppt/tags/tag197.xml><?xml version="1.0" encoding="utf-8"?>
<p:tagLst xmlns:p="http://schemas.openxmlformats.org/presentationml/2006/main">
  <p:tag name="AS_UNIQUEID" val="5769"/>
  <p:tag name="KSO_WM_BEAUTIFY_FLAG" val=""/>
</p:tagLst>
</file>

<file path=ppt/tags/tag198.xml><?xml version="1.0" encoding="utf-8"?>
<p:tagLst xmlns:p="http://schemas.openxmlformats.org/presentationml/2006/main">
  <p:tag name="AS_UNIQUEID" val="5770"/>
  <p:tag name="KSO_WM_BEAUTIFY_FLAG" val=""/>
</p:tagLst>
</file>

<file path=ppt/tags/tag199.xml><?xml version="1.0" encoding="utf-8"?>
<p:tagLst xmlns:p="http://schemas.openxmlformats.org/presentationml/2006/main">
  <p:tag name="AS_UNIQUEID" val="5771"/>
  <p:tag name="KSO_WM_BEAUTIFY_FLAG" val=""/>
</p:tagLst>
</file>

<file path=ppt/tags/tag2.xml><?xml version="1.0" encoding="utf-8"?>
<p:tagLst xmlns:p="http://schemas.openxmlformats.org/presentationml/2006/main">
  <p:tag name="AS_UNIQUEID" val="5592"/>
</p:tagLst>
</file>

<file path=ppt/tags/tag20.xml><?xml version="1.0" encoding="utf-8"?>
<p:tagLst xmlns:p="http://schemas.openxmlformats.org/presentationml/2006/main">
  <p:tag name="AS_UNIQUEID" val="5607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AS_UNIQUEID" val="5772"/>
</p:tagLst>
</file>

<file path=ppt/tags/tag202.xml><?xml version="1.0" encoding="utf-8"?>
<p:tagLst xmlns:p="http://schemas.openxmlformats.org/presentationml/2006/main">
  <p:tag name="AS_UNIQUEID" val="5773"/>
  <p:tag name="KSO_WM_BEAUTIFY_FLAG" val=""/>
</p:tagLst>
</file>

<file path=ppt/tags/tag203.xml><?xml version="1.0" encoding="utf-8"?>
<p:tagLst xmlns:p="http://schemas.openxmlformats.org/presentationml/2006/main">
  <p:tag name="AS_UNIQUEID" val="5774"/>
</p:tagLst>
</file>

<file path=ppt/tags/tag204.xml><?xml version="1.0" encoding="utf-8"?>
<p:tagLst xmlns:p="http://schemas.openxmlformats.org/presentationml/2006/main">
  <p:tag name="AS_UNIQUEID" val="5775"/>
  <p:tag name="KSO_WM_BEAUTIFY_FLAG" val=""/>
</p:tagLst>
</file>

<file path=ppt/tags/tag205.xml><?xml version="1.0" encoding="utf-8"?>
<p:tagLst xmlns:p="http://schemas.openxmlformats.org/presentationml/2006/main">
  <p:tag name="AS_UNIQUEID" val="5776"/>
  <p:tag name="KSO_WM_BEAUTIFY_FLAG" val=""/>
</p:tagLst>
</file>

<file path=ppt/tags/tag206.xml><?xml version="1.0" encoding="utf-8"?>
<p:tagLst xmlns:p="http://schemas.openxmlformats.org/presentationml/2006/main">
  <p:tag name="AS_UNIQUEID" val="5777"/>
  <p:tag name="KSO_WM_BEAUTIFY_FLAG" val=""/>
</p:tagLst>
</file>

<file path=ppt/tags/tag207.xml><?xml version="1.0" encoding="utf-8"?>
<p:tagLst xmlns:p="http://schemas.openxmlformats.org/presentationml/2006/main">
  <p:tag name="AS_UNIQUEID" val="5778"/>
  <p:tag name="KSO_WM_BEAUTIFY_FLAG" val=""/>
</p:tagLst>
</file>

<file path=ppt/tags/tag208.xml><?xml version="1.0" encoding="utf-8"?>
<p:tagLst xmlns:p="http://schemas.openxmlformats.org/presentationml/2006/main">
  <p:tag name="AS_UNIQUEID" val="5779"/>
</p:tagLst>
</file>

<file path=ppt/tags/tag209.xml><?xml version="1.0" encoding="utf-8"?>
<p:tagLst xmlns:p="http://schemas.openxmlformats.org/presentationml/2006/main">
  <p:tag name="AS_UNIQUEID" val="5780"/>
</p:tagLst>
</file>

<file path=ppt/tags/tag21.xml><?xml version="1.0" encoding="utf-8"?>
<p:tagLst xmlns:p="http://schemas.openxmlformats.org/presentationml/2006/main">
  <p:tag name="AS_UNIQUEID" val="5608"/>
</p:tagLst>
</file>

<file path=ppt/tags/tag210.xml><?xml version="1.0" encoding="utf-8"?>
<p:tagLst xmlns:p="http://schemas.openxmlformats.org/presentationml/2006/main">
  <p:tag name="AS_UNIQUEID" val="5846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AS_UNIQUEID" val="5781"/>
</p:tagLst>
</file>

<file path=ppt/tags/tag213.xml><?xml version="1.0" encoding="utf-8"?>
<p:tagLst xmlns:p="http://schemas.openxmlformats.org/presentationml/2006/main">
  <p:tag name="AS_UNIQUEID" val="5782"/>
  <p:tag name="KSO_WM_BEAUTIFY_FLAG" val=""/>
</p:tagLst>
</file>

<file path=ppt/tags/tag214.xml><?xml version="1.0" encoding="utf-8"?>
<p:tagLst xmlns:p="http://schemas.openxmlformats.org/presentationml/2006/main">
  <p:tag name="AS_UNIQUEID" val="5783"/>
  <p:tag name="KSO_WM_BEAUTIFY_FLAG" val=""/>
</p:tagLst>
</file>

<file path=ppt/tags/tag215.xml><?xml version="1.0" encoding="utf-8"?>
<p:tagLst xmlns:p="http://schemas.openxmlformats.org/presentationml/2006/main">
  <p:tag name="AS_UNIQUEID" val="5784"/>
</p:tagLst>
</file>

<file path=ppt/tags/tag216.xml><?xml version="1.0" encoding="utf-8"?>
<p:tagLst xmlns:p="http://schemas.openxmlformats.org/presentationml/2006/main">
  <p:tag name="AS_UNIQUEID" val="5785"/>
  <p:tag name="KSO_WM_BEAUTIFY_FLAG" val=""/>
</p:tagLst>
</file>

<file path=ppt/tags/tag217.xml><?xml version="1.0" encoding="utf-8"?>
<p:tagLst xmlns:p="http://schemas.openxmlformats.org/presentationml/2006/main">
  <p:tag name="AS_UNIQUEID" val="5786"/>
  <p:tag name="KSO_WM_BEAUTIFY_FLAG" val=""/>
</p:tagLst>
</file>

<file path=ppt/tags/tag218.xml><?xml version="1.0" encoding="utf-8"?>
<p:tagLst xmlns:p="http://schemas.openxmlformats.org/presentationml/2006/main">
  <p:tag name="AS_UNIQUEID" val="5787"/>
  <p:tag name="KSO_WM_BEAUTIFY_FLAG" val=""/>
</p:tagLst>
</file>

<file path=ppt/tags/tag219.xml><?xml version="1.0" encoding="utf-8"?>
<p:tagLst xmlns:p="http://schemas.openxmlformats.org/presentationml/2006/main">
  <p:tag name="AS_UNIQUEID" val="5788"/>
  <p:tag name="KSO_WM_BEAUTIFY_FLAG" val=""/>
</p:tagLst>
</file>

<file path=ppt/tags/tag22.xml><?xml version="1.0" encoding="utf-8"?>
<p:tagLst xmlns:p="http://schemas.openxmlformats.org/presentationml/2006/main">
  <p:tag name="AS_UNIQUEID" val="5609"/>
</p:tagLst>
</file>

<file path=ppt/tags/tag220.xml><?xml version="1.0" encoding="utf-8"?>
<p:tagLst xmlns:p="http://schemas.openxmlformats.org/presentationml/2006/main">
  <p:tag name="AS_UNIQUEID" val="5789"/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AS_UNIQUEID" val="5790"/>
</p:tagLst>
</file>

<file path=ppt/tags/tag223.xml><?xml version="1.0" encoding="utf-8"?>
<p:tagLst xmlns:p="http://schemas.openxmlformats.org/presentationml/2006/main">
  <p:tag name="AS_UNIQUEID" val="5791"/>
  <p:tag name="KSO_WM_BEAUTIFY_FLAG" val=""/>
</p:tagLst>
</file>

<file path=ppt/tags/tag224.xml><?xml version="1.0" encoding="utf-8"?>
<p:tagLst xmlns:p="http://schemas.openxmlformats.org/presentationml/2006/main">
  <p:tag name="AS_UNIQUEID" val="5792"/>
  <p:tag name="KSO_WM_BEAUTIFY_FLAG" val=""/>
</p:tagLst>
</file>

<file path=ppt/tags/tag225.xml><?xml version="1.0" encoding="utf-8"?>
<p:tagLst xmlns:p="http://schemas.openxmlformats.org/presentationml/2006/main">
  <p:tag name="AS_UNIQUEID" val="5793"/>
</p:tagLst>
</file>

<file path=ppt/tags/tag226.xml><?xml version="1.0" encoding="utf-8"?>
<p:tagLst xmlns:p="http://schemas.openxmlformats.org/presentationml/2006/main">
  <p:tag name="AS_UNIQUEID" val="5794"/>
</p:tagLst>
</file>

<file path=ppt/tags/tag227.xml><?xml version="1.0" encoding="utf-8"?>
<p:tagLst xmlns:p="http://schemas.openxmlformats.org/presentationml/2006/main">
  <p:tag name="AS_UNIQUEID" val="5795"/>
</p:tagLst>
</file>

<file path=ppt/tags/tag228.xml><?xml version="1.0" encoding="utf-8"?>
<p:tagLst xmlns:p="http://schemas.openxmlformats.org/presentationml/2006/main">
  <p:tag name="AS_UNIQUEID" val="5796"/>
  <p:tag name="KSO_WM_BEAUTIFY_FLAG" val=""/>
</p:tagLst>
</file>

<file path=ppt/tags/tag229.xml><?xml version="1.0" encoding="utf-8"?>
<p:tagLst xmlns:p="http://schemas.openxmlformats.org/presentationml/2006/main">
  <p:tag name="AS_UNIQUEID" val="5797"/>
</p:tagLst>
</file>

<file path=ppt/tags/tag23.xml><?xml version="1.0" encoding="utf-8"?>
<p:tagLst xmlns:p="http://schemas.openxmlformats.org/presentationml/2006/main">
  <p:tag name="AS_UNIQUEID" val="5610"/>
</p:tagLst>
</file>

<file path=ppt/tags/tag230.xml><?xml version="1.0" encoding="utf-8"?>
<p:tagLst xmlns:p="http://schemas.openxmlformats.org/presentationml/2006/main">
  <p:tag name="AS_UNIQUEID" val="5798"/>
  <p:tag name="KSO_WM_BEAUTIFY_FLAG" val=""/>
</p:tagLst>
</file>

<file path=ppt/tags/tag231.xml><?xml version="1.0" encoding="utf-8"?>
<p:tagLst xmlns:p="http://schemas.openxmlformats.org/presentationml/2006/main">
  <p:tag name="AS_UNIQUEID" val="5799"/>
  <p:tag name="KSO_WM_BEAUTIFY_FLAG" val=""/>
</p:tagLst>
</file>

<file path=ppt/tags/tag232.xml><?xml version="1.0" encoding="utf-8"?>
<p:tagLst xmlns:p="http://schemas.openxmlformats.org/presentationml/2006/main">
  <p:tag name="AS_UNIQUEID" val="5800"/>
  <p:tag name="KSO_WM_BEAUTIFY_FLAG" val=""/>
</p:tagLst>
</file>

<file path=ppt/tags/tag233.xml><?xml version="1.0" encoding="utf-8"?>
<p:tagLst xmlns:p="http://schemas.openxmlformats.org/presentationml/2006/main">
  <p:tag name="AS_UNIQUEID" val="5801"/>
</p:tagLst>
</file>

<file path=ppt/tags/tag234.xml><?xml version="1.0" encoding="utf-8"?>
<p:tagLst xmlns:p="http://schemas.openxmlformats.org/presentationml/2006/main">
  <p:tag name="AS_UNIQUEID" val="5802"/>
</p:tagLst>
</file>

<file path=ppt/tags/tag235.xml><?xml version="1.0" encoding="utf-8"?>
<p:tagLst xmlns:p="http://schemas.openxmlformats.org/presentationml/2006/main">
  <p:tag name="AS_UNIQUEID" val="5803"/>
</p:tagLst>
</file>

<file path=ppt/tags/tag236.xml><?xml version="1.0" encoding="utf-8"?>
<p:tagLst xmlns:p="http://schemas.openxmlformats.org/presentationml/2006/main">
  <p:tag name="AS_UNIQUEID" val="5804"/>
</p:tagLst>
</file>

<file path=ppt/tags/tag237.xml><?xml version="1.0" encoding="utf-8"?>
<p:tagLst xmlns:p="http://schemas.openxmlformats.org/presentationml/2006/main">
  <p:tag name="AS_UNIQUEID" val="5534"/>
</p:tagLst>
</file>

<file path=ppt/tags/tag238.xml><?xml version="1.0" encoding="utf-8"?>
<p:tagLst xmlns:p="http://schemas.openxmlformats.org/presentationml/2006/main">
  <p:tag name="AS_UNIQUEID" val="5535"/>
</p:tagLst>
</file>

<file path=ppt/tags/tag239.xml><?xml version="1.0" encoding="utf-8"?>
<p:tagLst xmlns:p="http://schemas.openxmlformats.org/presentationml/2006/main">
  <p:tag name="AS_UNIQUEID" val="5536"/>
</p:tagLst>
</file>

<file path=ppt/tags/tag24.xml><?xml version="1.0" encoding="utf-8"?>
<p:tagLst xmlns:p="http://schemas.openxmlformats.org/presentationml/2006/main">
  <p:tag name="AS_UNIQUEID" val="5611"/>
</p:tagLst>
</file>

<file path=ppt/tags/tag240.xml><?xml version="1.0" encoding="utf-8"?>
<p:tagLst xmlns:p="http://schemas.openxmlformats.org/presentationml/2006/main">
  <p:tag name="AS_UNIQUEID" val="5805"/>
</p:tagLst>
</file>

<file path=ppt/tags/tag241.xml><?xml version="1.0" encoding="utf-8"?>
<p:tagLst xmlns:p="http://schemas.openxmlformats.org/presentationml/2006/main">
  <p:tag name="AS_UNIQUEID" val="5806"/>
</p:tagLst>
</file>

<file path=ppt/tags/tag242.xml><?xml version="1.0" encoding="utf-8"?>
<p:tagLst xmlns:p="http://schemas.openxmlformats.org/presentationml/2006/main">
  <p:tag name="AS_UNIQUEID" val="5807"/>
</p:tagLst>
</file>

<file path=ppt/tags/tag243.xml><?xml version="1.0" encoding="utf-8"?>
<p:tagLst xmlns:p="http://schemas.openxmlformats.org/presentationml/2006/main">
  <p:tag name="AS_UNIQUEID" val="5808"/>
</p:tagLst>
</file>

<file path=ppt/tags/tag244.xml><?xml version="1.0" encoding="utf-8"?>
<p:tagLst xmlns:p="http://schemas.openxmlformats.org/presentationml/2006/main">
  <p:tag name="AS_UNIQUEID" val="5809"/>
</p:tagLst>
</file>

<file path=ppt/tags/tag245.xml><?xml version="1.0" encoding="utf-8"?>
<p:tagLst xmlns:p="http://schemas.openxmlformats.org/presentationml/2006/main">
  <p:tag name="AS_UNIQUEID" val="5810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AS_UNIQUEID" val="5811"/>
</p:tagLst>
</file>

<file path=ppt/tags/tag248.xml><?xml version="1.0" encoding="utf-8"?>
<p:tagLst xmlns:p="http://schemas.openxmlformats.org/presentationml/2006/main">
  <p:tag name="AS_UNIQUEID" val="5812"/>
  <p:tag name="KSO_WM_BEAUTIFY_FLAG" val=""/>
</p:tagLst>
</file>

<file path=ppt/tags/tag249.xml><?xml version="1.0" encoding="utf-8"?>
<p:tagLst xmlns:p="http://schemas.openxmlformats.org/presentationml/2006/main">
  <p:tag name="AS_UNIQUEID" val="5813"/>
</p:tagLst>
</file>

<file path=ppt/tags/tag25.xml><?xml version="1.0" encoding="utf-8"?>
<p:tagLst xmlns:p="http://schemas.openxmlformats.org/presentationml/2006/main">
  <p:tag name="AS_UNIQUEID" val="5612"/>
</p:tagLst>
</file>

<file path=ppt/tags/tag250.xml><?xml version="1.0" encoding="utf-8"?>
<p:tagLst xmlns:p="http://schemas.openxmlformats.org/presentationml/2006/main">
  <p:tag name="AS_UNIQUEID" val="5814"/>
  <p:tag name="KSO_WM_BEAUTIFY_FLAG" val=""/>
</p:tagLst>
</file>

<file path=ppt/tags/tag251.xml><?xml version="1.0" encoding="utf-8"?>
<p:tagLst xmlns:p="http://schemas.openxmlformats.org/presentationml/2006/main">
  <p:tag name="AS_UNIQUEID" val="5815"/>
  <p:tag name="KSO_WM_BEAUTIFY_FLAG" val=""/>
</p:tagLst>
</file>

<file path=ppt/tags/tag252.xml><?xml version="1.0" encoding="utf-8"?>
<p:tagLst xmlns:p="http://schemas.openxmlformats.org/presentationml/2006/main">
  <p:tag name="AS_UNIQUEID" val="5816"/>
  <p:tag name="KSO_WM_BEAUTIFY_FLAG" val=""/>
</p:tagLst>
</file>

<file path=ppt/tags/tag253.xml><?xml version="1.0" encoding="utf-8"?>
<p:tagLst xmlns:p="http://schemas.openxmlformats.org/presentationml/2006/main">
  <p:tag name="AS_UNIQUEID" val="5817"/>
</p:tagLst>
</file>

<file path=ppt/tags/tag254.xml><?xml version="1.0" encoding="utf-8"?>
<p:tagLst xmlns:p="http://schemas.openxmlformats.org/presentationml/2006/main">
  <p:tag name="AS_UNIQUEID" val="5560"/>
  <p:tag name="KSO_WM_BEAUTIFY_FLAG" val="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6.xml><?xml version="1.0" encoding="utf-8"?>
<p:tagLst xmlns:p="http://schemas.openxmlformats.org/presentationml/2006/main">
  <p:tag name="AS_UNIQUEID" val="5818"/>
</p:tagLst>
</file>

<file path=ppt/tags/tag257.xml><?xml version="1.0" encoding="utf-8"?>
<p:tagLst xmlns:p="http://schemas.openxmlformats.org/presentationml/2006/main">
  <p:tag name="AS_UNIQUEID" val="5819"/>
  <p:tag name="KSO_WM_BEAUTIFY_FLAG" val=""/>
</p:tagLst>
</file>

<file path=ppt/tags/tag258.xml><?xml version="1.0" encoding="utf-8"?>
<p:tagLst xmlns:p="http://schemas.openxmlformats.org/presentationml/2006/main">
  <p:tag name="AS_UNIQUEID" val="5820"/>
</p:tagLst>
</file>

<file path=ppt/tags/tag259.xml><?xml version="1.0" encoding="utf-8"?>
<p:tagLst xmlns:p="http://schemas.openxmlformats.org/presentationml/2006/main">
  <p:tag name="AS_UNIQUEID" val="5821"/>
  <p:tag name="KSO_WM_BEAUTIFY_FLAG" val=""/>
</p:tagLst>
</file>

<file path=ppt/tags/tag26.xml><?xml version="1.0" encoding="utf-8"?>
<p:tagLst xmlns:p="http://schemas.openxmlformats.org/presentationml/2006/main">
  <p:tag name="AS_UNIQUEID" val="5613"/>
  <p:tag name="KSO_WM_BEAUTIFY_FLAG" val=""/>
</p:tagLst>
</file>

<file path=ppt/tags/tag260.xml><?xml version="1.0" encoding="utf-8"?>
<p:tagLst xmlns:p="http://schemas.openxmlformats.org/presentationml/2006/main">
  <p:tag name="AS_UNIQUEID" val="5822"/>
  <p:tag name="KSO_WM_BEAUTIFY_FLAG" val=""/>
</p:tagLst>
</file>

<file path=ppt/tags/tag261.xml><?xml version="1.0" encoding="utf-8"?>
<p:tagLst xmlns:p="http://schemas.openxmlformats.org/presentationml/2006/main">
  <p:tag name="AS_UNIQUEID" val="5823"/>
  <p:tag name="KSO_WM_BEAUTIFY_FLAG" val=""/>
</p:tagLst>
</file>

<file path=ppt/tags/tag262.xml><?xml version="1.0" encoding="utf-8"?>
<p:tagLst xmlns:p="http://schemas.openxmlformats.org/presentationml/2006/main">
  <p:tag name="AS_UNIQUEID" val="5824"/>
</p:tagLst>
</file>

<file path=ppt/tags/tag263.xml><?xml version="1.0" encoding="utf-8"?>
<p:tagLst xmlns:p="http://schemas.openxmlformats.org/presentationml/2006/main">
  <p:tag name="AS_UNIQUEID" val="5570"/>
  <p:tag name="KSO_WM_BEAUTIFY_FLAG" val="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5.xml><?xml version="1.0" encoding="utf-8"?>
<p:tagLst xmlns:p="http://schemas.openxmlformats.org/presentationml/2006/main">
  <p:tag name="AS_UNIQUEID" val="5825"/>
</p:tagLst>
</file>

<file path=ppt/tags/tag266.xml><?xml version="1.0" encoding="utf-8"?>
<p:tagLst xmlns:p="http://schemas.openxmlformats.org/presentationml/2006/main">
  <p:tag name="AS_UNIQUEID" val="5826"/>
  <p:tag name="KSO_WM_BEAUTIFY_FLAG" val=""/>
</p:tagLst>
</file>

<file path=ppt/tags/tag267.xml><?xml version="1.0" encoding="utf-8"?>
<p:tagLst xmlns:p="http://schemas.openxmlformats.org/presentationml/2006/main">
  <p:tag name="AS_UNIQUEID" val="5827"/>
</p:tagLst>
</file>

<file path=ppt/tags/tag268.xml><?xml version="1.0" encoding="utf-8"?>
<p:tagLst xmlns:p="http://schemas.openxmlformats.org/presentationml/2006/main">
  <p:tag name="AS_UNIQUEID" val="5828"/>
  <p:tag name="KSO_WM_BEAUTIFY_FLAG" val=""/>
</p:tagLst>
</file>

<file path=ppt/tags/tag269.xml><?xml version="1.0" encoding="utf-8"?>
<p:tagLst xmlns:p="http://schemas.openxmlformats.org/presentationml/2006/main">
  <p:tag name="AS_UNIQUEID" val="5829"/>
  <p:tag name="KSO_WM_BEAUTIFY_FLAG" val=""/>
</p:tagLst>
</file>

<file path=ppt/tags/tag27.xml><?xml version="1.0" encoding="utf-8"?>
<p:tagLst xmlns:p="http://schemas.openxmlformats.org/presentationml/2006/main">
  <p:tag name="AS_UNIQUEID" val="5614"/>
  <p:tag name="KSO_WM_BEAUTIFY_FLAG" val=""/>
</p:tagLst>
</file>

<file path=ppt/tags/tag270.xml><?xml version="1.0" encoding="utf-8"?>
<p:tagLst xmlns:p="http://schemas.openxmlformats.org/presentationml/2006/main">
  <p:tag name="AS_UNIQUEID" val="5830"/>
  <p:tag name="KSO_WM_BEAUTIFY_FLAG" val=""/>
</p:tagLst>
</file>

<file path=ppt/tags/tag271.xml><?xml version="1.0" encoding="utf-8"?>
<p:tagLst xmlns:p="http://schemas.openxmlformats.org/presentationml/2006/main">
  <p:tag name="AS_UNIQUEID" val="5831"/>
</p:tagLst>
</file>

<file path=ppt/tags/tag272.xml><?xml version="1.0" encoding="utf-8"?>
<p:tagLst xmlns:p="http://schemas.openxmlformats.org/presentationml/2006/main">
  <p:tag name="AS_UNIQUEID" val="5578"/>
  <p:tag name="KSO_WM_BEAUTIFY_FLAG" val=""/>
  <p:tag name="TABLE_ENDDRAG_ORIGIN_RECT" val="831*252"/>
  <p:tag name="TABLE_ENDDRAG_RECT" val="43*144*831*252"/>
</p:tagLst>
</file>

<file path=ppt/tags/tag273.xml><?xml version="1.0" encoding="utf-8"?>
<p:tagLst xmlns:p="http://schemas.openxmlformats.org/presentationml/2006/main">
  <p:tag name="AS_UNIQUEID" val="5579"/>
  <p:tag name="KSO_WM_BEAUTIFY_FLAG" val=""/>
</p:tagLst>
</file>

<file path=ppt/tags/tag274.xml><?xml version="1.0" encoding="utf-8"?>
<p:tagLst xmlns:p="http://schemas.openxmlformats.org/presentationml/2006/main">
  <p:tag name="AS_UNIQUEID" val="5580"/>
  <p:tag name="KSO_WM_BEAUTIFY_FLAG" val=""/>
</p:tagLst>
</file>

<file path=ppt/tags/tag275.xml><?xml version="1.0" encoding="utf-8"?>
<p:tagLst xmlns:p="http://schemas.openxmlformats.org/presentationml/2006/main">
  <p:tag name="AS_UNIQUEID" val="5581"/>
  <p:tag name="KSO_WM_BEAUTIFY_FLAG" val="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7.xml><?xml version="1.0" encoding="utf-8"?>
<p:tagLst xmlns:p="http://schemas.openxmlformats.org/presentationml/2006/main">
  <p:tag name="AS_UNIQUEID" val="5832"/>
</p:tagLst>
</file>

<file path=ppt/tags/tag278.xml><?xml version="1.0" encoding="utf-8"?>
<p:tagLst xmlns:p="http://schemas.openxmlformats.org/presentationml/2006/main">
  <p:tag name="AS_UNIQUEID" val="5833"/>
  <p:tag name="KSO_WM_BEAUTIFY_FLAG" val=""/>
</p:tagLst>
</file>

<file path=ppt/tags/tag279.xml><?xml version="1.0" encoding="utf-8"?>
<p:tagLst xmlns:p="http://schemas.openxmlformats.org/presentationml/2006/main">
  <p:tag name="AS_UNIQUEID" val="5834"/>
</p:tagLst>
</file>

<file path=ppt/tags/tag28.xml><?xml version="1.0" encoding="utf-8"?>
<p:tagLst xmlns:p="http://schemas.openxmlformats.org/presentationml/2006/main">
  <p:tag name="AS_UNIQUEID" val="5615"/>
  <p:tag name="KSO_WM_BEAUTIFY_FLAG" val=""/>
</p:tagLst>
</file>

<file path=ppt/tags/tag280.xml><?xml version="1.0" encoding="utf-8"?>
<p:tagLst xmlns:p="http://schemas.openxmlformats.org/presentationml/2006/main">
  <p:tag name="AS_UNIQUEID" val="5835"/>
  <p:tag name="KSO_WM_BEAUTIFY_FLAG" val=""/>
</p:tagLst>
</file>

<file path=ppt/tags/tag281.xml><?xml version="1.0" encoding="utf-8"?>
<p:tagLst xmlns:p="http://schemas.openxmlformats.org/presentationml/2006/main">
  <p:tag name="AS_UNIQUEID" val="5836"/>
  <p:tag name="KSO_WM_BEAUTIFY_FLAG" val=""/>
</p:tagLst>
</file>

<file path=ppt/tags/tag282.xml><?xml version="1.0" encoding="utf-8"?>
<p:tagLst xmlns:p="http://schemas.openxmlformats.org/presentationml/2006/main">
  <p:tag name="AS_UNIQUEID" val="5837"/>
  <p:tag name="KSO_WM_BEAUTIFY_FLAG" val=""/>
</p:tagLst>
</file>

<file path=ppt/tags/tag283.xml><?xml version="1.0" encoding="utf-8"?>
<p:tagLst xmlns:p="http://schemas.openxmlformats.org/presentationml/2006/main">
  <p:tag name="AS_UNIQUEID" val="5587"/>
  <p:tag name="KSO_WM_BEAUTIFY_FLAG" val=""/>
</p:tagLst>
</file>

<file path=ppt/tags/tag284.xml><?xml version="1.0" encoding="utf-8"?>
<p:tagLst xmlns:p="http://schemas.openxmlformats.org/presentationml/2006/main">
  <p:tag name="AS_UNIQUEID" val="5588"/>
  <p:tag name="KSO_WM_BEAUTIFY_FLAG" val=""/>
</p:tagLst>
</file>

<file path=ppt/tags/tag285.xml><?xml version="1.0" encoding="utf-8"?>
<p:tagLst xmlns:p="http://schemas.openxmlformats.org/presentationml/2006/main">
  <p:tag name="AS_UNIQUEID" val="5589"/>
  <p:tag name="KSO_WM_BEAUTIFY_FLAG" val=""/>
</p:tagLst>
</file>

<file path=ppt/tags/tag286.xml><?xml version="1.0" encoding="utf-8"?>
<p:tagLst xmlns:p="http://schemas.openxmlformats.org/presentationml/2006/main">
  <p:tag name="AS_UNIQUEID" val="5590"/>
  <p:tag name="KSO_WM_BEAUTIFY_FLAG" val=""/>
</p:tagLst>
</file>

<file path=ppt/tags/tag2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8.xml><?xml version="1.0" encoding="utf-8"?>
<p:tagLst xmlns:p="http://schemas.openxmlformats.org/presentationml/2006/main">
  <p:tag name="AS_UNIQUEID" val="5838"/>
</p:tagLst>
</file>

<file path=ppt/tags/tag289.xml><?xml version="1.0" encoding="utf-8"?>
<p:tagLst xmlns:p="http://schemas.openxmlformats.org/presentationml/2006/main">
  <p:tag name="AS_UNIQUEID" val="5839"/>
  <p:tag name="KSO_WM_BEAUTIFY_FLAG" val=""/>
</p:tagLst>
</file>

<file path=ppt/tags/tag29.xml><?xml version="1.0" encoding="utf-8"?>
<p:tagLst xmlns:p="http://schemas.openxmlformats.org/presentationml/2006/main">
  <p:tag name="AS_UNIQUEID" val="5616"/>
  <p:tag name="KSO_WM_BEAUTIFY_FLAG" val=""/>
</p:tagLst>
</file>

<file path=ppt/tags/tag290.xml><?xml version="1.0" encoding="utf-8"?>
<p:tagLst xmlns:p="http://schemas.openxmlformats.org/presentationml/2006/main">
  <p:tag name="AS_UNIQUEID" val="5840"/>
</p:tagLst>
</file>

<file path=ppt/tags/tag291.xml><?xml version="1.0" encoding="utf-8"?>
<p:tagLst xmlns:p="http://schemas.openxmlformats.org/presentationml/2006/main">
  <p:tag name="AS_UNIQUEID" val="5841"/>
  <p:tag name="KSO_WM_BEAUTIFY_FLAG" val=""/>
</p:tagLst>
</file>

<file path=ppt/tags/tag292.xml><?xml version="1.0" encoding="utf-8"?>
<p:tagLst xmlns:p="http://schemas.openxmlformats.org/presentationml/2006/main">
  <p:tag name="AS_UNIQUEID" val="5842"/>
  <p:tag name="KSO_WM_BEAUTIFY_FLAG" val=""/>
</p:tagLst>
</file>

<file path=ppt/tags/tag293.xml><?xml version="1.0" encoding="utf-8"?>
<p:tagLst xmlns:p="http://schemas.openxmlformats.org/presentationml/2006/main">
  <p:tag name="AS_UNIQUEID" val="5843"/>
  <p:tag name="KSO_WM_BEAUTIFY_FLAG" val=""/>
</p:tagLst>
</file>

<file path=ppt/tags/tag294.xml><?xml version="1.0" encoding="utf-8"?>
<p:tagLst xmlns:p="http://schemas.openxmlformats.org/presentationml/2006/main">
  <p:tag name="AS_UNIQUEID" val="5844"/>
</p:tagLst>
</file>

<file path=ppt/tags/tag295.xml><?xml version="1.0" encoding="utf-8"?>
<p:tagLst xmlns:p="http://schemas.openxmlformats.org/presentationml/2006/main">
  <p:tag name="AS_UNIQUEID" val="5845"/>
</p:tagLst>
</file>

<file path=ppt/tags/tag29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3.xml><?xml version="1.0" encoding="utf-8"?>
<p:tagLst xmlns:p="http://schemas.openxmlformats.org/presentationml/2006/main">
  <p:tag name="AS_UNIQUEID" val="5593"/>
</p:tagLst>
</file>

<file path=ppt/tags/tag30.xml><?xml version="1.0" encoding="utf-8"?>
<p:tagLst xmlns:p="http://schemas.openxmlformats.org/presentationml/2006/main">
  <p:tag name="AS_UNIQUEID" val="5617"/>
  <p:tag name="KSO_WM_BEAUTIFY_FLAG" val=""/>
</p:tagLst>
</file>

<file path=ppt/tags/tag31.xml><?xml version="1.0" encoding="utf-8"?>
<p:tagLst xmlns:p="http://schemas.openxmlformats.org/presentationml/2006/main">
  <p:tag name="AS_UNIQUEID" val="5618"/>
  <p:tag name="KSO_WM_BEAUTIFY_FLAG" val=""/>
</p:tagLst>
</file>

<file path=ppt/tags/tag32.xml><?xml version="1.0" encoding="utf-8"?>
<p:tagLst xmlns:p="http://schemas.openxmlformats.org/presentationml/2006/main">
  <p:tag name="AS_UNIQUEID" val="5619"/>
  <p:tag name="KSO_WM_BEAUTIFY_FLAG" val=""/>
</p:tagLst>
</file>

<file path=ppt/tags/tag33.xml><?xml version="1.0" encoding="utf-8"?>
<p:tagLst xmlns:p="http://schemas.openxmlformats.org/presentationml/2006/main">
  <p:tag name="AS_UNIQUEID" val="5620"/>
  <p:tag name="KSO_WM_BEAUTIFY_FLAG" val=""/>
</p:tagLst>
</file>

<file path=ppt/tags/tag34.xml><?xml version="1.0" encoding="utf-8"?>
<p:tagLst xmlns:p="http://schemas.openxmlformats.org/presentationml/2006/main">
  <p:tag name="AS_UNIQUEID" val="5621"/>
  <p:tag name="KSO_WM_BEAUTIFY_FLAG" val=""/>
</p:tagLst>
</file>

<file path=ppt/tags/tag35.xml><?xml version="1.0" encoding="utf-8"?>
<p:tagLst xmlns:p="http://schemas.openxmlformats.org/presentationml/2006/main">
  <p:tag name="AS_UNIQUEID" val="5622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AS_UNIQUEID" val="5623"/>
</p:tagLst>
</file>

<file path=ppt/tags/tag38.xml><?xml version="1.0" encoding="utf-8"?>
<p:tagLst xmlns:p="http://schemas.openxmlformats.org/presentationml/2006/main">
  <p:tag name="AS_UNIQUEID" val="5624"/>
  <p:tag name="KSO_WM_BEAUTIFY_FLAG" val=""/>
</p:tagLst>
</file>

<file path=ppt/tags/tag39.xml><?xml version="1.0" encoding="utf-8"?>
<p:tagLst xmlns:p="http://schemas.openxmlformats.org/presentationml/2006/main">
  <p:tag name="AS_UNIQUEID" val="5625"/>
</p:tagLst>
</file>

<file path=ppt/tags/tag4.xml><?xml version="1.0" encoding="utf-8"?>
<p:tagLst xmlns:p="http://schemas.openxmlformats.org/presentationml/2006/main">
  <p:tag name="AS_UNIQUEID" val="5594"/>
</p:tagLst>
</file>

<file path=ppt/tags/tag40.xml><?xml version="1.0" encoding="utf-8"?>
<p:tagLst xmlns:p="http://schemas.openxmlformats.org/presentationml/2006/main">
  <p:tag name="AS_UNIQUEID" val="5626"/>
  <p:tag name="KSO_WM_BEAUTIFY_FLAG" val=""/>
</p:tagLst>
</file>

<file path=ppt/tags/tag41.xml><?xml version="1.0" encoding="utf-8"?>
<p:tagLst xmlns:p="http://schemas.openxmlformats.org/presentationml/2006/main">
  <p:tag name="AS_UNIQUEID" val="5627"/>
  <p:tag name="KSO_WM_BEAUTIFY_FLAG" val=""/>
</p:tagLst>
</file>

<file path=ppt/tags/tag42.xml><?xml version="1.0" encoding="utf-8"?>
<p:tagLst xmlns:p="http://schemas.openxmlformats.org/presentationml/2006/main">
  <p:tag name="AS_UNIQUEID" val="5628"/>
  <p:tag name="KSO_WM_BEAUTIFY_FLAG" val=""/>
</p:tagLst>
</file>

<file path=ppt/tags/tag43.xml><?xml version="1.0" encoding="utf-8"?>
<p:tagLst xmlns:p="http://schemas.openxmlformats.org/presentationml/2006/main">
  <p:tag name="AS_UNIQUEID" val="5629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AS_UNIQUEID" val="5630"/>
</p:tagLst>
</file>

<file path=ppt/tags/tag46.xml><?xml version="1.0" encoding="utf-8"?>
<p:tagLst xmlns:p="http://schemas.openxmlformats.org/presentationml/2006/main">
  <p:tag name="AS_UNIQUEID" val="5631"/>
  <p:tag name="KSO_WM_BEAUTIFY_FLAG" val=""/>
</p:tagLst>
</file>

<file path=ppt/tags/tag47.xml><?xml version="1.0" encoding="utf-8"?>
<p:tagLst xmlns:p="http://schemas.openxmlformats.org/presentationml/2006/main">
  <p:tag name="AS_UNIQUEID" val="5632"/>
  <p:tag name="KSO_WM_BEAUTIFY_FLAG" val=""/>
</p:tagLst>
</file>

<file path=ppt/tags/tag48.xml><?xml version="1.0" encoding="utf-8"?>
<p:tagLst xmlns:p="http://schemas.openxmlformats.org/presentationml/2006/main">
  <p:tag name="AS_UNIQUEID" val="5633"/>
</p:tagLst>
</file>

<file path=ppt/tags/tag49.xml><?xml version="1.0" encoding="utf-8"?>
<p:tagLst xmlns:p="http://schemas.openxmlformats.org/presentationml/2006/main">
  <p:tag name="AS_UNIQUEID" val="5634"/>
  <p:tag name="KSO_WM_BEAUTIFY_FLAG" val=""/>
</p:tagLst>
</file>

<file path=ppt/tags/tag5.xml><?xml version="1.0" encoding="utf-8"?>
<p:tagLst xmlns:p="http://schemas.openxmlformats.org/presentationml/2006/main">
  <p:tag name="AS_UNIQUEID" val="5595"/>
</p:tagLst>
</file>

<file path=ppt/tags/tag50.xml><?xml version="1.0" encoding="utf-8"?>
<p:tagLst xmlns:p="http://schemas.openxmlformats.org/presentationml/2006/main">
  <p:tag name="AS_UNIQUEID" val="5635"/>
  <p:tag name="KSO_WM_BEAUTIFY_FLAG" val=""/>
</p:tagLst>
</file>

<file path=ppt/tags/tag51.xml><?xml version="1.0" encoding="utf-8"?>
<p:tagLst xmlns:p="http://schemas.openxmlformats.org/presentationml/2006/main">
  <p:tag name="AS_UNIQUEID" val="5636"/>
  <p:tag name="KSO_WM_BEAUTIFY_FLAG" val=""/>
</p:tagLst>
</file>

<file path=ppt/tags/tag52.xml><?xml version="1.0" encoding="utf-8"?>
<p:tagLst xmlns:p="http://schemas.openxmlformats.org/presentationml/2006/main">
  <p:tag name="AS_UNIQUEID" val="5637"/>
</p:tagLst>
</file>

<file path=ppt/tags/tag53.xml><?xml version="1.0" encoding="utf-8"?>
<p:tagLst xmlns:p="http://schemas.openxmlformats.org/presentationml/2006/main">
  <p:tag name="AS_UNIQUEID" val="5638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AS_UNIQUEID" val="5639"/>
</p:tagLst>
</file>

<file path=ppt/tags/tag56.xml><?xml version="1.0" encoding="utf-8"?>
<p:tagLst xmlns:p="http://schemas.openxmlformats.org/presentationml/2006/main">
  <p:tag name="AS_UNIQUEID" val="5640"/>
  <p:tag name="KSO_WM_BEAUTIFY_FLAG" val=""/>
</p:tagLst>
</file>

<file path=ppt/tags/tag57.xml><?xml version="1.0" encoding="utf-8"?>
<p:tagLst xmlns:p="http://schemas.openxmlformats.org/presentationml/2006/main">
  <p:tag name="AS_UNIQUEID" val="5641"/>
</p:tagLst>
</file>

<file path=ppt/tags/tag58.xml><?xml version="1.0" encoding="utf-8"?>
<p:tagLst xmlns:p="http://schemas.openxmlformats.org/presentationml/2006/main">
  <p:tag name="AS_UNIQUEID" val="5642"/>
  <p:tag name="KSO_WM_BEAUTIFY_FLAG" val=""/>
</p:tagLst>
</file>

<file path=ppt/tags/tag59.xml><?xml version="1.0" encoding="utf-8"?>
<p:tagLst xmlns:p="http://schemas.openxmlformats.org/presentationml/2006/main">
  <p:tag name="AS_UNIQUEID" val="5643"/>
  <p:tag name="KSO_WM_BEAUTIFY_FLAG" val=""/>
</p:tagLst>
</file>

<file path=ppt/tags/tag6.xml><?xml version="1.0" encoding="utf-8"?>
<p:tagLst xmlns:p="http://schemas.openxmlformats.org/presentationml/2006/main">
  <p:tag name="AS_UNIQUEID" val="5596"/>
</p:tagLst>
</file>

<file path=ppt/tags/tag60.xml><?xml version="1.0" encoding="utf-8"?>
<p:tagLst xmlns:p="http://schemas.openxmlformats.org/presentationml/2006/main">
  <p:tag name="AS_UNIQUEID" val="5644"/>
  <p:tag name="KSO_WM_BEAUTIFY_FLAG" val=""/>
</p:tagLst>
</file>

<file path=ppt/tags/tag61.xml><?xml version="1.0" encoding="utf-8"?>
<p:tagLst xmlns:p="http://schemas.openxmlformats.org/presentationml/2006/main">
  <p:tag name="AS_UNIQUEID" val="5645"/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AS_UNIQUEID" val="5646"/>
</p:tagLst>
</file>

<file path=ppt/tags/tag64.xml><?xml version="1.0" encoding="utf-8"?>
<p:tagLst xmlns:p="http://schemas.openxmlformats.org/presentationml/2006/main">
  <p:tag name="AS_UNIQUEID" val="5647"/>
</p:tagLst>
</file>

<file path=ppt/tags/tag65.xml><?xml version="1.0" encoding="utf-8"?>
<p:tagLst xmlns:p="http://schemas.openxmlformats.org/presentationml/2006/main">
  <p:tag name="AS_UNIQUEID" val="5648"/>
  <p:tag name="KSO_WM_BEAUTIFY_FLAG" val=""/>
</p:tagLst>
</file>

<file path=ppt/tags/tag66.xml><?xml version="1.0" encoding="utf-8"?>
<p:tagLst xmlns:p="http://schemas.openxmlformats.org/presentationml/2006/main">
  <p:tag name="AS_UNIQUEID" val="5649"/>
</p:tagLst>
</file>

<file path=ppt/tags/tag67.xml><?xml version="1.0" encoding="utf-8"?>
<p:tagLst xmlns:p="http://schemas.openxmlformats.org/presentationml/2006/main">
  <p:tag name="AS_UNIQUEID" val="5650"/>
  <p:tag name="KSO_WM_BEAUTIFY_FLAG" val=""/>
</p:tagLst>
</file>

<file path=ppt/tags/tag68.xml><?xml version="1.0" encoding="utf-8"?>
<p:tagLst xmlns:p="http://schemas.openxmlformats.org/presentationml/2006/main">
  <p:tag name="AS_UNIQUEID" val="5651"/>
  <p:tag name="KSO_WM_BEAUTIFY_FLAG" val=""/>
</p:tagLst>
</file>

<file path=ppt/tags/tag69.xml><?xml version="1.0" encoding="utf-8"?>
<p:tagLst xmlns:p="http://schemas.openxmlformats.org/presentationml/2006/main">
  <p:tag name="AS_UNIQUEID" val="5652"/>
  <p:tag name="KSO_WM_BEAUTIFY_FLAG" val=""/>
</p:tagLst>
</file>

<file path=ppt/tags/tag7.xml><?xml version="1.0" encoding="utf-8"?>
<p:tagLst xmlns:p="http://schemas.openxmlformats.org/presentationml/2006/main">
  <p:tag name="AS_UNIQUEID" val="5597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AS_UNIQUEID" val="5653"/>
</p:tagLst>
</file>

<file path=ppt/tags/tag72.xml><?xml version="1.0" encoding="utf-8"?>
<p:tagLst xmlns:p="http://schemas.openxmlformats.org/presentationml/2006/main">
  <p:tag name="AS_UNIQUEID" val="5654"/>
  <p:tag name="KSO_WM_BEAUTIFY_FLAG" val=""/>
</p:tagLst>
</file>

<file path=ppt/tags/tag73.xml><?xml version="1.0" encoding="utf-8"?>
<p:tagLst xmlns:p="http://schemas.openxmlformats.org/presentationml/2006/main">
  <p:tag name="AS_UNIQUEID" val="5655"/>
</p:tagLst>
</file>

<file path=ppt/tags/tag74.xml><?xml version="1.0" encoding="utf-8"?>
<p:tagLst xmlns:p="http://schemas.openxmlformats.org/presentationml/2006/main">
  <p:tag name="AS_UNIQUEID" val="5656"/>
  <p:tag name="KSO_WM_BEAUTIFY_FLAG" val=""/>
</p:tagLst>
</file>

<file path=ppt/tags/tag75.xml><?xml version="1.0" encoding="utf-8"?>
<p:tagLst xmlns:p="http://schemas.openxmlformats.org/presentationml/2006/main">
  <p:tag name="AS_UNIQUEID" val="5657"/>
  <p:tag name="KSO_WM_BEAUTIFY_FLAG" val=""/>
</p:tagLst>
</file>

<file path=ppt/tags/tag76.xml><?xml version="1.0" encoding="utf-8"?>
<p:tagLst xmlns:p="http://schemas.openxmlformats.org/presentationml/2006/main">
  <p:tag name="AS_UNIQUEID" val="5658"/>
  <p:tag name="KSO_WM_BEAUTIFY_FLAG" val=""/>
</p:tagLst>
</file>

<file path=ppt/tags/tag77.xml><?xml version="1.0" encoding="utf-8"?>
<p:tagLst xmlns:p="http://schemas.openxmlformats.org/presentationml/2006/main">
  <p:tag name="AS_UNIQUEID" val="5659"/>
  <p:tag name="KSO_WM_BEAUTIFY_FLAG" val=""/>
</p:tagLst>
</file>

<file path=ppt/tags/tag78.xml><?xml version="1.0" encoding="utf-8"?>
<p:tagLst xmlns:p="http://schemas.openxmlformats.org/presentationml/2006/main">
  <p:tag name="AS_UNIQUEID" val="5660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AS_UNIQUEID" val="5598"/>
</p:tagLst>
</file>

<file path=ppt/tags/tag80.xml><?xml version="1.0" encoding="utf-8"?>
<p:tagLst xmlns:p="http://schemas.openxmlformats.org/presentationml/2006/main">
  <p:tag name="AS_UNIQUEID" val="5661"/>
</p:tagLst>
</file>

<file path=ppt/tags/tag81.xml><?xml version="1.0" encoding="utf-8"?>
<p:tagLst xmlns:p="http://schemas.openxmlformats.org/presentationml/2006/main">
  <p:tag name="AS_UNIQUEID" val="5662"/>
  <p:tag name="KSO_WM_BEAUTIFY_FLAG" val=""/>
</p:tagLst>
</file>

<file path=ppt/tags/tag82.xml><?xml version="1.0" encoding="utf-8"?>
<p:tagLst xmlns:p="http://schemas.openxmlformats.org/presentationml/2006/main">
  <p:tag name="AS_UNIQUEID" val="5663"/>
</p:tagLst>
</file>

<file path=ppt/tags/tag83.xml><?xml version="1.0" encoding="utf-8"?>
<p:tagLst xmlns:p="http://schemas.openxmlformats.org/presentationml/2006/main">
  <p:tag name="AS_UNIQUEID" val="5664"/>
  <p:tag name="KSO_WM_BEAUTIFY_FLAG" val=""/>
</p:tagLst>
</file>

<file path=ppt/tags/tag84.xml><?xml version="1.0" encoding="utf-8"?>
<p:tagLst xmlns:p="http://schemas.openxmlformats.org/presentationml/2006/main">
  <p:tag name="AS_UNIQUEID" val="5665"/>
  <p:tag name="KSO_WM_BEAUTIFY_FLAG" val=""/>
</p:tagLst>
</file>

<file path=ppt/tags/tag85.xml><?xml version="1.0" encoding="utf-8"?>
<p:tagLst xmlns:p="http://schemas.openxmlformats.org/presentationml/2006/main">
  <p:tag name="AS_UNIQUEID" val="5666"/>
  <p:tag name="KSO_WM_BEAUTIFY_FLAG" val=""/>
</p:tagLst>
</file>

<file path=ppt/tags/tag86.xml><?xml version="1.0" encoding="utf-8"?>
<p:tagLst xmlns:p="http://schemas.openxmlformats.org/presentationml/2006/main">
  <p:tag name="AS_UNIQUEID" val="5667"/>
</p:tagLst>
</file>

<file path=ppt/tags/tag87.xml><?xml version="1.0" encoding="utf-8"?>
<p:tagLst xmlns:p="http://schemas.openxmlformats.org/presentationml/2006/main">
  <p:tag name="AS_UNIQUEID" val="5668"/>
</p:tagLst>
</file>

<file path=ppt/tags/tag88.xml><?xml version="1.0" encoding="utf-8"?>
<p:tagLst xmlns:p="http://schemas.openxmlformats.org/presentationml/2006/main">
  <p:tag name="AS_UNIQUEID" val="5669"/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AS_UNIQUEID" val="5599"/>
</p:tagLst>
</file>

<file path=ppt/tags/tag90.xml><?xml version="1.0" encoding="utf-8"?>
<p:tagLst xmlns:p="http://schemas.openxmlformats.org/presentationml/2006/main">
  <p:tag name="AS_UNIQUEID" val="5670"/>
</p:tagLst>
</file>

<file path=ppt/tags/tag91.xml><?xml version="1.0" encoding="utf-8"?>
<p:tagLst xmlns:p="http://schemas.openxmlformats.org/presentationml/2006/main">
  <p:tag name="AS_UNIQUEID" val="5671"/>
  <p:tag name="KSO_WM_BEAUTIFY_FLAG" val=""/>
</p:tagLst>
</file>

<file path=ppt/tags/tag92.xml><?xml version="1.0" encoding="utf-8"?>
<p:tagLst xmlns:p="http://schemas.openxmlformats.org/presentationml/2006/main">
  <p:tag name="AS_UNIQUEID" val="5672"/>
</p:tagLst>
</file>

<file path=ppt/tags/tag93.xml><?xml version="1.0" encoding="utf-8"?>
<p:tagLst xmlns:p="http://schemas.openxmlformats.org/presentationml/2006/main">
  <p:tag name="AS_UNIQUEID" val="5673"/>
  <p:tag name="KSO_WM_BEAUTIFY_FLAG" val=""/>
</p:tagLst>
</file>

<file path=ppt/tags/tag94.xml><?xml version="1.0" encoding="utf-8"?>
<p:tagLst xmlns:p="http://schemas.openxmlformats.org/presentationml/2006/main">
  <p:tag name="AS_UNIQUEID" val="5674"/>
  <p:tag name="KSO_WM_BEAUTIFY_FLAG" val=""/>
</p:tagLst>
</file>

<file path=ppt/tags/tag95.xml><?xml version="1.0" encoding="utf-8"?>
<p:tagLst xmlns:p="http://schemas.openxmlformats.org/presentationml/2006/main">
  <p:tag name="AS_UNIQUEID" val="5675"/>
  <p:tag name="KSO_WM_BEAUTIFY_FLAG" val=""/>
</p:tagLst>
</file>

<file path=ppt/tags/tag96.xml><?xml version="1.0" encoding="utf-8"?>
<p:tagLst xmlns:p="http://schemas.openxmlformats.org/presentationml/2006/main">
  <p:tag name="AS_UNIQUEID" val="5676"/>
  <p:tag name="KSO_WM_BEAUTIFY_FLAG" val=""/>
</p:tagLst>
</file>

<file path=ppt/tags/tag97.xml><?xml version="1.0" encoding="utf-8"?>
<p:tagLst xmlns:p="http://schemas.openxmlformats.org/presentationml/2006/main">
  <p:tag name="AS_UNIQUEID" val="5677"/>
  <p:tag name="KSO_WM_BEAUTIFY_FLAG" val=""/>
</p:tagLst>
</file>

<file path=ppt/tags/tag98.xml><?xml version="1.0" encoding="utf-8"?>
<p:tagLst xmlns:p="http://schemas.openxmlformats.org/presentationml/2006/main">
  <p:tag name="AS_UNIQUEID" val="5678"/>
  <p:tag name="KSO_WM_BEAUTIFY_FLAG" val=""/>
</p:tagLst>
</file>

<file path=ppt/tags/tag99.xml><?xml version="1.0" encoding="utf-8"?>
<p:tagLst xmlns:p="http://schemas.openxmlformats.org/presentationml/2006/main">
  <p:tag name="AS_UNIQUEID" val="5679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143</Paragraphs>
  <Slides>24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0">
      <vt:lpstr>Arial</vt:lpstr>
      <vt:lpstr>微软雅黑</vt:lpstr>
      <vt:lpstr>Wingdings</vt:lpstr>
      <vt:lpstr>Calibri Light</vt:lpstr>
      <vt:lpstr>Calibri</vt:lpstr>
      <vt:lpstr>华文隶书</vt:lpstr>
      <vt:lpstr>楷体</vt:lpstr>
      <vt:lpstr>兰米硬笔行楷</vt:lpstr>
      <vt:lpstr>华文楷体</vt:lpstr>
      <vt:lpstr>华文中宋</vt:lpstr>
      <vt:lpstr>华文新魏</vt:lpstr>
      <vt:lpstr>Times New Roman</vt:lpstr>
      <vt:lpstr>黑体</vt:lpstr>
      <vt:lpstr>宋体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2024-09-12T14:51:29.256</cp:lastPrinted>
  <dcterms:created xsi:type="dcterms:W3CDTF">2024-09-12T14:51:29Z</dcterms:created>
  <dcterms:modified xsi:type="dcterms:W3CDTF">2024-09-12T06:51:29Z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