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mp3" ContentType="audio/mp3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</p:sldMasterIdLst>
  <p:notesMasterIdLst>
    <p:notesMasterId r:id="rId3"/>
  </p:notesMasterIdLst>
  <p:sldIdLst>
    <p:sldId id="361" r:id="rId4"/>
    <p:sldId id="257" r:id="rId5"/>
    <p:sldId id="258" r:id="rId6"/>
    <p:sldId id="259" r:id="rId7"/>
    <p:sldId id="260" r:id="rId8"/>
    <p:sldId id="261" r:id="rId9"/>
    <p:sldId id="263" r:id="rId10"/>
    <p:sldId id="264" r:id="rId11"/>
    <p:sldId id="287" r:id="rId12"/>
    <p:sldId id="334" r:id="rId13"/>
    <p:sldId id="335" r:id="rId14"/>
    <p:sldId id="340" r:id="rId15"/>
    <p:sldId id="341" r:id="rId16"/>
    <p:sldId id="342" r:id="rId17"/>
    <p:sldId id="344" r:id="rId18"/>
    <p:sldId id="347" r:id="rId19"/>
    <p:sldId id="346" r:id="rId20"/>
    <p:sldId id="355" r:id="rId21"/>
    <p:sldId id="357" r:id="rId22"/>
    <p:sldId id="358" r:id="rId23"/>
    <p:sldId id="286" r:id="rId24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7" userDrawn="1">
          <p15:clr>
            <a:srgbClr val="A4A3A4"/>
          </p15:clr>
        </p15:guide>
        <p15:guide id="2" pos="387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Sky123.Org" initials="S" lastIdx="0" clrIdx="0"/>
  <p:cmAuthor id="0" name="王笛" initials="" lastIdx="0" clrIdx="0"/>
  <p:cmAuthor id="2" name="作者" initials="A" lastIdx="0" clrIdx="1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47"/>
        <p:guide pos="387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slide" Target="slides/slide15.xml" /><Relationship Id="rId19" Type="http://schemas.openxmlformats.org/officeDocument/2006/relationships/slide" Target="slides/slide16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7.xml" /><Relationship Id="rId21" Type="http://schemas.openxmlformats.org/officeDocument/2006/relationships/slide" Target="slides/slide18.xml" /><Relationship Id="rId22" Type="http://schemas.openxmlformats.org/officeDocument/2006/relationships/slide" Target="slides/slide19.xml" /><Relationship Id="rId23" Type="http://schemas.openxmlformats.org/officeDocument/2006/relationships/slide" Target="slides/slide20.xml" /><Relationship Id="rId24" Type="http://schemas.openxmlformats.org/officeDocument/2006/relationships/slide" Target="slides/slide21.xml" /><Relationship Id="rId25" Type="http://schemas.openxmlformats.org/officeDocument/2006/relationships/tags" Target="tags/tag274.xml" /><Relationship Id="rId26" Type="http://schemas.openxmlformats.org/officeDocument/2006/relationships/presProps" Target="presProps.xml" /><Relationship Id="rId27" Type="http://schemas.openxmlformats.org/officeDocument/2006/relationships/viewProps" Target="viewProps.xml" /><Relationship Id="rId28" Type="http://schemas.openxmlformats.org/officeDocument/2006/relationships/theme" Target="theme/theme1.xml" /><Relationship Id="rId29" Type="http://schemas.openxmlformats.org/officeDocument/2006/relationships/tableStyles" Target="tableStyles.xml" /><Relationship Id="rId3" Type="http://schemas.openxmlformats.org/officeDocument/2006/relationships/notesMaster" Target="notesMasters/notesMaster1.xml" /><Relationship Id="rId4" Type="http://schemas.openxmlformats.org/officeDocument/2006/relationships/slide" Target="slides/slide1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7.xml" /><Relationship Id="rId2" Type="http://schemas.openxmlformats.org/officeDocument/2006/relationships/tags" Target="../tags/tag18.xml" /><Relationship Id="rId3" Type="http://schemas.openxmlformats.org/officeDocument/2006/relationships/tags" Target="../tags/tag19.xml" /><Relationship Id="rId4" Type="http://schemas.openxmlformats.org/officeDocument/2006/relationships/tags" Target="../tags/tag20.xml" /><Relationship Id="rId5" Type="http://schemas.openxmlformats.org/officeDocument/2006/relationships/tags" Target="../tags/tag21.xml" /><Relationship Id="rId6" Type="http://schemas.openxmlformats.org/officeDocument/2006/relationships/tags" Target="../tags/tag22.xml" /><Relationship Id="rId7" Type="http://schemas.openxmlformats.org/officeDocument/2006/relationships/tags" Target="../tags/tag23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.xml" /><Relationship Id="rId2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.xml" /><Relationship Id="rId2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.xml" /><Relationship Id="rId2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.xml" /><Relationship Id="rId2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.xml" /><Relationship Id="rId2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.xml" /><Relationship Id="rId2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.xml" /><Relationship Id="rId2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.xml" /><Relationship Id="rId2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.xml" /><Relationship Id="rId2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末尾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ags" Target="../tags/tag12.xml" /><Relationship Id="rId13" Type="http://schemas.openxmlformats.org/officeDocument/2006/relationships/tags" Target="../tags/tag13.xml" /><Relationship Id="rId14" Type="http://schemas.openxmlformats.org/officeDocument/2006/relationships/image" Target="../media/image1.png" /><Relationship Id="rId15" Type="http://schemas.openxmlformats.org/officeDocument/2006/relationships/image" Target="../media/image2.png" /><Relationship Id="rId16" Type="http://schemas.openxmlformats.org/officeDocument/2006/relationships/tags" Target="../tags/tag14.xml" /><Relationship Id="rId17" Type="http://schemas.openxmlformats.org/officeDocument/2006/relationships/image" Target="file:///D:\qq&#25991;&#20214;\712321467\Image\C2C\Image2\%7b75232B38-A165-1FB7-499C-2E1C792CACB5%7d.png" TargetMode="External" /><Relationship Id="rId18" Type="http://schemas.openxmlformats.org/officeDocument/2006/relationships/image" Target="../media/image3.png" /><Relationship Id="rId19" Type="http://schemas.openxmlformats.org/officeDocument/2006/relationships/tags" Target="../tags/tag15.xml" /><Relationship Id="rId2" Type="http://schemas.openxmlformats.org/officeDocument/2006/relationships/slideLayout" Target="../slideLayouts/slideLayout2.xml" /><Relationship Id="rId20" Type="http://schemas.openxmlformats.org/officeDocument/2006/relationships/tags" Target="../tags/tag16.xml" /><Relationship Id="rId21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2"/>
          </p:custDataLst>
        </p:nvPr>
      </p:nvGrpSpPr>
      <p:grpSpPr>
        <a:xfrm>
          <a:off x="0" y="0"/>
          <a:ext cx="0" cy="0"/>
        </a:xfrm>
      </p:grpSpPr>
      <p:sp>
        <p:nvSpPr>
          <p:cNvPr id="7" name="矩形 6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12191365" cy="6858635"/>
          </a:xfrm>
          <a:prstGeom prst="rect">
            <a:avLst/>
          </a:prstGeom>
          <a:blipFill dpi="0" rotWithShape="1">
            <a:blip r:embed="rId1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18" rIns="91406" bIns="45718"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8" name="图片 7" descr="山上的风景&#10;&#10;描述已自动生成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7" b="43978"/>
          <a:stretch>
            <a:fillRect/>
          </a:stretch>
        </p:blipFill>
        <p:spPr>
          <a:xfrm>
            <a:off x="0" y="4908550"/>
            <a:ext cx="12190730" cy="1949450"/>
          </a:xfrm>
          <a:custGeom>
            <a:gdLst>
              <a:gd name="connsiteX0" fmla="*/ 0 w 9641857"/>
              <a:gd name="connsiteY0" fmla="*/ 0 h 3228442"/>
              <a:gd name="connsiteX1" fmla="*/ 9641857 w 9641857"/>
              <a:gd name="connsiteY1" fmla="*/ 0 h 3228442"/>
              <a:gd name="connsiteX2" fmla="*/ 9641857 w 9641857"/>
              <a:gd name="connsiteY2" fmla="*/ 3228442 h 3228442"/>
              <a:gd name="connsiteX3" fmla="*/ 0 w 9641857"/>
              <a:gd name="connsiteY3" fmla="*/ 3228442 h 322844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41857" h="3228442">
                <a:moveTo>
                  <a:pt x="0" y="0"/>
                </a:moveTo>
                <a:lnTo>
                  <a:pt x="9641857" y="0"/>
                </a:lnTo>
                <a:lnTo>
                  <a:pt x="9641857" y="3228442"/>
                </a:lnTo>
                <a:lnTo>
                  <a:pt x="0" y="3228442"/>
                </a:lnTo>
                <a:close/>
              </a:path>
            </a:pathLst>
          </a:custGeom>
        </p:spPr>
      </p:pic>
      <p:pic>
        <p:nvPicPr>
          <p:cNvPr id="9" name="图片 1073743875" descr="学科网 zxxk.com" title="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18" r:link="rId1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2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4.xml" /><Relationship Id="rId3" Type="http://schemas.openxmlformats.org/officeDocument/2006/relationships/image" Target="../media/image4.png" /><Relationship Id="rId4" Type="http://schemas.openxmlformats.org/officeDocument/2006/relationships/tags" Target="../tags/tag25.xml" /><Relationship Id="rId5" Type="http://schemas.openxmlformats.org/officeDocument/2006/relationships/tags" Target="../tags/tag26.xml" /><Relationship Id="rId6" Type="http://schemas.openxmlformats.org/officeDocument/2006/relationships/tags" Target="../tags/tag27.xml" /><Relationship Id="rId7" Type="http://schemas.openxmlformats.org/officeDocument/2006/relationships/image" Target="../media/image5.png" /><Relationship Id="rId8" Type="http://schemas.openxmlformats.org/officeDocument/2006/relationships/tags" Target="../tags/tag28.xml" /><Relationship Id="rId9" Type="http://schemas.openxmlformats.org/officeDocument/2006/relationships/tags" Target="../tags/tag29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35.xml" /><Relationship Id="rId11" Type="http://schemas.openxmlformats.org/officeDocument/2006/relationships/tags" Target="../tags/tag136.xml" /><Relationship Id="rId12" Type="http://schemas.openxmlformats.org/officeDocument/2006/relationships/tags" Target="../tags/tag137.xml" /><Relationship Id="rId13" Type="http://schemas.openxmlformats.org/officeDocument/2006/relationships/image" Target="../media/image6.png" /><Relationship Id="rId14" Type="http://schemas.openxmlformats.org/officeDocument/2006/relationships/tags" Target="../tags/tag138.xml" /><Relationship Id="rId15" Type="http://schemas.openxmlformats.org/officeDocument/2006/relationships/tags" Target="../tags/tag139.xml" /><Relationship Id="rId2" Type="http://schemas.openxmlformats.org/officeDocument/2006/relationships/tags" Target="../tags/tag127.xml" /><Relationship Id="rId3" Type="http://schemas.openxmlformats.org/officeDocument/2006/relationships/tags" Target="../tags/tag128.xml" /><Relationship Id="rId4" Type="http://schemas.openxmlformats.org/officeDocument/2006/relationships/tags" Target="../tags/tag129.xml" /><Relationship Id="rId5" Type="http://schemas.openxmlformats.org/officeDocument/2006/relationships/tags" Target="../tags/tag130.xml" /><Relationship Id="rId6" Type="http://schemas.openxmlformats.org/officeDocument/2006/relationships/tags" Target="../tags/tag131.xml" /><Relationship Id="rId7" Type="http://schemas.openxmlformats.org/officeDocument/2006/relationships/tags" Target="../tags/tag132.xml" /><Relationship Id="rId8" Type="http://schemas.openxmlformats.org/officeDocument/2006/relationships/tags" Target="../tags/tag133.xml" /><Relationship Id="rId9" Type="http://schemas.openxmlformats.org/officeDocument/2006/relationships/tags" Target="../tags/tag134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48.xml" /><Relationship Id="rId11" Type="http://schemas.openxmlformats.org/officeDocument/2006/relationships/image" Target="../media/image6.png" /><Relationship Id="rId12" Type="http://schemas.openxmlformats.org/officeDocument/2006/relationships/tags" Target="../tags/tag149.xml" /><Relationship Id="rId13" Type="http://schemas.openxmlformats.org/officeDocument/2006/relationships/tags" Target="../tags/tag150.xml" /><Relationship Id="rId2" Type="http://schemas.openxmlformats.org/officeDocument/2006/relationships/tags" Target="../tags/tag140.xml" /><Relationship Id="rId3" Type="http://schemas.openxmlformats.org/officeDocument/2006/relationships/tags" Target="../tags/tag141.xml" /><Relationship Id="rId4" Type="http://schemas.openxmlformats.org/officeDocument/2006/relationships/tags" Target="../tags/tag142.xml" /><Relationship Id="rId5" Type="http://schemas.openxmlformats.org/officeDocument/2006/relationships/tags" Target="../tags/tag143.xml" /><Relationship Id="rId6" Type="http://schemas.openxmlformats.org/officeDocument/2006/relationships/tags" Target="../tags/tag144.xml" /><Relationship Id="rId7" Type="http://schemas.openxmlformats.org/officeDocument/2006/relationships/tags" Target="../tags/tag145.xml" /><Relationship Id="rId8" Type="http://schemas.openxmlformats.org/officeDocument/2006/relationships/tags" Target="../tags/tag146.xml" /><Relationship Id="rId9" Type="http://schemas.openxmlformats.org/officeDocument/2006/relationships/tags" Target="../tags/tag147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59.xml" /><Relationship Id="rId11" Type="http://schemas.openxmlformats.org/officeDocument/2006/relationships/tags" Target="../tags/tag160.xml" /><Relationship Id="rId12" Type="http://schemas.openxmlformats.org/officeDocument/2006/relationships/tags" Target="../tags/tag161.xml" /><Relationship Id="rId13" Type="http://schemas.openxmlformats.org/officeDocument/2006/relationships/image" Target="../media/image6.png" /><Relationship Id="rId14" Type="http://schemas.openxmlformats.org/officeDocument/2006/relationships/tags" Target="../tags/tag162.xml" /><Relationship Id="rId15" Type="http://schemas.openxmlformats.org/officeDocument/2006/relationships/tags" Target="../tags/tag163.xml" /><Relationship Id="rId2" Type="http://schemas.openxmlformats.org/officeDocument/2006/relationships/tags" Target="../tags/tag151.xml" /><Relationship Id="rId3" Type="http://schemas.openxmlformats.org/officeDocument/2006/relationships/tags" Target="../tags/tag152.xml" /><Relationship Id="rId4" Type="http://schemas.openxmlformats.org/officeDocument/2006/relationships/tags" Target="../tags/tag153.xml" /><Relationship Id="rId5" Type="http://schemas.openxmlformats.org/officeDocument/2006/relationships/tags" Target="../tags/tag154.xml" /><Relationship Id="rId6" Type="http://schemas.openxmlformats.org/officeDocument/2006/relationships/tags" Target="../tags/tag155.xml" /><Relationship Id="rId7" Type="http://schemas.openxmlformats.org/officeDocument/2006/relationships/tags" Target="../tags/tag156.xml" /><Relationship Id="rId8" Type="http://schemas.openxmlformats.org/officeDocument/2006/relationships/tags" Target="../tags/tag157.xml" /><Relationship Id="rId9" Type="http://schemas.openxmlformats.org/officeDocument/2006/relationships/tags" Target="../tags/tag158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72.xml" /><Relationship Id="rId11" Type="http://schemas.openxmlformats.org/officeDocument/2006/relationships/image" Target="../media/image6.png" /><Relationship Id="rId12" Type="http://schemas.openxmlformats.org/officeDocument/2006/relationships/tags" Target="../tags/tag173.xml" /><Relationship Id="rId13" Type="http://schemas.openxmlformats.org/officeDocument/2006/relationships/tags" Target="../tags/tag174.xml" /><Relationship Id="rId2" Type="http://schemas.openxmlformats.org/officeDocument/2006/relationships/tags" Target="../tags/tag164.xml" /><Relationship Id="rId3" Type="http://schemas.openxmlformats.org/officeDocument/2006/relationships/tags" Target="../tags/tag165.xml" /><Relationship Id="rId4" Type="http://schemas.openxmlformats.org/officeDocument/2006/relationships/tags" Target="../tags/tag166.xml" /><Relationship Id="rId5" Type="http://schemas.openxmlformats.org/officeDocument/2006/relationships/tags" Target="../tags/tag167.xml" /><Relationship Id="rId6" Type="http://schemas.openxmlformats.org/officeDocument/2006/relationships/tags" Target="../tags/tag168.xml" /><Relationship Id="rId7" Type="http://schemas.openxmlformats.org/officeDocument/2006/relationships/tags" Target="../tags/tag169.xml" /><Relationship Id="rId8" Type="http://schemas.openxmlformats.org/officeDocument/2006/relationships/tags" Target="../tags/tag170.xml" /><Relationship Id="rId9" Type="http://schemas.openxmlformats.org/officeDocument/2006/relationships/tags" Target="../tags/tag171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83.xml" /><Relationship Id="rId11" Type="http://schemas.openxmlformats.org/officeDocument/2006/relationships/image" Target="../media/image6.png" /><Relationship Id="rId12" Type="http://schemas.openxmlformats.org/officeDocument/2006/relationships/tags" Target="../tags/tag184.xml" /><Relationship Id="rId13" Type="http://schemas.openxmlformats.org/officeDocument/2006/relationships/tags" Target="../tags/tag185.xml" /><Relationship Id="rId2" Type="http://schemas.openxmlformats.org/officeDocument/2006/relationships/tags" Target="../tags/tag175.xml" /><Relationship Id="rId3" Type="http://schemas.openxmlformats.org/officeDocument/2006/relationships/tags" Target="../tags/tag176.xml" /><Relationship Id="rId4" Type="http://schemas.openxmlformats.org/officeDocument/2006/relationships/tags" Target="../tags/tag177.xml" /><Relationship Id="rId5" Type="http://schemas.openxmlformats.org/officeDocument/2006/relationships/tags" Target="../tags/tag178.xml" /><Relationship Id="rId6" Type="http://schemas.openxmlformats.org/officeDocument/2006/relationships/tags" Target="../tags/tag179.xml" /><Relationship Id="rId7" Type="http://schemas.openxmlformats.org/officeDocument/2006/relationships/tags" Target="../tags/tag180.xml" /><Relationship Id="rId8" Type="http://schemas.openxmlformats.org/officeDocument/2006/relationships/tags" Target="../tags/tag181.xml" /><Relationship Id="rId9" Type="http://schemas.openxmlformats.org/officeDocument/2006/relationships/tags" Target="../tags/tag182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94.xml" /><Relationship Id="rId11" Type="http://schemas.openxmlformats.org/officeDocument/2006/relationships/tags" Target="../tags/tag195.xml" /><Relationship Id="rId12" Type="http://schemas.openxmlformats.org/officeDocument/2006/relationships/tags" Target="../tags/tag196.xml" /><Relationship Id="rId13" Type="http://schemas.openxmlformats.org/officeDocument/2006/relationships/image" Target="../media/image6.png" /><Relationship Id="rId14" Type="http://schemas.openxmlformats.org/officeDocument/2006/relationships/tags" Target="../tags/tag197.xml" /><Relationship Id="rId15" Type="http://schemas.openxmlformats.org/officeDocument/2006/relationships/tags" Target="../tags/tag198.xml" /><Relationship Id="rId2" Type="http://schemas.openxmlformats.org/officeDocument/2006/relationships/tags" Target="../tags/tag186.xml" /><Relationship Id="rId3" Type="http://schemas.openxmlformats.org/officeDocument/2006/relationships/tags" Target="../tags/tag187.xml" /><Relationship Id="rId4" Type="http://schemas.openxmlformats.org/officeDocument/2006/relationships/tags" Target="../tags/tag188.xml" /><Relationship Id="rId5" Type="http://schemas.openxmlformats.org/officeDocument/2006/relationships/tags" Target="../tags/tag189.xml" /><Relationship Id="rId6" Type="http://schemas.openxmlformats.org/officeDocument/2006/relationships/tags" Target="../tags/tag190.xml" /><Relationship Id="rId7" Type="http://schemas.openxmlformats.org/officeDocument/2006/relationships/tags" Target="../tags/tag191.xml" /><Relationship Id="rId8" Type="http://schemas.openxmlformats.org/officeDocument/2006/relationships/tags" Target="../tags/tag192.xml" /><Relationship Id="rId9" Type="http://schemas.openxmlformats.org/officeDocument/2006/relationships/tags" Target="../tags/tag193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07.xml" /><Relationship Id="rId11" Type="http://schemas.openxmlformats.org/officeDocument/2006/relationships/tags" Target="../tags/tag208.xml" /><Relationship Id="rId12" Type="http://schemas.openxmlformats.org/officeDocument/2006/relationships/tags" Target="../tags/tag209.xml" /><Relationship Id="rId13" Type="http://schemas.openxmlformats.org/officeDocument/2006/relationships/tags" Target="../tags/tag210.xml" /><Relationship Id="rId14" Type="http://schemas.openxmlformats.org/officeDocument/2006/relationships/tags" Target="../tags/tag211.xml" /><Relationship Id="rId15" Type="http://schemas.openxmlformats.org/officeDocument/2006/relationships/tags" Target="../tags/tag212.xml" /><Relationship Id="rId16" Type="http://schemas.openxmlformats.org/officeDocument/2006/relationships/tags" Target="../tags/tag213.xml" /><Relationship Id="rId17" Type="http://schemas.openxmlformats.org/officeDocument/2006/relationships/tags" Target="../tags/tag214.xml" /><Relationship Id="rId18" Type="http://schemas.openxmlformats.org/officeDocument/2006/relationships/tags" Target="../tags/tag215.xml" /><Relationship Id="rId19" Type="http://schemas.openxmlformats.org/officeDocument/2006/relationships/tags" Target="../tags/tag216.xml" /><Relationship Id="rId2" Type="http://schemas.openxmlformats.org/officeDocument/2006/relationships/tags" Target="../tags/tag199.xml" /><Relationship Id="rId20" Type="http://schemas.openxmlformats.org/officeDocument/2006/relationships/tags" Target="../tags/tag217.xml" /><Relationship Id="rId21" Type="http://schemas.openxmlformats.org/officeDocument/2006/relationships/tags" Target="../tags/tag218.xml" /><Relationship Id="rId22" Type="http://schemas.openxmlformats.org/officeDocument/2006/relationships/tags" Target="../tags/tag219.xml" /><Relationship Id="rId23" Type="http://schemas.openxmlformats.org/officeDocument/2006/relationships/tags" Target="../tags/tag220.xml" /><Relationship Id="rId24" Type="http://schemas.openxmlformats.org/officeDocument/2006/relationships/tags" Target="../tags/tag221.xml" /><Relationship Id="rId25" Type="http://schemas.openxmlformats.org/officeDocument/2006/relationships/image" Target="../media/image6.png" /><Relationship Id="rId26" Type="http://schemas.openxmlformats.org/officeDocument/2006/relationships/tags" Target="../tags/tag222.xml" /><Relationship Id="rId27" Type="http://schemas.openxmlformats.org/officeDocument/2006/relationships/tags" Target="../tags/tag223.xml" /><Relationship Id="rId3" Type="http://schemas.openxmlformats.org/officeDocument/2006/relationships/tags" Target="../tags/tag200.xml" /><Relationship Id="rId4" Type="http://schemas.openxmlformats.org/officeDocument/2006/relationships/tags" Target="../tags/tag201.xml" /><Relationship Id="rId5" Type="http://schemas.openxmlformats.org/officeDocument/2006/relationships/tags" Target="../tags/tag202.xml" /><Relationship Id="rId6" Type="http://schemas.openxmlformats.org/officeDocument/2006/relationships/tags" Target="../tags/tag203.xml" /><Relationship Id="rId7" Type="http://schemas.openxmlformats.org/officeDocument/2006/relationships/tags" Target="../tags/tag204.xml" /><Relationship Id="rId8" Type="http://schemas.openxmlformats.org/officeDocument/2006/relationships/tags" Target="../tags/tag205.xml" /><Relationship Id="rId9" Type="http://schemas.openxmlformats.org/officeDocument/2006/relationships/tags" Target="../tags/tag206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6.png" /><Relationship Id="rId11" Type="http://schemas.openxmlformats.org/officeDocument/2006/relationships/tags" Target="../tags/tag232.xml" /><Relationship Id="rId12" Type="http://schemas.openxmlformats.org/officeDocument/2006/relationships/tags" Target="../tags/tag233.xml" /><Relationship Id="rId2" Type="http://schemas.openxmlformats.org/officeDocument/2006/relationships/tags" Target="../tags/tag224.xml" /><Relationship Id="rId3" Type="http://schemas.openxmlformats.org/officeDocument/2006/relationships/tags" Target="../tags/tag225.xml" /><Relationship Id="rId4" Type="http://schemas.openxmlformats.org/officeDocument/2006/relationships/tags" Target="../tags/tag226.xml" /><Relationship Id="rId5" Type="http://schemas.openxmlformats.org/officeDocument/2006/relationships/tags" Target="../tags/tag227.xml" /><Relationship Id="rId6" Type="http://schemas.openxmlformats.org/officeDocument/2006/relationships/tags" Target="../tags/tag228.xml" /><Relationship Id="rId7" Type="http://schemas.openxmlformats.org/officeDocument/2006/relationships/tags" Target="../tags/tag229.xml" /><Relationship Id="rId8" Type="http://schemas.openxmlformats.org/officeDocument/2006/relationships/tags" Target="../tags/tag230.xml" /><Relationship Id="rId9" Type="http://schemas.openxmlformats.org/officeDocument/2006/relationships/tags" Target="../tags/tag231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6.png" /><Relationship Id="rId11" Type="http://schemas.openxmlformats.org/officeDocument/2006/relationships/tags" Target="../tags/tag242.xml" /><Relationship Id="rId12" Type="http://schemas.openxmlformats.org/officeDocument/2006/relationships/tags" Target="../tags/tag243.xml" /><Relationship Id="rId2" Type="http://schemas.openxmlformats.org/officeDocument/2006/relationships/tags" Target="../tags/tag234.xml" /><Relationship Id="rId3" Type="http://schemas.openxmlformats.org/officeDocument/2006/relationships/tags" Target="../tags/tag235.xml" /><Relationship Id="rId4" Type="http://schemas.openxmlformats.org/officeDocument/2006/relationships/tags" Target="../tags/tag236.xml" /><Relationship Id="rId5" Type="http://schemas.openxmlformats.org/officeDocument/2006/relationships/tags" Target="../tags/tag237.xml" /><Relationship Id="rId6" Type="http://schemas.openxmlformats.org/officeDocument/2006/relationships/tags" Target="../tags/tag238.xml" /><Relationship Id="rId7" Type="http://schemas.openxmlformats.org/officeDocument/2006/relationships/tags" Target="../tags/tag239.xml" /><Relationship Id="rId8" Type="http://schemas.openxmlformats.org/officeDocument/2006/relationships/tags" Target="../tags/tag240.xml" /><Relationship Id="rId9" Type="http://schemas.openxmlformats.org/officeDocument/2006/relationships/tags" Target="../tags/tag241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52.xml" /><Relationship Id="rId11" Type="http://schemas.openxmlformats.org/officeDocument/2006/relationships/image" Target="../media/image6.png" /><Relationship Id="rId12" Type="http://schemas.openxmlformats.org/officeDocument/2006/relationships/tags" Target="../tags/tag253.xml" /><Relationship Id="rId13" Type="http://schemas.openxmlformats.org/officeDocument/2006/relationships/tags" Target="../tags/tag254.xml" /><Relationship Id="rId2" Type="http://schemas.openxmlformats.org/officeDocument/2006/relationships/tags" Target="../tags/tag244.xml" /><Relationship Id="rId3" Type="http://schemas.openxmlformats.org/officeDocument/2006/relationships/tags" Target="../tags/tag245.xml" /><Relationship Id="rId4" Type="http://schemas.openxmlformats.org/officeDocument/2006/relationships/tags" Target="../tags/tag246.xml" /><Relationship Id="rId5" Type="http://schemas.openxmlformats.org/officeDocument/2006/relationships/tags" Target="../tags/tag247.xml" /><Relationship Id="rId6" Type="http://schemas.openxmlformats.org/officeDocument/2006/relationships/tags" Target="../tags/tag248.xml" /><Relationship Id="rId7" Type="http://schemas.openxmlformats.org/officeDocument/2006/relationships/tags" Target="../tags/tag249.xml" /><Relationship Id="rId8" Type="http://schemas.openxmlformats.org/officeDocument/2006/relationships/tags" Target="../tags/tag250.xml" /><Relationship Id="rId9" Type="http://schemas.openxmlformats.org/officeDocument/2006/relationships/tags" Target="../tags/tag251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7.xml" /><Relationship Id="rId11" Type="http://schemas.openxmlformats.org/officeDocument/2006/relationships/tags" Target="../tags/tag38.xml" /><Relationship Id="rId2" Type="http://schemas.openxmlformats.org/officeDocument/2006/relationships/tags" Target="../tags/tag30.xml" /><Relationship Id="rId3" Type="http://schemas.openxmlformats.org/officeDocument/2006/relationships/tags" Target="../tags/tag31.xml" /><Relationship Id="rId4" Type="http://schemas.openxmlformats.org/officeDocument/2006/relationships/tags" Target="../tags/tag32.xml" /><Relationship Id="rId5" Type="http://schemas.openxmlformats.org/officeDocument/2006/relationships/tags" Target="../tags/tag33.xml" /><Relationship Id="rId6" Type="http://schemas.openxmlformats.org/officeDocument/2006/relationships/tags" Target="../tags/tag34.xml" /><Relationship Id="rId7" Type="http://schemas.openxmlformats.org/officeDocument/2006/relationships/tags" Target="../tags/tag35.xml" /><Relationship Id="rId8" Type="http://schemas.openxmlformats.org/officeDocument/2006/relationships/tags" Target="../tags/tag36.xml" /><Relationship Id="rId9" Type="http://schemas.openxmlformats.org/officeDocument/2006/relationships/image" Target="../media/image6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62.xml" /><Relationship Id="rId11" Type="http://schemas.openxmlformats.org/officeDocument/2006/relationships/image" Target="../media/image9.png" /><Relationship Id="rId12" Type="http://schemas.openxmlformats.org/officeDocument/2006/relationships/tags" Target="../tags/tag263.xml" /><Relationship Id="rId13" Type="http://schemas.openxmlformats.org/officeDocument/2006/relationships/tags" Target="../tags/tag264.xml" /><Relationship Id="rId2" Type="http://schemas.openxmlformats.org/officeDocument/2006/relationships/tags" Target="../tags/tag255.xml" /><Relationship Id="rId3" Type="http://schemas.openxmlformats.org/officeDocument/2006/relationships/tags" Target="../tags/tag256.xml" /><Relationship Id="rId4" Type="http://schemas.openxmlformats.org/officeDocument/2006/relationships/tags" Target="../tags/tag257.xml" /><Relationship Id="rId5" Type="http://schemas.openxmlformats.org/officeDocument/2006/relationships/tags" Target="../tags/tag258.xml" /><Relationship Id="rId6" Type="http://schemas.openxmlformats.org/officeDocument/2006/relationships/tags" Target="../tags/tag259.xml" /><Relationship Id="rId7" Type="http://schemas.openxmlformats.org/officeDocument/2006/relationships/tags" Target="../tags/tag260.xml" /><Relationship Id="rId8" Type="http://schemas.openxmlformats.org/officeDocument/2006/relationships/tags" Target="../tags/tag261.xml" /><Relationship Id="rId9" Type="http://schemas.openxmlformats.org/officeDocument/2006/relationships/image" Target="../media/image6.pn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72.xml" /><Relationship Id="rId11" Type="http://schemas.openxmlformats.org/officeDocument/2006/relationships/image" Target="../media/image6.png" /><Relationship Id="rId12" Type="http://schemas.openxmlformats.org/officeDocument/2006/relationships/tags" Target="../tags/tag273.xml" /><Relationship Id="rId2" Type="http://schemas.openxmlformats.org/officeDocument/2006/relationships/tags" Target="../tags/tag265.xml" /><Relationship Id="rId3" Type="http://schemas.openxmlformats.org/officeDocument/2006/relationships/image" Target="../media/image13.jpeg" /><Relationship Id="rId4" Type="http://schemas.openxmlformats.org/officeDocument/2006/relationships/tags" Target="../tags/tag266.xml" /><Relationship Id="rId5" Type="http://schemas.openxmlformats.org/officeDocument/2006/relationships/tags" Target="../tags/tag267.xml" /><Relationship Id="rId6" Type="http://schemas.openxmlformats.org/officeDocument/2006/relationships/tags" Target="../tags/tag268.xml" /><Relationship Id="rId7" Type="http://schemas.openxmlformats.org/officeDocument/2006/relationships/tags" Target="../tags/tag269.xml" /><Relationship Id="rId8" Type="http://schemas.openxmlformats.org/officeDocument/2006/relationships/tags" Target="../tags/tag270.xml" /><Relationship Id="rId9" Type="http://schemas.openxmlformats.org/officeDocument/2006/relationships/tags" Target="../tags/tag271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6.xml" /><Relationship Id="rId11" Type="http://schemas.openxmlformats.org/officeDocument/2006/relationships/tags" Target="../tags/tag47.xml" /><Relationship Id="rId12" Type="http://schemas.openxmlformats.org/officeDocument/2006/relationships/tags" Target="../tags/tag48.xml" /><Relationship Id="rId2" Type="http://schemas.openxmlformats.org/officeDocument/2006/relationships/tags" Target="../tags/tag39.xml" /><Relationship Id="rId3" Type="http://schemas.openxmlformats.org/officeDocument/2006/relationships/tags" Target="../tags/tag40.xml" /><Relationship Id="rId4" Type="http://schemas.openxmlformats.org/officeDocument/2006/relationships/tags" Target="../tags/tag41.xml" /><Relationship Id="rId5" Type="http://schemas.openxmlformats.org/officeDocument/2006/relationships/tags" Target="../tags/tag42.xml" /><Relationship Id="rId6" Type="http://schemas.openxmlformats.org/officeDocument/2006/relationships/tags" Target="../tags/tag43.xml" /><Relationship Id="rId7" Type="http://schemas.openxmlformats.org/officeDocument/2006/relationships/tags" Target="../tags/tag44.xml" /><Relationship Id="rId8" Type="http://schemas.openxmlformats.org/officeDocument/2006/relationships/tags" Target="../tags/tag45.xml" /><Relationship Id="rId9" Type="http://schemas.openxmlformats.org/officeDocument/2006/relationships/image" Target="../media/image7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56.xml" /><Relationship Id="rId11" Type="http://schemas.openxmlformats.org/officeDocument/2006/relationships/image" Target="../media/image6.png" /><Relationship Id="rId12" Type="http://schemas.openxmlformats.org/officeDocument/2006/relationships/tags" Target="../tags/tag57.xml" /><Relationship Id="rId13" Type="http://schemas.openxmlformats.org/officeDocument/2006/relationships/tags" Target="../tags/tag58.xml" /><Relationship Id="rId2" Type="http://schemas.openxmlformats.org/officeDocument/2006/relationships/tags" Target="../tags/tag49.xml" /><Relationship Id="rId3" Type="http://schemas.openxmlformats.org/officeDocument/2006/relationships/tags" Target="../tags/tag50.xml" /><Relationship Id="rId4" Type="http://schemas.openxmlformats.org/officeDocument/2006/relationships/tags" Target="../tags/tag51.xml" /><Relationship Id="rId5" Type="http://schemas.openxmlformats.org/officeDocument/2006/relationships/tags" Target="../tags/tag52.xml" /><Relationship Id="rId6" Type="http://schemas.openxmlformats.org/officeDocument/2006/relationships/tags" Target="../tags/tag53.xml" /><Relationship Id="rId7" Type="http://schemas.openxmlformats.org/officeDocument/2006/relationships/tags" Target="../tags/tag54.xml" /><Relationship Id="rId8" Type="http://schemas.openxmlformats.org/officeDocument/2006/relationships/tags" Target="../tags/tag55.xml" /><Relationship Id="rId9" Type="http://schemas.openxmlformats.org/officeDocument/2006/relationships/image" Target="../media/image8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66.xml" /><Relationship Id="rId11" Type="http://schemas.openxmlformats.org/officeDocument/2006/relationships/image" Target="../media/image9.png" /><Relationship Id="rId12" Type="http://schemas.openxmlformats.org/officeDocument/2006/relationships/tags" Target="../tags/tag67.xml" /><Relationship Id="rId13" Type="http://schemas.openxmlformats.org/officeDocument/2006/relationships/image" Target="../media/image10.png" /><Relationship Id="rId14" Type="http://schemas.openxmlformats.org/officeDocument/2006/relationships/tags" Target="../tags/tag68.xml" /><Relationship Id="rId15" Type="http://schemas.openxmlformats.org/officeDocument/2006/relationships/tags" Target="../tags/tag69.xml" /><Relationship Id="rId2" Type="http://schemas.openxmlformats.org/officeDocument/2006/relationships/tags" Target="../tags/tag59.xml" /><Relationship Id="rId3" Type="http://schemas.openxmlformats.org/officeDocument/2006/relationships/tags" Target="../tags/tag60.xml" /><Relationship Id="rId4" Type="http://schemas.openxmlformats.org/officeDocument/2006/relationships/tags" Target="../tags/tag61.xml" /><Relationship Id="rId5" Type="http://schemas.openxmlformats.org/officeDocument/2006/relationships/tags" Target="../tags/tag62.xml" /><Relationship Id="rId6" Type="http://schemas.openxmlformats.org/officeDocument/2006/relationships/tags" Target="../tags/tag63.xml" /><Relationship Id="rId7" Type="http://schemas.openxmlformats.org/officeDocument/2006/relationships/tags" Target="../tags/tag64.xml" /><Relationship Id="rId8" Type="http://schemas.openxmlformats.org/officeDocument/2006/relationships/tags" Target="../tags/tag65.xml" /><Relationship Id="rId9" Type="http://schemas.openxmlformats.org/officeDocument/2006/relationships/image" Target="../media/image6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78.xml" /><Relationship Id="rId11" Type="http://schemas.openxmlformats.org/officeDocument/2006/relationships/tags" Target="../tags/tag79.xml" /><Relationship Id="rId12" Type="http://schemas.openxmlformats.org/officeDocument/2006/relationships/tags" Target="../tags/tag80.xml" /><Relationship Id="rId13" Type="http://schemas.openxmlformats.org/officeDocument/2006/relationships/tags" Target="../tags/tag81.xml" /><Relationship Id="rId14" Type="http://schemas.openxmlformats.org/officeDocument/2006/relationships/tags" Target="../tags/tag82.xml" /><Relationship Id="rId15" Type="http://schemas.openxmlformats.org/officeDocument/2006/relationships/tags" Target="../tags/tag83.xml" /><Relationship Id="rId16" Type="http://schemas.openxmlformats.org/officeDocument/2006/relationships/tags" Target="../tags/tag84.xml" /><Relationship Id="rId17" Type="http://schemas.openxmlformats.org/officeDocument/2006/relationships/tags" Target="../tags/tag85.xml" /><Relationship Id="rId18" Type="http://schemas.openxmlformats.org/officeDocument/2006/relationships/tags" Target="../tags/tag86.xml" /><Relationship Id="rId19" Type="http://schemas.openxmlformats.org/officeDocument/2006/relationships/image" Target="../media/image11.png" /><Relationship Id="rId2" Type="http://schemas.openxmlformats.org/officeDocument/2006/relationships/tags" Target="../tags/tag70.xml" /><Relationship Id="rId20" Type="http://schemas.openxmlformats.org/officeDocument/2006/relationships/tags" Target="../tags/tag87.xml" /><Relationship Id="rId21" Type="http://schemas.microsoft.com/office/2007/relationships/media" Target="../media/media1.mp3" /><Relationship Id="rId22" Type="http://schemas.microsoft.com/office/2007/relationships/media" Target="../media/media1.mp3" TargetMode="Internal" /><Relationship Id="rId23" Type="http://schemas.openxmlformats.org/officeDocument/2006/relationships/image" Target="../media/image6.png" /><Relationship Id="rId24" Type="http://schemas.openxmlformats.org/officeDocument/2006/relationships/tags" Target="../tags/tag88.xml" /><Relationship Id="rId25" Type="http://schemas.openxmlformats.org/officeDocument/2006/relationships/tags" Target="../tags/tag89.xml" /><Relationship Id="rId3" Type="http://schemas.openxmlformats.org/officeDocument/2006/relationships/tags" Target="../tags/tag71.xml" /><Relationship Id="rId4" Type="http://schemas.openxmlformats.org/officeDocument/2006/relationships/tags" Target="../tags/tag72.xml" /><Relationship Id="rId5" Type="http://schemas.openxmlformats.org/officeDocument/2006/relationships/tags" Target="../tags/tag73.xml" /><Relationship Id="rId6" Type="http://schemas.openxmlformats.org/officeDocument/2006/relationships/tags" Target="../tags/tag74.xml" /><Relationship Id="rId7" Type="http://schemas.openxmlformats.org/officeDocument/2006/relationships/tags" Target="../tags/tag75.xml" /><Relationship Id="rId8" Type="http://schemas.openxmlformats.org/officeDocument/2006/relationships/tags" Target="../tags/tag76.xml" /><Relationship Id="rId9" Type="http://schemas.openxmlformats.org/officeDocument/2006/relationships/tags" Target="../tags/tag77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video" Target="../media/media2.mp4" /><Relationship Id="rId11" Type="http://schemas.microsoft.com/office/2007/relationships/media" Target="../media/media2.mp4" /><Relationship Id="rId12" Type="http://schemas.openxmlformats.org/officeDocument/2006/relationships/tags" Target="../tags/tag97.xml" /><Relationship Id="rId2" Type="http://schemas.openxmlformats.org/officeDocument/2006/relationships/tags" Target="../tags/tag90.xml" /><Relationship Id="rId3" Type="http://schemas.openxmlformats.org/officeDocument/2006/relationships/tags" Target="../tags/tag91.xml" /><Relationship Id="rId4" Type="http://schemas.openxmlformats.org/officeDocument/2006/relationships/tags" Target="../tags/tag92.xml" /><Relationship Id="rId5" Type="http://schemas.openxmlformats.org/officeDocument/2006/relationships/tags" Target="../tags/tag93.xml" /><Relationship Id="rId6" Type="http://schemas.openxmlformats.org/officeDocument/2006/relationships/tags" Target="../tags/tag94.xml" /><Relationship Id="rId7" Type="http://schemas.openxmlformats.org/officeDocument/2006/relationships/tags" Target="../tags/tag95.xml" /><Relationship Id="rId8" Type="http://schemas.openxmlformats.org/officeDocument/2006/relationships/image" Target="../media/image12.png" /><Relationship Id="rId9" Type="http://schemas.openxmlformats.org/officeDocument/2006/relationships/tags" Target="../tags/tag96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06.xml" /><Relationship Id="rId11" Type="http://schemas.openxmlformats.org/officeDocument/2006/relationships/tags" Target="../tags/tag107.xml" /><Relationship Id="rId12" Type="http://schemas.openxmlformats.org/officeDocument/2006/relationships/tags" Target="../tags/tag108.xml" /><Relationship Id="rId13" Type="http://schemas.openxmlformats.org/officeDocument/2006/relationships/image" Target="../media/image6.png" /><Relationship Id="rId14" Type="http://schemas.openxmlformats.org/officeDocument/2006/relationships/tags" Target="../tags/tag109.xml" /><Relationship Id="rId15" Type="http://schemas.openxmlformats.org/officeDocument/2006/relationships/tags" Target="../tags/tag110.xml" /><Relationship Id="rId2" Type="http://schemas.openxmlformats.org/officeDocument/2006/relationships/tags" Target="../tags/tag98.xml" /><Relationship Id="rId3" Type="http://schemas.openxmlformats.org/officeDocument/2006/relationships/tags" Target="../tags/tag99.xml" /><Relationship Id="rId4" Type="http://schemas.openxmlformats.org/officeDocument/2006/relationships/tags" Target="../tags/tag100.xml" /><Relationship Id="rId5" Type="http://schemas.openxmlformats.org/officeDocument/2006/relationships/tags" Target="../tags/tag101.xml" /><Relationship Id="rId6" Type="http://schemas.openxmlformats.org/officeDocument/2006/relationships/tags" Target="../tags/tag102.xml" /><Relationship Id="rId7" Type="http://schemas.openxmlformats.org/officeDocument/2006/relationships/tags" Target="../tags/tag103.xml" /><Relationship Id="rId8" Type="http://schemas.openxmlformats.org/officeDocument/2006/relationships/tags" Target="../tags/tag104.xml" /><Relationship Id="rId9" Type="http://schemas.openxmlformats.org/officeDocument/2006/relationships/tags" Target="../tags/tag105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19.xml" /><Relationship Id="rId11" Type="http://schemas.openxmlformats.org/officeDocument/2006/relationships/tags" Target="../tags/tag120.xml" /><Relationship Id="rId12" Type="http://schemas.openxmlformats.org/officeDocument/2006/relationships/tags" Target="../tags/tag121.xml" /><Relationship Id="rId13" Type="http://schemas.openxmlformats.org/officeDocument/2006/relationships/tags" Target="../tags/tag122.xml" /><Relationship Id="rId14" Type="http://schemas.openxmlformats.org/officeDocument/2006/relationships/tags" Target="../tags/tag123.xml" /><Relationship Id="rId15" Type="http://schemas.openxmlformats.org/officeDocument/2006/relationships/tags" Target="../tags/tag124.xml" /><Relationship Id="rId16" Type="http://schemas.openxmlformats.org/officeDocument/2006/relationships/image" Target="../media/image6.png" /><Relationship Id="rId17" Type="http://schemas.openxmlformats.org/officeDocument/2006/relationships/tags" Target="../tags/tag125.xml" /><Relationship Id="rId18" Type="http://schemas.openxmlformats.org/officeDocument/2006/relationships/tags" Target="../tags/tag126.xml" /><Relationship Id="rId2" Type="http://schemas.openxmlformats.org/officeDocument/2006/relationships/tags" Target="../tags/tag111.xml" /><Relationship Id="rId3" Type="http://schemas.openxmlformats.org/officeDocument/2006/relationships/tags" Target="../tags/tag112.xml" /><Relationship Id="rId4" Type="http://schemas.openxmlformats.org/officeDocument/2006/relationships/tags" Target="../tags/tag113.xml" /><Relationship Id="rId5" Type="http://schemas.openxmlformats.org/officeDocument/2006/relationships/tags" Target="../tags/tag114.xml" /><Relationship Id="rId6" Type="http://schemas.openxmlformats.org/officeDocument/2006/relationships/tags" Target="../tags/tag115.xml" /><Relationship Id="rId7" Type="http://schemas.openxmlformats.org/officeDocument/2006/relationships/tags" Target="../tags/tag116.xml" /><Relationship Id="rId8" Type="http://schemas.openxmlformats.org/officeDocument/2006/relationships/tags" Target="../tags/tag117.xml" /><Relationship Id="rId9" Type="http://schemas.openxmlformats.org/officeDocument/2006/relationships/tags" Target="../tags/tag118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rcRect t="1028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sp>
        <p:nvSpPr>
          <p:cNvPr id="3075" name="Text Box 3" title=""/>
          <p:cNvSpPr txBox="1"/>
          <p:nvPr>
            <p:custDataLst>
              <p:tags r:id="rId5"/>
            </p:custDataLst>
          </p:nvPr>
        </p:nvSpPr>
        <p:spPr>
          <a:xfrm>
            <a:off x="5930900" y="1951990"/>
            <a:ext cx="5953125" cy="2953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9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  <a:cs typeface="华文隶书" panose="02010800040101010101" pitchFamily="2" charset="-122"/>
              </a:rPr>
              <a:t>短歌行</a:t>
            </a:r>
            <a:endParaRPr lang="zh-CN" altLang="en-US" sz="96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隶书" panose="02010800040101010101" pitchFamily="2" charset="-122"/>
              <a:ea typeface="华文隶书" panose="02010800040101010101" pitchFamily="2" charset="-122"/>
              <a:cs typeface="华文隶书" panose="02010800040101010101" pitchFamily="2" charset="-122"/>
            </a:endParaRPr>
          </a:p>
          <a:p>
            <a:pPr algn="ctr">
              <a:spcBef>
                <a:spcPct val="50000"/>
              </a:spcBef>
            </a:pPr>
            <a:r>
              <a:rPr lang="zh-CN" altLang="en-US" sz="6000" b="1">
                <a:solidFill>
                  <a:sysClr val="window" lastClr="FFFFFF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华文隶书" panose="02010800040101010101" pitchFamily="2" charset="-122"/>
              </a:rPr>
              <a:t>          </a:t>
            </a:r>
            <a:r>
              <a:rPr lang="zh-CN" altLang="en-US" sz="6000" b="1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华文隶书" panose="02010800040101010101" pitchFamily="2" charset="-122"/>
              </a:rPr>
              <a:t>   </a:t>
            </a:r>
            <a:r>
              <a:rPr lang="zh-CN" altLang="en-US" sz="600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华文隶书" panose="02010800040101010101" pitchFamily="2" charset="-122"/>
              </a:rPr>
              <a:t>曹操</a:t>
            </a:r>
            <a:endParaRPr lang="zh-CN" altLang="en-US" sz="6000">
              <a:solidFill>
                <a:schemeClr val="bg1"/>
              </a:solidFill>
              <a:latin typeface="华文隶书" panose="02010800040101010101" pitchFamily="2" charset="-122"/>
              <a:ea typeface="华文隶书" panose="02010800040101010101" pitchFamily="2" charset="-122"/>
              <a:cs typeface="华文隶书" panose="02010800040101010101" pitchFamily="2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6"/>
            </p:custDataLst>
          </p:nvPr>
        </p:nvSpPr>
        <p:spPr>
          <a:xfrm>
            <a:off x="0" y="0"/>
            <a:ext cx="68446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800" b="1" kern="0" noProof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  <a:sym typeface="+mn-ea"/>
              </a:rPr>
              <a:t>【中职专用】统编版·基础模块（上册）</a:t>
            </a:r>
            <a:endParaRPr lang="zh-CN" altLang="en-US" sz="2800" b="1" kern="0" noProof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267950" y="45720"/>
            <a:ext cx="1830070" cy="57277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4" name="直接连接符 3" title=""/>
          <p:cNvCxnSpPr/>
          <p:nvPr>
            <p:custDataLst>
              <p:tags r:id="rId3"/>
            </p:custDataLst>
          </p:nvPr>
        </p:nvCxnSpPr>
        <p:spPr>
          <a:xfrm>
            <a:off x="983512" y="711005"/>
            <a:ext cx="2818765" cy="44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 title=""/>
          <p:cNvGrpSpPr/>
          <p:nvPr>
            <p:custDataLst>
              <p:tags r:id="rId4"/>
            </p:custDataLst>
          </p:nvPr>
        </p:nvGrpSpPr>
        <p:grpSpPr>
          <a:xfrm>
            <a:off x="317500" y="29083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9" name="矩形 8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文本框 21" title=""/>
          <p:cNvSpPr txBox="1"/>
          <p:nvPr>
            <p:custDataLst>
              <p:tags r:id="rId7"/>
            </p:custDataLst>
          </p:nvPr>
        </p:nvSpPr>
        <p:spPr>
          <a:xfrm>
            <a:off x="983615" y="116840"/>
            <a:ext cx="2819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梳内容、析情感</a:t>
            </a:r>
            <a:endParaRPr lang="zh-CN" altLang="en-US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14337" name="文本框 14338" title=""/>
          <p:cNvSpPr txBox="1"/>
          <p:nvPr>
            <p:custDataLst>
              <p:tags r:id="rId8"/>
            </p:custDataLst>
          </p:nvPr>
        </p:nvSpPr>
        <p:spPr>
          <a:xfrm>
            <a:off x="1636395" y="1188720"/>
            <a:ext cx="919416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3600">
                <a:solidFill>
                  <a:schemeClr val="tx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sym typeface="Arial" panose="020b0604020202020204" pitchFamily="34" charset="0"/>
              </a:rPr>
              <a:t>青青子衿，悠悠我心。但为君故，沉吟至今。</a:t>
            </a:r>
            <a:endParaRPr lang="zh-CN" altLang="en-US" sz="3600">
              <a:solidFill>
                <a:schemeClr val="tx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4344" name="文本框 14343" title=""/>
          <p:cNvSpPr txBox="1"/>
          <p:nvPr>
            <p:custDataLst>
              <p:tags r:id="rId9"/>
            </p:custDataLst>
          </p:nvPr>
        </p:nvSpPr>
        <p:spPr>
          <a:xfrm>
            <a:off x="1537970" y="3293110"/>
            <a:ext cx="923544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600">
                <a:solidFill>
                  <a:srgbClr val="0070C0"/>
                </a:solidFill>
                <a:latin typeface="华文新魏" panose="02010800040101010101" charset="-122"/>
                <a:ea typeface="华文新魏" panose="02010800040101010101" charset="-122"/>
              </a:rPr>
              <a:t>     </a:t>
            </a:r>
            <a:r>
              <a:rPr lang="zh-CN" altLang="en-US" sz="3600">
                <a:solidFill>
                  <a:srgbClr val="0070C0"/>
                </a:solidFill>
                <a:latin typeface="华文新魏" panose="02010800040101010101" charset="-122"/>
                <a:ea typeface="华文新魏" panose="02010800040101010101" charset="-122"/>
              </a:rPr>
              <a:t>原句是表达一个姑娘对情人的思念，作者把它借用过来，表达对</a:t>
            </a:r>
            <a:r>
              <a:rPr lang="zh-CN" altLang="en-US" sz="36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贤才的渴求</a:t>
            </a:r>
            <a:r>
              <a:rPr lang="zh-CN" altLang="en-US" sz="3600">
                <a:solidFill>
                  <a:srgbClr val="0070C0"/>
                </a:solidFill>
                <a:latin typeface="华文新魏" panose="02010800040101010101" charset="-122"/>
                <a:ea typeface="华文新魏" panose="02010800040101010101" charset="-122"/>
              </a:rPr>
              <a:t>。</a:t>
            </a:r>
            <a:endParaRPr lang="zh-CN" altLang="en-US" sz="3600">
              <a:solidFill>
                <a:srgbClr val="0070C0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4347" name="文本框 14346" title=""/>
          <p:cNvSpPr txBox="1"/>
          <p:nvPr>
            <p:custDataLst>
              <p:tags r:id="rId10"/>
            </p:custDataLst>
          </p:nvPr>
        </p:nvSpPr>
        <p:spPr>
          <a:xfrm flipH="1">
            <a:off x="7800975" y="4648200"/>
            <a:ext cx="115443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用典</a:t>
            </a:r>
            <a:endParaRPr lang="zh-CN" altLang="en-US" sz="3200" b="1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14348" name="文本框 14347" title=""/>
          <p:cNvSpPr txBox="1"/>
          <p:nvPr>
            <p:custDataLst>
              <p:tags r:id="rId11"/>
            </p:custDataLst>
          </p:nvPr>
        </p:nvSpPr>
        <p:spPr>
          <a:xfrm>
            <a:off x="1537970" y="1953895"/>
            <a:ext cx="962850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>
                <a:solidFill>
                  <a:schemeClr val="tx1"/>
                </a:solidFill>
                <a:latin typeface="Arial" panose="020b0604020202020204" pitchFamily="34" charset="0"/>
                <a:ea typeface="楷体" panose="02010609060101010101" pitchFamily="49" charset="-122"/>
              </a:rPr>
              <a:t>     </a:t>
            </a:r>
            <a:r>
              <a:rPr lang="zh-CN" altLang="en-US" sz="3600" b="1">
                <a:solidFill>
                  <a:schemeClr val="tx1"/>
                </a:solidFill>
                <a:latin typeface="Arial" panose="020b0604020202020204" pitchFamily="34" charset="0"/>
                <a:ea typeface="楷体" panose="02010609060101010101" pitchFamily="49" charset="-122"/>
              </a:rPr>
              <a:t>作者借《诗经·郑风·子衿》中的句子“青青子衿，悠悠我心”用意是什么？</a:t>
            </a:r>
            <a:endParaRPr lang="zh-CN" altLang="en-US" sz="3600" b="1">
              <a:solidFill>
                <a:schemeClr val="tx1"/>
              </a:solidFill>
              <a:latin typeface="Arial" panose="020b0604020202020204" pitchFamily="34" charset="0"/>
              <a:ea typeface="楷体" panose="02010609060101010101" pitchFamily="49" charset="-122"/>
            </a:endParaRPr>
          </a:p>
        </p:txBody>
      </p:sp>
      <p:sp>
        <p:nvSpPr>
          <p:cNvPr id="15378" name="文本框 15377" title=""/>
          <p:cNvSpPr txBox="1"/>
          <p:nvPr>
            <p:custDataLst>
              <p:tags r:id="rId12"/>
            </p:custDataLst>
          </p:nvPr>
        </p:nvSpPr>
        <p:spPr>
          <a:xfrm>
            <a:off x="1537970" y="5231130"/>
            <a:ext cx="998156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0" algn="l" fontAlgn="auto">
              <a:spcBef>
                <a:spcPct val="0"/>
              </a:spcBef>
              <a:buClrTx/>
              <a:buSzTx/>
              <a:buFontTx/>
            </a:pPr>
            <a:r>
              <a:rPr lang="zh-CN" altLang="en-US" sz="3600" b="1">
                <a:latin typeface="Arial" panose="020b0604020202020204" pitchFamily="34" charset="0"/>
                <a:ea typeface="楷体" panose="02010609060101010101" pitchFamily="49" charset="-122"/>
                <a:sym typeface="+mn-ea"/>
              </a:rPr>
              <a:t>定义：引用古籍中的故事或词句的手法。</a:t>
            </a:r>
            <a:endParaRPr lang="zh-CN" altLang="en-US" sz="3600" b="1">
              <a:latin typeface="Arial" panose="020b0604020202020204" pitchFamily="34" charset="0"/>
              <a:ea typeface="楷体" panose="02010609060101010101" pitchFamily="49" charset="-122"/>
            </a:endParaRPr>
          </a:p>
          <a:p>
            <a:pPr indent="0" algn="l" fontAlgn="auto">
              <a:spcBef>
                <a:spcPct val="0"/>
              </a:spcBef>
              <a:buClrTx/>
              <a:buSzTx/>
              <a:buFontTx/>
            </a:pPr>
            <a:r>
              <a:rPr lang="zh-CN" altLang="en-US" sz="3600" b="1">
                <a:latin typeface="Arial" panose="020b0604020202020204" pitchFamily="34" charset="0"/>
                <a:ea typeface="楷体" panose="02010609060101010101" pitchFamily="49" charset="-122"/>
                <a:sym typeface="+mn-ea"/>
              </a:rPr>
              <a:t>作用：可以丰富而含蓄地表达有关的内容和思想。</a:t>
            </a:r>
            <a:r>
              <a:rPr lang="zh-CN" altLang="en-US" sz="3600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 </a:t>
            </a:r>
            <a:endParaRPr lang="zh-CN" altLang="en-US" sz="3600" b="1">
              <a:latin typeface="Arial" panose="020b0604020202020204" pitchFamily="34" charset="0"/>
              <a:ea typeface="楷体" panose="02010609060101010101" pitchFamily="49" charset="-122"/>
            </a:endParaRPr>
          </a:p>
        </p:txBody>
      </p:sp>
      <p:pic>
        <p:nvPicPr>
          <p:cNvPr id="11" name="图片 10" title="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092249" y="154881"/>
            <a:ext cx="2028692" cy="1014346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/>
      <p:bldP spid="14347" grpId="0"/>
      <p:bldP spid="14348" grpId="0"/>
      <p:bldP spid="1537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4" name="直接连接符 3" title=""/>
          <p:cNvCxnSpPr/>
          <p:nvPr>
            <p:custDataLst>
              <p:tags r:id="rId3"/>
            </p:custDataLst>
          </p:nvPr>
        </p:nvCxnSpPr>
        <p:spPr>
          <a:xfrm>
            <a:off x="983512" y="711005"/>
            <a:ext cx="2818765" cy="44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 title=""/>
          <p:cNvGrpSpPr/>
          <p:nvPr>
            <p:custDataLst>
              <p:tags r:id="rId4"/>
            </p:custDataLst>
          </p:nvPr>
        </p:nvGrpSpPr>
        <p:grpSpPr>
          <a:xfrm>
            <a:off x="317500" y="29083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9" name="矩形 8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文本框 21" title=""/>
          <p:cNvSpPr txBox="1"/>
          <p:nvPr>
            <p:custDataLst>
              <p:tags r:id="rId7"/>
            </p:custDataLst>
          </p:nvPr>
        </p:nvSpPr>
        <p:spPr>
          <a:xfrm>
            <a:off x="983615" y="116840"/>
            <a:ext cx="2819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梳内容、析情感</a:t>
            </a:r>
            <a:endParaRPr lang="zh-CN" altLang="en-US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14337" name="文本框 14338" title=""/>
          <p:cNvSpPr txBox="1"/>
          <p:nvPr>
            <p:custDataLst>
              <p:tags r:id="rId8"/>
            </p:custDataLst>
          </p:nvPr>
        </p:nvSpPr>
        <p:spPr>
          <a:xfrm>
            <a:off x="1579245" y="1353185"/>
            <a:ext cx="919416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3600">
                <a:solidFill>
                  <a:schemeClr val="tx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sym typeface="Arial" panose="020b0604020202020204" pitchFamily="34" charset="0"/>
              </a:rPr>
              <a:t>呦呦鹿鸣，食野之苹。我有嘉宾，鼓瑟吹笙。</a:t>
            </a:r>
            <a:endParaRPr lang="zh-CN" altLang="en-US" sz="3600">
              <a:solidFill>
                <a:schemeClr val="tx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4344" name="文本框 14343" title=""/>
          <p:cNvSpPr txBox="1"/>
          <p:nvPr>
            <p:custDataLst>
              <p:tags r:id="rId9"/>
            </p:custDataLst>
          </p:nvPr>
        </p:nvSpPr>
        <p:spPr>
          <a:xfrm>
            <a:off x="1537970" y="3293110"/>
            <a:ext cx="980757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600">
                <a:solidFill>
                  <a:srgbClr val="0070C0"/>
                </a:solidFill>
                <a:latin typeface="华文新魏" panose="02010800040101010101" charset="-122"/>
                <a:ea typeface="华文新魏" panose="02010800040101010101" charset="-122"/>
              </a:rPr>
              <a:t>     </a:t>
            </a:r>
            <a:r>
              <a:rPr lang="zh-CN" altLang="en-US" sz="3600">
                <a:solidFill>
                  <a:srgbClr val="0070C0"/>
                </a:solidFill>
                <a:latin typeface="华文新魏" panose="02010800040101010101" charset="-122"/>
                <a:ea typeface="华文新魏" panose="02010800040101010101" charset="-122"/>
              </a:rPr>
              <a:t>引用《诗经·小雅·鹿鸣》“呦呦鹿鸣，食野之苹；我有嘉宾，鼓瑟吹笙。”中的四句，这里的</a:t>
            </a:r>
            <a:r>
              <a:rPr lang="zh-CN" altLang="en-US" sz="360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用典</a:t>
            </a:r>
            <a:r>
              <a:rPr lang="zh-CN" altLang="en-US" sz="3600">
                <a:solidFill>
                  <a:srgbClr val="0070C0"/>
                </a:solidFill>
                <a:latin typeface="华文新魏" panose="02010800040101010101" charset="-122"/>
                <a:ea typeface="华文新魏" panose="02010800040101010101" charset="-122"/>
              </a:rPr>
              <a:t>既表现他</a:t>
            </a:r>
            <a:r>
              <a:rPr lang="zh-CN" altLang="en-US" sz="360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尊重人才</a:t>
            </a:r>
            <a:r>
              <a:rPr lang="zh-CN" altLang="en-US" sz="3600">
                <a:solidFill>
                  <a:srgbClr val="0070C0"/>
                </a:solidFill>
                <a:latin typeface="华文新魏" panose="02010800040101010101" charset="-122"/>
                <a:ea typeface="华文新魏" panose="02010800040101010101" charset="-122"/>
              </a:rPr>
              <a:t>的态度，也体现了他</a:t>
            </a:r>
            <a:r>
              <a:rPr lang="zh-CN" altLang="en-US" sz="360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渴求人才</a:t>
            </a:r>
            <a:r>
              <a:rPr lang="zh-CN" altLang="en-US" sz="3600">
                <a:solidFill>
                  <a:srgbClr val="0070C0"/>
                </a:solidFill>
                <a:latin typeface="华文新魏" panose="02010800040101010101" charset="-122"/>
                <a:ea typeface="华文新魏" panose="02010800040101010101" charset="-122"/>
              </a:rPr>
              <a:t>的心境。 </a:t>
            </a:r>
            <a:endParaRPr lang="zh-CN" altLang="en-US" sz="3600">
              <a:solidFill>
                <a:srgbClr val="0070C0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4348" name="文本框 14347" title=""/>
          <p:cNvSpPr txBox="1"/>
          <p:nvPr>
            <p:custDataLst>
              <p:tags r:id="rId10"/>
            </p:custDataLst>
          </p:nvPr>
        </p:nvSpPr>
        <p:spPr>
          <a:xfrm>
            <a:off x="1537970" y="2240915"/>
            <a:ext cx="759333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>
                <a:solidFill>
                  <a:schemeClr val="tx1"/>
                </a:solidFill>
                <a:latin typeface="Arial" panose="020b0604020202020204" pitchFamily="34" charset="0"/>
                <a:ea typeface="楷体" panose="02010609060101010101" pitchFamily="49" charset="-122"/>
              </a:rPr>
              <a:t>     </a:t>
            </a:r>
            <a:r>
              <a:rPr lang="zh-CN" altLang="en-US" sz="3600" b="1">
                <a:solidFill>
                  <a:schemeClr val="tx1"/>
                </a:solidFill>
                <a:latin typeface="Arial" panose="020b0604020202020204" pitchFamily="34" charset="0"/>
                <a:ea typeface="楷体" panose="02010609060101010101" pitchFamily="49" charset="-122"/>
              </a:rPr>
              <a:t>如何理解这一典故及其用意？</a:t>
            </a:r>
            <a:endParaRPr lang="zh-CN" altLang="en-US" sz="3600" b="1">
              <a:solidFill>
                <a:schemeClr val="tx1"/>
              </a:solidFill>
              <a:latin typeface="Arial" panose="020b0604020202020204" pitchFamily="34" charset="0"/>
              <a:ea typeface="楷体" panose="02010609060101010101" pitchFamily="49" charset="-122"/>
            </a:endParaRPr>
          </a:p>
        </p:txBody>
      </p:sp>
      <p:pic>
        <p:nvPicPr>
          <p:cNvPr id="11" name="图片 10" title="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0092249" y="154881"/>
            <a:ext cx="2028692" cy="1014346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/>
      <p:bldP spid="143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4" name="直接连接符 3" title=""/>
          <p:cNvCxnSpPr/>
          <p:nvPr>
            <p:custDataLst>
              <p:tags r:id="rId3"/>
            </p:custDataLst>
          </p:nvPr>
        </p:nvCxnSpPr>
        <p:spPr>
          <a:xfrm>
            <a:off x="983512" y="711005"/>
            <a:ext cx="2818765" cy="44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 title=""/>
          <p:cNvGrpSpPr/>
          <p:nvPr>
            <p:custDataLst>
              <p:tags r:id="rId4"/>
            </p:custDataLst>
          </p:nvPr>
        </p:nvGrpSpPr>
        <p:grpSpPr>
          <a:xfrm>
            <a:off x="317500" y="29083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9" name="矩形 8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文本框 21" title=""/>
          <p:cNvSpPr txBox="1"/>
          <p:nvPr>
            <p:custDataLst>
              <p:tags r:id="rId7"/>
            </p:custDataLst>
          </p:nvPr>
        </p:nvSpPr>
        <p:spPr>
          <a:xfrm>
            <a:off x="983615" y="116840"/>
            <a:ext cx="2819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梳内容、析情感</a:t>
            </a:r>
            <a:endParaRPr lang="zh-CN" altLang="en-US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14337" name="文本框 14338" title=""/>
          <p:cNvSpPr txBox="1"/>
          <p:nvPr>
            <p:custDataLst>
              <p:tags r:id="rId8"/>
            </p:custDataLst>
          </p:nvPr>
        </p:nvSpPr>
        <p:spPr>
          <a:xfrm>
            <a:off x="1537970" y="1311910"/>
            <a:ext cx="919416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3600">
                <a:solidFill>
                  <a:schemeClr val="tx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sym typeface="Arial" panose="020b0604020202020204" pitchFamily="34" charset="0"/>
              </a:rPr>
              <a:t>明明如月，何时可掇？忧从中来，不可断绝。越陌度阡，枉用相存。契阔谈讌，心念旧恩。</a:t>
            </a:r>
            <a:endParaRPr lang="zh-CN" altLang="en-US" sz="3600">
              <a:solidFill>
                <a:schemeClr val="tx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4344" name="文本框 14343" title=""/>
          <p:cNvSpPr txBox="1"/>
          <p:nvPr>
            <p:custDataLst>
              <p:tags r:id="rId9"/>
            </p:custDataLst>
          </p:nvPr>
        </p:nvSpPr>
        <p:spPr>
          <a:xfrm>
            <a:off x="1855470" y="3829050"/>
            <a:ext cx="367347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600">
                <a:solidFill>
                  <a:srgbClr val="0070C0"/>
                </a:solidFill>
                <a:latin typeface="华文新魏" panose="02010800040101010101" charset="-122"/>
                <a:ea typeface="华文新魏" panose="02010800040101010101" charset="-122"/>
              </a:rPr>
              <a:t>     </a:t>
            </a:r>
            <a:r>
              <a:rPr lang="zh-CN" altLang="en-US" sz="3600">
                <a:latin typeface="华文新魏" panose="02010800040101010101" charset="-122"/>
                <a:ea typeface="华文新魏" panose="02010800040101010101" charset="-122"/>
              </a:rPr>
              <a:t>明月——人才</a:t>
            </a:r>
            <a:endParaRPr lang="zh-CN" altLang="en-US" sz="3600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4348" name="文本框 14347" title=""/>
          <p:cNvSpPr txBox="1"/>
          <p:nvPr>
            <p:custDataLst>
              <p:tags r:id="rId10"/>
            </p:custDataLst>
          </p:nvPr>
        </p:nvSpPr>
        <p:spPr>
          <a:xfrm>
            <a:off x="1661795" y="2847340"/>
            <a:ext cx="935736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>
                <a:solidFill>
                  <a:schemeClr val="tx1"/>
                </a:solidFill>
                <a:latin typeface="Arial" panose="020b0604020202020204" pitchFamily="34" charset="0"/>
                <a:ea typeface="楷体" panose="02010609060101010101" pitchFamily="49" charset="-122"/>
              </a:rPr>
              <a:t>     </a:t>
            </a:r>
            <a:r>
              <a:rPr lang="zh-CN" altLang="en-US" sz="3600" b="1">
                <a:solidFill>
                  <a:schemeClr val="tx1"/>
                </a:solidFill>
                <a:latin typeface="Arial" panose="020b0604020202020204" pitchFamily="34" charset="0"/>
                <a:ea typeface="楷体" panose="02010609060101010101" pitchFamily="49" charset="-122"/>
              </a:rPr>
              <a:t>诗人又在忧什么呢？用了什么修辞手法？</a:t>
            </a:r>
            <a:endParaRPr lang="zh-CN" altLang="en-US" sz="3600" b="1">
              <a:solidFill>
                <a:schemeClr val="tx1"/>
              </a:solidFill>
              <a:latin typeface="Arial" panose="020b0604020202020204" pitchFamily="34" charset="0"/>
              <a:ea typeface="楷体" panose="02010609060101010101" pitchFamily="49" charset="-122"/>
            </a:endParaRPr>
          </a:p>
        </p:txBody>
      </p:sp>
      <p:sp>
        <p:nvSpPr>
          <p:cNvPr id="14347" name="文本框 14346" title=""/>
          <p:cNvSpPr txBox="1"/>
          <p:nvPr>
            <p:custDataLst>
              <p:tags r:id="rId11"/>
            </p:custDataLst>
          </p:nvPr>
        </p:nvSpPr>
        <p:spPr>
          <a:xfrm flipH="1">
            <a:off x="5735320" y="3954145"/>
            <a:ext cx="1949450" cy="583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（比喻）</a:t>
            </a:r>
            <a:endParaRPr lang="zh-CN" altLang="en-US" sz="3200" b="1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15377" name="文本框 15376" title=""/>
          <p:cNvSpPr txBox="1"/>
          <p:nvPr>
            <p:custDataLst>
              <p:tags r:id="rId12"/>
            </p:custDataLst>
          </p:nvPr>
        </p:nvSpPr>
        <p:spPr>
          <a:xfrm>
            <a:off x="3025140" y="4999990"/>
            <a:ext cx="319468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忧：贤才难得</a:t>
            </a:r>
            <a:endParaRPr lang="zh-CN" altLang="en-US" sz="360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pic>
        <p:nvPicPr>
          <p:cNvPr id="11" name="图片 10" title="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092249" y="154881"/>
            <a:ext cx="2028692" cy="1014346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/>
      <p:bldP spid="14348" grpId="0"/>
      <p:bldP spid="14347" grpId="0"/>
      <p:bldP spid="1537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4" name="直接连接符 3" title=""/>
          <p:cNvCxnSpPr/>
          <p:nvPr>
            <p:custDataLst>
              <p:tags r:id="rId3"/>
            </p:custDataLst>
          </p:nvPr>
        </p:nvCxnSpPr>
        <p:spPr>
          <a:xfrm>
            <a:off x="983512" y="711005"/>
            <a:ext cx="2818765" cy="44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 title=""/>
          <p:cNvGrpSpPr/>
          <p:nvPr>
            <p:custDataLst>
              <p:tags r:id="rId4"/>
            </p:custDataLst>
          </p:nvPr>
        </p:nvGrpSpPr>
        <p:grpSpPr>
          <a:xfrm>
            <a:off x="317500" y="29083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9" name="矩形 8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文本框 21" title=""/>
          <p:cNvSpPr txBox="1"/>
          <p:nvPr>
            <p:custDataLst>
              <p:tags r:id="rId7"/>
            </p:custDataLst>
          </p:nvPr>
        </p:nvSpPr>
        <p:spPr>
          <a:xfrm>
            <a:off x="983615" y="116840"/>
            <a:ext cx="2819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梳内容、析情感</a:t>
            </a:r>
            <a:endParaRPr lang="zh-CN" altLang="en-US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14337" name="文本框 14338" title=""/>
          <p:cNvSpPr txBox="1"/>
          <p:nvPr>
            <p:custDataLst>
              <p:tags r:id="rId8"/>
            </p:custDataLst>
          </p:nvPr>
        </p:nvSpPr>
        <p:spPr>
          <a:xfrm>
            <a:off x="1537970" y="1365250"/>
            <a:ext cx="919416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3600">
                <a:solidFill>
                  <a:schemeClr val="tx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sym typeface="Arial" panose="020b0604020202020204" pitchFamily="34" charset="0"/>
              </a:rPr>
              <a:t>月明星稀，乌鹊南飞。绕树三匝，何枝可依？</a:t>
            </a:r>
            <a:endParaRPr lang="zh-CN" altLang="en-US" sz="3600">
              <a:solidFill>
                <a:schemeClr val="tx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4344" name="文本框 14343" title=""/>
          <p:cNvSpPr txBox="1"/>
          <p:nvPr>
            <p:custDataLst>
              <p:tags r:id="rId9"/>
            </p:custDataLst>
          </p:nvPr>
        </p:nvSpPr>
        <p:spPr>
          <a:xfrm>
            <a:off x="1187450" y="3232150"/>
            <a:ext cx="989520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600">
                <a:solidFill>
                  <a:srgbClr val="0070C0"/>
                </a:solidFill>
                <a:latin typeface="华文新魏" panose="02010800040101010101" charset="-122"/>
                <a:ea typeface="华文新魏" panose="02010800040101010101" charset="-122"/>
              </a:rPr>
              <a:t>     </a:t>
            </a:r>
            <a:r>
              <a:rPr lang="zh-CN" altLang="en-US" sz="3600">
                <a:latin typeface="华文新魏" panose="02010800040101010101" charset="-122"/>
                <a:ea typeface="华文新魏" panose="02010800040101010101" charset="-122"/>
              </a:rPr>
              <a:t>比喻贤士们还没有归宿。作者以乌鹊绕树、“何枝可依”的情景来启发贤士，不要三心二意，要善于择枝而栖，赶紧到自己这一边来。</a:t>
            </a:r>
            <a:endParaRPr lang="zh-CN" altLang="en-US" sz="3600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4348" name="文本框 14347" title=""/>
          <p:cNvSpPr txBox="1"/>
          <p:nvPr>
            <p:custDataLst>
              <p:tags r:id="rId10"/>
            </p:custDataLst>
          </p:nvPr>
        </p:nvSpPr>
        <p:spPr>
          <a:xfrm>
            <a:off x="1633220" y="2298700"/>
            <a:ext cx="499618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chemeClr val="tx1"/>
                </a:solidFill>
                <a:latin typeface="Arial" panose="020b0604020202020204" pitchFamily="34" charset="0"/>
                <a:ea typeface="楷体" panose="02010609060101010101" pitchFamily="49" charset="-122"/>
              </a:rPr>
              <a:t>这四句有何深层含义？ </a:t>
            </a:r>
            <a:endParaRPr lang="zh-CN" altLang="en-US" sz="3600" b="1">
              <a:solidFill>
                <a:schemeClr val="tx1"/>
              </a:solidFill>
              <a:latin typeface="Arial" panose="020b0604020202020204" pitchFamily="34" charset="0"/>
              <a:ea typeface="楷体" panose="02010609060101010101" pitchFamily="49" charset="-122"/>
            </a:endParaRPr>
          </a:p>
        </p:txBody>
      </p:sp>
      <p:pic>
        <p:nvPicPr>
          <p:cNvPr id="11" name="图片 10" title="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0092249" y="154881"/>
            <a:ext cx="2028692" cy="1014346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/>
      <p:bldP spid="143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4" name="直接连接符 3" title=""/>
          <p:cNvCxnSpPr/>
          <p:nvPr>
            <p:custDataLst>
              <p:tags r:id="rId3"/>
            </p:custDataLst>
          </p:nvPr>
        </p:nvCxnSpPr>
        <p:spPr>
          <a:xfrm>
            <a:off x="983512" y="711005"/>
            <a:ext cx="2818765" cy="44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 title=""/>
          <p:cNvGrpSpPr/>
          <p:nvPr>
            <p:custDataLst>
              <p:tags r:id="rId4"/>
            </p:custDataLst>
          </p:nvPr>
        </p:nvGrpSpPr>
        <p:grpSpPr>
          <a:xfrm>
            <a:off x="317500" y="29083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9" name="矩形 8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文本框 21" title=""/>
          <p:cNvSpPr txBox="1"/>
          <p:nvPr>
            <p:custDataLst>
              <p:tags r:id="rId7"/>
            </p:custDataLst>
          </p:nvPr>
        </p:nvSpPr>
        <p:spPr>
          <a:xfrm>
            <a:off x="983615" y="116840"/>
            <a:ext cx="2819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梳内容、析情感</a:t>
            </a:r>
            <a:endParaRPr lang="zh-CN" altLang="en-US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14337" name="文本框 14338" title=""/>
          <p:cNvSpPr txBox="1"/>
          <p:nvPr>
            <p:custDataLst>
              <p:tags r:id="rId8"/>
            </p:custDataLst>
          </p:nvPr>
        </p:nvSpPr>
        <p:spPr>
          <a:xfrm>
            <a:off x="1537970" y="1282065"/>
            <a:ext cx="919416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3600">
                <a:solidFill>
                  <a:schemeClr val="tx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sym typeface="Arial" panose="020b0604020202020204" pitchFamily="34" charset="0"/>
              </a:rPr>
              <a:t>山不厌高，海不厌深。周公吐哺，天下归心。</a:t>
            </a:r>
            <a:endParaRPr lang="zh-CN" altLang="en-US" sz="3600">
              <a:solidFill>
                <a:schemeClr val="tx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4348" name="文本框 14347" title=""/>
          <p:cNvSpPr txBox="1"/>
          <p:nvPr>
            <p:custDataLst>
              <p:tags r:id="rId9"/>
            </p:custDataLst>
          </p:nvPr>
        </p:nvSpPr>
        <p:spPr>
          <a:xfrm>
            <a:off x="1633220" y="2232660"/>
            <a:ext cx="499618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chemeClr val="tx1"/>
                </a:solidFill>
                <a:latin typeface="Arial" panose="020b0604020202020204" pitchFamily="34" charset="0"/>
                <a:ea typeface="楷体" panose="02010609060101010101" pitchFamily="49" charset="-122"/>
              </a:rPr>
              <a:t>如何理解这几句？</a:t>
            </a:r>
            <a:endParaRPr lang="zh-CN" altLang="en-US" sz="3600" b="1">
              <a:solidFill>
                <a:schemeClr val="tx1"/>
              </a:solidFill>
              <a:latin typeface="Arial" panose="020b0604020202020204" pitchFamily="34" charset="0"/>
              <a:ea typeface="楷体" panose="02010609060101010101" pitchFamily="49" charset="-122"/>
            </a:endParaRPr>
          </a:p>
        </p:txBody>
      </p:sp>
      <p:sp>
        <p:nvSpPr>
          <p:cNvPr id="15377" name="文本框 15376" title=""/>
          <p:cNvSpPr txBox="1"/>
          <p:nvPr>
            <p:custDataLst>
              <p:tags r:id="rId10"/>
            </p:custDataLst>
          </p:nvPr>
        </p:nvSpPr>
        <p:spPr>
          <a:xfrm>
            <a:off x="983615" y="2994025"/>
            <a:ext cx="10368280" cy="2731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0" fontAlgn="auto">
              <a:lnSpc>
                <a:spcPct val="130000"/>
              </a:lnSpc>
              <a:spcBef>
                <a:spcPct val="0"/>
              </a:spcBef>
            </a:pPr>
            <a:r>
              <a:rPr lang="zh-CN" altLang="en-US" sz="36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 </a:t>
            </a:r>
            <a:r>
              <a:rPr lang="en-US" altLang="zh-CN" sz="36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   </a:t>
            </a:r>
            <a:r>
              <a:rPr lang="zh-CN" altLang="en-US" sz="3200">
                <a:latin typeface="华文新魏" panose="02010800040101010101" charset="-122"/>
                <a:ea typeface="华文新魏" panose="02010800040101010101" charset="-122"/>
              </a:rPr>
              <a:t>用典①：“山不厌高，海不厌深”借用典故表明自己海纳百川的胸怀，诚心纳英才，希望接纳的人才越多越好。</a:t>
            </a:r>
            <a:endParaRPr lang="zh-CN" altLang="en-US" sz="3200">
              <a:latin typeface="华文新魏" panose="02010800040101010101" charset="-122"/>
              <a:ea typeface="华文新魏" panose="02010800040101010101" charset="-122"/>
            </a:endParaRPr>
          </a:p>
          <a:p>
            <a:pPr indent="0" fontAlgn="auto">
              <a:lnSpc>
                <a:spcPct val="130000"/>
              </a:lnSpc>
              <a:spcBef>
                <a:spcPct val="0"/>
              </a:spcBef>
            </a:pPr>
            <a:r>
              <a:rPr lang="zh-CN" altLang="en-US" sz="3200">
                <a:latin typeface="华文新魏" panose="02010800040101010101" charset="-122"/>
                <a:ea typeface="华文新魏" panose="02010800040101010101" charset="-122"/>
              </a:rPr>
              <a:t>     用典②：“周公吐哺，天下归心”借用典故，表明自己决心礼贤下士，希望贤才全部归己，帮助自己</a:t>
            </a:r>
            <a:r>
              <a:rPr lang="zh-CN" altLang="en-US" sz="320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建功立业</a:t>
            </a:r>
            <a:r>
              <a:rPr lang="zh-CN" altLang="en-US" sz="3200">
                <a:latin typeface="华文新魏" panose="02010800040101010101" charset="-122"/>
                <a:ea typeface="华文新魏" panose="02010800040101010101" charset="-122"/>
              </a:rPr>
              <a:t>。</a:t>
            </a:r>
            <a:endParaRPr lang="zh-CN" altLang="en-US" sz="3200"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11" name="图片 10" title="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0092249" y="154881"/>
            <a:ext cx="2028692" cy="1014346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8" grpId="0"/>
      <p:bldP spid="1537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4" name="直接连接符 3" title=""/>
          <p:cNvCxnSpPr/>
          <p:nvPr>
            <p:custDataLst>
              <p:tags r:id="rId3"/>
            </p:custDataLst>
          </p:nvPr>
        </p:nvCxnSpPr>
        <p:spPr>
          <a:xfrm>
            <a:off x="983512" y="711005"/>
            <a:ext cx="2818765" cy="44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 title=""/>
          <p:cNvGrpSpPr/>
          <p:nvPr>
            <p:custDataLst>
              <p:tags r:id="rId4"/>
            </p:custDataLst>
          </p:nvPr>
        </p:nvGrpSpPr>
        <p:grpSpPr>
          <a:xfrm>
            <a:off x="317500" y="29083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9" name="矩形 8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文本框 21" title=""/>
          <p:cNvSpPr txBox="1"/>
          <p:nvPr>
            <p:custDataLst>
              <p:tags r:id="rId7"/>
            </p:custDataLst>
          </p:nvPr>
        </p:nvSpPr>
        <p:spPr>
          <a:xfrm>
            <a:off x="983615" y="116840"/>
            <a:ext cx="2819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梳内容、析情感</a:t>
            </a:r>
            <a:endParaRPr lang="zh-CN" altLang="en-US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8"/>
            </p:custDataLst>
          </p:nvPr>
        </p:nvSpPr>
        <p:spPr>
          <a:xfrm>
            <a:off x="983615" y="1106170"/>
            <a:ext cx="10418445" cy="13709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fontAlgn="auto">
              <a:lnSpc>
                <a:spcPct val="130000"/>
              </a:lnSpc>
            </a:pPr>
            <a:r>
              <a:rPr lang="en-US" altLang="zh-CN" sz="32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</a:t>
            </a:r>
            <a:r>
              <a:rPr lang="zh-CN" altLang="en-US" sz="32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诗言志，歌咏怀”，从哪一诗句可以看出曹操的远大理想、雄心壮志的？其雄心壮志是什么？</a:t>
            </a:r>
            <a:endParaRPr lang="zh-CN" altLang="en-US" sz="3200" b="1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100359" name="文本框 100358" title=""/>
          <p:cNvSpPr txBox="1"/>
          <p:nvPr>
            <p:custDataLst>
              <p:tags r:id="rId9"/>
            </p:custDataLst>
          </p:nvPr>
        </p:nvSpPr>
        <p:spPr>
          <a:xfrm>
            <a:off x="2581275" y="2721928"/>
            <a:ext cx="2409825" cy="70675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000" b="1">
                <a:solidFill>
                  <a:schemeClr val="hlink"/>
                </a:solidFill>
                <a:latin typeface="华文新魏" panose="02010800040101010101" charset="-122"/>
                <a:ea typeface="华文新魏" panose="02010800040101010101" charset="-122"/>
              </a:rPr>
              <a:t>天下归心</a:t>
            </a:r>
            <a:endParaRPr lang="zh-CN" altLang="en-US" sz="4000" b="1">
              <a:solidFill>
                <a:schemeClr val="hlink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00358" name="文本框 100357" title=""/>
          <p:cNvSpPr txBox="1"/>
          <p:nvPr>
            <p:custDataLst>
              <p:tags r:id="rId10"/>
            </p:custDataLst>
          </p:nvPr>
        </p:nvSpPr>
        <p:spPr>
          <a:xfrm>
            <a:off x="5662295" y="2721928"/>
            <a:ext cx="3963988" cy="70675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000" b="1">
                <a:solidFill>
                  <a:schemeClr val="hlink"/>
                </a:solidFill>
                <a:latin typeface="华文新魏" panose="02010800040101010101" charset="-122"/>
                <a:ea typeface="华文新魏" panose="02010800040101010101" charset="-122"/>
              </a:rPr>
              <a:t>壮志：统一天下</a:t>
            </a:r>
            <a:endParaRPr lang="zh-CN" altLang="en-US" sz="4000" b="1">
              <a:solidFill>
                <a:schemeClr val="hlink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11"/>
            </p:custDataLst>
          </p:nvPr>
        </p:nvSpPr>
        <p:spPr>
          <a:xfrm>
            <a:off x="983615" y="3429000"/>
            <a:ext cx="10350500" cy="13709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algn="l">
              <a:lnSpc>
                <a:spcPct val="130000"/>
              </a:lnSpc>
              <a:buClrTx/>
              <a:buSzTx/>
              <a:buFontTx/>
            </a:pPr>
            <a:r>
              <a:rPr lang="en-US" altLang="zh-CN" sz="32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这一雄心壮志正反映了曹操内心更深、更重的一种忧愁，是什么呢？ </a:t>
            </a:r>
            <a:endParaRPr lang="en-US" altLang="zh-CN" sz="3200" b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41992" name="文本框 41991" title=""/>
          <p:cNvSpPr txBox="1"/>
          <p:nvPr>
            <p:custDataLst>
              <p:tags r:id="rId12"/>
            </p:custDataLst>
          </p:nvPr>
        </p:nvSpPr>
        <p:spPr>
          <a:xfrm>
            <a:off x="3061653" y="5095875"/>
            <a:ext cx="3935412" cy="70675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000" b="1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忧：功业未成</a:t>
            </a:r>
            <a:endParaRPr lang="zh-CN" altLang="en-US" sz="4000" b="1">
              <a:solidFill>
                <a:srgbClr val="FF0000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11" name="图片 10" title="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092249" y="154881"/>
            <a:ext cx="2028692" cy="1014346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9" grpId="0"/>
      <p:bldP spid="100358" grpId="0"/>
      <p:bldP spid="4199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4" name="直接连接符 3" title=""/>
          <p:cNvCxnSpPr/>
          <p:nvPr>
            <p:custDataLst>
              <p:tags r:id="rId3"/>
            </p:custDataLst>
          </p:nvPr>
        </p:nvCxnSpPr>
        <p:spPr>
          <a:xfrm>
            <a:off x="983512" y="711005"/>
            <a:ext cx="2818765" cy="44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 title=""/>
          <p:cNvGrpSpPr/>
          <p:nvPr>
            <p:custDataLst>
              <p:tags r:id="rId4"/>
            </p:custDataLst>
          </p:nvPr>
        </p:nvGrpSpPr>
        <p:grpSpPr>
          <a:xfrm>
            <a:off x="317500" y="29083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9" name="矩形 8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文本框 21" title=""/>
          <p:cNvSpPr txBox="1"/>
          <p:nvPr>
            <p:custDataLst>
              <p:tags r:id="rId7"/>
            </p:custDataLst>
          </p:nvPr>
        </p:nvSpPr>
        <p:spPr>
          <a:xfrm>
            <a:off x="983615" y="116840"/>
            <a:ext cx="2819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梳内容、品手法</a:t>
            </a:r>
            <a:endParaRPr lang="zh-CN" altLang="en-US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63491" name="Text Box 3" title=""/>
          <p:cNvSpPr txBox="1"/>
          <p:nvPr>
            <p:custDataLst>
              <p:tags r:id="rId8"/>
            </p:custDataLst>
          </p:nvPr>
        </p:nvSpPr>
        <p:spPr>
          <a:xfrm>
            <a:off x="983615" y="2643188"/>
            <a:ext cx="1152525" cy="13220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zh-CN" sz="8000">
                <a:solidFill>
                  <a:srgbClr val="FF3300"/>
                </a:solidFill>
                <a:latin typeface="华文新魏" panose="02010800040101010101" charset="-122"/>
                <a:ea typeface="华文新魏" panose="02010800040101010101" charset="-122"/>
              </a:rPr>
              <a:t>忧</a:t>
            </a:r>
            <a:endParaRPr lang="zh-CN" altLang="zh-CN" sz="8000">
              <a:solidFill>
                <a:srgbClr val="FF3300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63492" name="Line 4" title=""/>
          <p:cNvSpPr/>
          <p:nvPr>
            <p:custDataLst>
              <p:tags r:id="rId9"/>
            </p:custDataLst>
          </p:nvPr>
        </p:nvSpPr>
        <p:spPr>
          <a:xfrm flipV="1">
            <a:off x="2135188" y="1708468"/>
            <a:ext cx="720725" cy="1366837"/>
          </a:xfrm>
          <a:prstGeom prst="line">
            <a:avLst/>
          </a:prstGeom>
          <a:ln w="254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63493" name="AutoShape 5" title=""/>
          <p:cNvSpPr/>
          <p:nvPr>
            <p:custDataLst>
              <p:tags r:id="rId10"/>
            </p:custDataLst>
          </p:nvPr>
        </p:nvSpPr>
        <p:spPr>
          <a:xfrm>
            <a:off x="4547870" y="1203325"/>
            <a:ext cx="324485" cy="935355"/>
          </a:xfrm>
          <a:prstGeom prst="leftBrace">
            <a:avLst>
              <a:gd name="adj1" fmla="val 12417"/>
              <a:gd name="adj2" fmla="val 50000"/>
            </a:avLst>
          </a:prstGeom>
          <a:noFill/>
          <a:ln w="2857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lang="zh-CN" altLang="zh-C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494" name="Text Box 6" title=""/>
          <p:cNvSpPr txBox="1"/>
          <p:nvPr>
            <p:custDataLst>
              <p:tags r:id="rId11"/>
            </p:custDataLst>
          </p:nvPr>
        </p:nvSpPr>
        <p:spPr>
          <a:xfrm>
            <a:off x="4874260" y="1129030"/>
            <a:ext cx="421957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zh-CN" sz="3200">
                <a:solidFill>
                  <a:srgbClr val="0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对酒当歌，人生几何！</a:t>
            </a:r>
            <a:br>
              <a:rPr lang="zh-CN" altLang="zh-CN" sz="3200">
                <a:solidFill>
                  <a:srgbClr val="0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</a:br>
            <a:r>
              <a:rPr lang="zh-CN" altLang="zh-CN" sz="3200">
                <a:solidFill>
                  <a:srgbClr val="0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譬如朝露，去日苦多。</a:t>
            </a:r>
            <a:endParaRPr lang="zh-CN" altLang="zh-CN" sz="3200">
              <a:solidFill>
                <a:srgbClr val="00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sp>
        <p:nvSpPr>
          <p:cNvPr id="63495" name="Line 7" title=""/>
          <p:cNvSpPr/>
          <p:nvPr>
            <p:custDataLst>
              <p:tags r:id="rId12"/>
            </p:custDataLst>
          </p:nvPr>
        </p:nvSpPr>
        <p:spPr>
          <a:xfrm flipV="1">
            <a:off x="2137410" y="3333750"/>
            <a:ext cx="431800" cy="8890"/>
          </a:xfrm>
          <a:prstGeom prst="line">
            <a:avLst/>
          </a:prstGeom>
          <a:ln w="254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63496" name="Text Box 8" title=""/>
          <p:cNvSpPr txBox="1"/>
          <p:nvPr>
            <p:custDataLst>
              <p:tags r:id="rId13"/>
            </p:custDataLst>
          </p:nvPr>
        </p:nvSpPr>
        <p:spPr>
          <a:xfrm>
            <a:off x="2791460" y="3046413"/>
            <a:ext cx="200152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zh-CN" sz="320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求贤难得</a:t>
            </a:r>
            <a:endParaRPr lang="zh-CN" altLang="zh-CN" sz="320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63497" name="AutoShape 9" title=""/>
          <p:cNvSpPr/>
          <p:nvPr>
            <p:custDataLst>
              <p:tags r:id="rId14"/>
            </p:custDataLst>
          </p:nvPr>
        </p:nvSpPr>
        <p:spPr>
          <a:xfrm>
            <a:off x="4547870" y="2545715"/>
            <a:ext cx="324485" cy="1609090"/>
          </a:xfrm>
          <a:prstGeom prst="leftBrace">
            <a:avLst>
              <a:gd name="adj1" fmla="val 20070"/>
              <a:gd name="adj2" fmla="val 50000"/>
            </a:avLst>
          </a:prstGeom>
          <a:noFill/>
          <a:ln w="2857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63498" name="Text Box 10" title=""/>
          <p:cNvSpPr txBox="1"/>
          <p:nvPr>
            <p:custDataLst>
              <p:tags r:id="rId15"/>
            </p:custDataLst>
          </p:nvPr>
        </p:nvSpPr>
        <p:spPr>
          <a:xfrm>
            <a:off x="4874260" y="2307590"/>
            <a:ext cx="4220845" cy="20612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zh-CN" sz="3200">
                <a:solidFill>
                  <a:srgbClr val="0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青青子衿，悠悠我心。</a:t>
            </a:r>
            <a:br>
              <a:rPr lang="zh-CN" altLang="zh-CN" sz="3200">
                <a:solidFill>
                  <a:srgbClr val="0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</a:br>
            <a:r>
              <a:rPr lang="zh-CN" altLang="zh-CN" sz="3200">
                <a:solidFill>
                  <a:srgbClr val="0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但为君故，沉吟至今。</a:t>
            </a:r>
            <a:br>
              <a:rPr lang="zh-CN" altLang="zh-CN" sz="3200">
                <a:solidFill>
                  <a:srgbClr val="0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</a:br>
            <a:r>
              <a:rPr lang="zh-CN" altLang="zh-CN" sz="3200">
                <a:solidFill>
                  <a:srgbClr val="0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明明如月，何时可掇？</a:t>
            </a:r>
            <a:br>
              <a:rPr lang="zh-CN" altLang="zh-CN" sz="3200">
                <a:solidFill>
                  <a:srgbClr val="0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</a:br>
            <a:r>
              <a:rPr lang="zh-CN" altLang="zh-CN" sz="3200">
                <a:solidFill>
                  <a:srgbClr val="0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忧从中来，不可断绝。</a:t>
            </a:r>
            <a:endParaRPr lang="zh-CN" altLang="zh-CN" sz="3200">
              <a:solidFill>
                <a:srgbClr val="00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sp>
        <p:nvSpPr>
          <p:cNvPr id="63499" name="Line 11" title=""/>
          <p:cNvSpPr/>
          <p:nvPr>
            <p:custDataLst>
              <p:tags r:id="rId16"/>
            </p:custDataLst>
          </p:nvPr>
        </p:nvSpPr>
        <p:spPr>
          <a:xfrm>
            <a:off x="2135188" y="3364230"/>
            <a:ext cx="574675" cy="1441450"/>
          </a:xfrm>
          <a:prstGeom prst="line">
            <a:avLst/>
          </a:prstGeom>
          <a:ln w="254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63500" name="Text Box 12" title=""/>
          <p:cNvSpPr txBox="1"/>
          <p:nvPr>
            <p:custDataLst>
              <p:tags r:id="rId17"/>
            </p:custDataLst>
          </p:nvPr>
        </p:nvSpPr>
        <p:spPr>
          <a:xfrm>
            <a:off x="2785110" y="4659313"/>
            <a:ext cx="201612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zh-CN" sz="320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功业未就</a:t>
            </a:r>
            <a:endParaRPr lang="zh-CN" altLang="zh-CN" sz="320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63501" name="Text Box 13" title=""/>
          <p:cNvSpPr txBox="1"/>
          <p:nvPr>
            <p:custDataLst>
              <p:tags r:id="rId18"/>
            </p:custDataLst>
          </p:nvPr>
        </p:nvSpPr>
        <p:spPr>
          <a:xfrm>
            <a:off x="4874260" y="4471035"/>
            <a:ext cx="414972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zh-CN" sz="3200">
                <a:solidFill>
                  <a:srgbClr val="0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山不厌高，海不厌深。</a:t>
            </a:r>
            <a:br>
              <a:rPr lang="zh-CN" altLang="zh-CN" sz="3200">
                <a:solidFill>
                  <a:srgbClr val="0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</a:br>
            <a:r>
              <a:rPr lang="zh-CN" altLang="zh-CN" sz="3200">
                <a:solidFill>
                  <a:srgbClr val="0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周公吐哺，天下归心</a:t>
            </a:r>
            <a:r>
              <a:rPr lang="zh-CN" altLang="zh-CN" sz="32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。</a:t>
            </a:r>
            <a:endParaRPr lang="zh-CN" altLang="zh-CN" sz="32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sp>
        <p:nvSpPr>
          <p:cNvPr id="63502" name="AutoShape 14" title=""/>
          <p:cNvSpPr/>
          <p:nvPr>
            <p:custDataLst>
              <p:tags r:id="rId19"/>
            </p:custDataLst>
          </p:nvPr>
        </p:nvSpPr>
        <p:spPr>
          <a:xfrm>
            <a:off x="4598670" y="4659630"/>
            <a:ext cx="202565" cy="792480"/>
          </a:xfrm>
          <a:prstGeom prst="leftBrace">
            <a:avLst>
              <a:gd name="adj1" fmla="val 16822"/>
              <a:gd name="adj2" fmla="val 50000"/>
            </a:avLst>
          </a:prstGeom>
          <a:noFill/>
          <a:ln w="2857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63503" name="AutoShape 15" title=""/>
          <p:cNvSpPr/>
          <p:nvPr>
            <p:custDataLst>
              <p:tags r:id="rId20"/>
            </p:custDataLst>
          </p:nvPr>
        </p:nvSpPr>
        <p:spPr>
          <a:xfrm>
            <a:off x="9411970" y="1346200"/>
            <a:ext cx="317500" cy="3816350"/>
          </a:xfrm>
          <a:prstGeom prst="rightBrace">
            <a:avLst>
              <a:gd name="adj1" fmla="val 33818"/>
              <a:gd name="adj2" fmla="val 50000"/>
            </a:avLst>
          </a:prstGeom>
          <a:noFill/>
          <a:ln w="2857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63504" name="Text Box 16" title=""/>
          <p:cNvSpPr txBox="1"/>
          <p:nvPr>
            <p:custDataLst>
              <p:tags r:id="rId21"/>
            </p:custDataLst>
          </p:nvPr>
        </p:nvSpPr>
        <p:spPr>
          <a:xfrm>
            <a:off x="9790748" y="2643505"/>
            <a:ext cx="1081087" cy="13220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zh-CN" sz="8000">
                <a:solidFill>
                  <a:srgbClr val="FF3300"/>
                </a:solidFill>
                <a:latin typeface="华文新魏" panose="02010800040101010101" charset="-122"/>
                <a:ea typeface="华文新魏" panose="02010800040101010101" charset="-122"/>
              </a:rPr>
              <a:t>志</a:t>
            </a:r>
            <a:endParaRPr lang="zh-CN" altLang="zh-CN" sz="7200">
              <a:solidFill>
                <a:srgbClr val="FF33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63505" name="Text Box 17" title=""/>
          <p:cNvSpPr txBox="1"/>
          <p:nvPr>
            <p:custDataLst>
              <p:tags r:id="rId22"/>
            </p:custDataLst>
          </p:nvPr>
        </p:nvSpPr>
        <p:spPr>
          <a:xfrm>
            <a:off x="9791065" y="3697605"/>
            <a:ext cx="2121535" cy="13709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zh-CN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广纳人才</a:t>
            </a:r>
            <a:endParaRPr lang="zh-CN" altLang="zh-CN" sz="32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  <a:p>
            <a:pPr>
              <a:lnSpc>
                <a:spcPct val="80000"/>
              </a:lnSpc>
            </a:pPr>
            <a:r>
              <a:rPr lang="zh-CN" altLang="zh-CN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建功立业</a:t>
            </a:r>
            <a:endParaRPr lang="zh-CN" altLang="zh-CN" sz="32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  <a:p>
            <a:pPr>
              <a:lnSpc>
                <a:spcPct val="80000"/>
              </a:lnSpc>
            </a:pPr>
            <a:r>
              <a:rPr lang="zh-CN" altLang="zh-CN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统一天下</a:t>
            </a:r>
            <a:endParaRPr lang="zh-CN" altLang="zh-CN" sz="32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63508" name="Text Box 20" title=""/>
          <p:cNvSpPr txBox="1"/>
          <p:nvPr>
            <p:custDataLst>
              <p:tags r:id="rId23"/>
            </p:custDataLst>
          </p:nvPr>
        </p:nvSpPr>
        <p:spPr>
          <a:xfrm>
            <a:off x="3361055" y="5738813"/>
            <a:ext cx="5832475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zh-CN" sz="6000">
                <a:solidFill>
                  <a:srgbClr val="FF33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英雄的慷慨悲歌</a:t>
            </a:r>
            <a:endParaRPr lang="zh-CN" altLang="zh-CN" sz="6000">
              <a:solidFill>
                <a:srgbClr val="FF33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63509" name="Text Box 21" title=""/>
          <p:cNvSpPr txBox="1"/>
          <p:nvPr>
            <p:custDataLst>
              <p:tags r:id="rId24"/>
            </p:custDataLst>
          </p:nvPr>
        </p:nvSpPr>
        <p:spPr>
          <a:xfrm>
            <a:off x="2785110" y="1346200"/>
            <a:ext cx="190690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zh-CN" sz="320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人生苦短</a:t>
            </a:r>
            <a:endParaRPr lang="zh-CN" altLang="zh-CN" sz="320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11" name="图片 10" title=""/>
          <p:cNvPicPr>
            <a:picLocks noChangeAspect="1"/>
          </p:cNvPicPr>
          <p:nvPr userDrawn="1">
            <p:custDataLst>
              <p:tags r:id="rId26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10092249" y="154881"/>
            <a:ext cx="2028692" cy="1014346"/>
          </a:xfrm>
          <a:prstGeom prst="rect">
            <a:avLst/>
          </a:prstGeom>
        </p:spPr>
      </p:pic>
    </p:spTree>
    <p:custDataLst>
      <p:tags r:id="rId2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3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3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63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63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63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63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63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2000"/>
                                        <p:tgtEl>
                                          <p:spTgt spid="63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63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63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3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3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3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3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/>
      <p:bldP spid="63493" grpId="0" animBg="1"/>
      <p:bldP spid="63494" grpId="0"/>
      <p:bldP spid="63496" grpId="0"/>
      <p:bldP spid="63497" grpId="0" animBg="1"/>
      <p:bldP spid="63498" grpId="0"/>
      <p:bldP spid="63500" grpId="0"/>
      <p:bldP spid="63501" grpId="0"/>
      <p:bldP spid="63502" grpId="0" animBg="1"/>
      <p:bldP spid="63503" grpId="0" animBg="1"/>
      <p:bldP spid="63504" grpId="0"/>
      <p:bldP spid="63505" grpId="0"/>
      <p:bldP spid="63508" grpId="0"/>
      <p:bldP spid="6350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4" name="直接连接符 3" title=""/>
          <p:cNvCxnSpPr/>
          <p:nvPr>
            <p:custDataLst>
              <p:tags r:id="rId3"/>
            </p:custDataLst>
          </p:nvPr>
        </p:nvCxnSpPr>
        <p:spPr>
          <a:xfrm>
            <a:off x="983512" y="711005"/>
            <a:ext cx="2818765" cy="44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 title=""/>
          <p:cNvGrpSpPr/>
          <p:nvPr>
            <p:custDataLst>
              <p:tags r:id="rId4"/>
            </p:custDataLst>
          </p:nvPr>
        </p:nvGrpSpPr>
        <p:grpSpPr>
          <a:xfrm>
            <a:off x="317500" y="29083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9" name="矩形 8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文本框 21" title=""/>
          <p:cNvSpPr txBox="1"/>
          <p:nvPr>
            <p:custDataLst>
              <p:tags r:id="rId7"/>
            </p:custDataLst>
          </p:nvPr>
        </p:nvSpPr>
        <p:spPr>
          <a:xfrm>
            <a:off x="983615" y="116840"/>
            <a:ext cx="2819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析形象、品手法</a:t>
            </a:r>
            <a:endParaRPr lang="zh-CN" altLang="en-US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8"/>
            </p:custDataLst>
          </p:nvPr>
        </p:nvSpPr>
        <p:spPr>
          <a:xfrm>
            <a:off x="2778760" y="915035"/>
            <a:ext cx="689927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>
              <a:buClrTx/>
              <a:buNone/>
            </a:pPr>
            <a:r>
              <a:rPr lang="zh-CN" altLang="zh-CN" sz="3600" b="1" smtClean="0">
                <a:solidFill>
                  <a:srgbClr val="1233AE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诗歌</a:t>
            </a:r>
            <a:r>
              <a:rPr lang="zh-CN" altLang="zh-CN" sz="3600" b="1">
                <a:solidFill>
                  <a:srgbClr val="1233AE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塑造了怎样的诗人形象？</a:t>
            </a:r>
            <a:endParaRPr lang="zh-CN" altLang="zh-CN" sz="36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9"/>
            </p:custDataLst>
          </p:nvPr>
        </p:nvSpPr>
        <p:spPr>
          <a:xfrm>
            <a:off x="568325" y="1696085"/>
            <a:ext cx="10946130" cy="46494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30000"/>
              </a:lnSpc>
              <a:buClrTx/>
              <a:buNone/>
            </a:pPr>
            <a:r>
              <a:rPr lang="en-US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</a:t>
            </a:r>
            <a:r>
              <a:rPr lang="zh-CN" altLang="zh-CN" sz="2800" b="1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诗歌塑造了一位求贤若渴，胸怀天下，渴望建功立业的诗人形象。</a:t>
            </a:r>
            <a:endParaRPr lang="zh-CN" altLang="zh-CN" sz="2800" b="1" baseline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indent="0" fontAlgn="auto">
              <a:lnSpc>
                <a:spcPct val="130000"/>
              </a:lnSpc>
              <a:buClrTx/>
              <a:buNone/>
            </a:pPr>
            <a:r>
              <a:rPr lang="en-US" altLang="zh-CN" sz="28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   </a:t>
            </a:r>
            <a:r>
              <a:rPr lang="zh-CN" altLang="zh-CN" sz="28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曹操有宏大志向，充满霸气和谦恭之气；有广博的胸襟，待人真诚、热情、尊重人才（爱才惜才），对犹豫彷徨未找到明主的贤才给予关心和同情。他忧人生，忧贤才，忧天下。因壮志难酬而忧，但他没有陷入低沉的哀叹而不能自拔，反而因忧愁而迸发出巨大的生命能量</a:t>
            </a:r>
            <a:r>
              <a:rPr lang="en-US" altLang="zh-CN" sz="28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 </a:t>
            </a:r>
            <a:r>
              <a:rPr lang="zh-CN" altLang="zh-CN" sz="28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。</a:t>
            </a:r>
            <a:endParaRPr lang="zh-CN" altLang="zh-CN" sz="2800" b="1" baseline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indent="0" fontAlgn="auto">
              <a:lnSpc>
                <a:spcPct val="130000"/>
              </a:lnSpc>
              <a:buClrTx/>
              <a:buNone/>
            </a:pPr>
            <a:r>
              <a:rPr lang="en-US" altLang="zh-CN" sz="28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    </a:t>
            </a:r>
            <a:r>
              <a:rPr lang="zh-CN" altLang="zh-CN" sz="28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《短歌行》是曹操胸怀大志的壮歌，体现了直面现实、热爱生命的担当与豪情。曹操的忧是进取中的忧，是追梦中的忧，是反复忧愁后的奋发激昂。生逢乱世，他彰显了生命价值，影响推动了一个时代。</a:t>
            </a:r>
            <a:endParaRPr lang="zh-CN" altLang="zh-CN" sz="28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</p:txBody>
      </p:sp>
      <p:pic>
        <p:nvPicPr>
          <p:cNvPr id="11" name="图片 10" title="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0092249" y="154881"/>
            <a:ext cx="2028692" cy="1014346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4" name="直接连接符 3" title=""/>
          <p:cNvCxnSpPr/>
          <p:nvPr>
            <p:custDataLst>
              <p:tags r:id="rId3"/>
            </p:custDataLst>
          </p:nvPr>
        </p:nvCxnSpPr>
        <p:spPr>
          <a:xfrm>
            <a:off x="983512" y="711005"/>
            <a:ext cx="2818765" cy="44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 title=""/>
          <p:cNvGrpSpPr/>
          <p:nvPr>
            <p:custDataLst>
              <p:tags r:id="rId4"/>
            </p:custDataLst>
          </p:nvPr>
        </p:nvGrpSpPr>
        <p:grpSpPr>
          <a:xfrm>
            <a:off x="317500" y="29083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9" name="矩形 8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文本框 21" title=""/>
          <p:cNvSpPr txBox="1"/>
          <p:nvPr>
            <p:custDataLst>
              <p:tags r:id="rId7"/>
            </p:custDataLst>
          </p:nvPr>
        </p:nvSpPr>
        <p:spPr>
          <a:xfrm>
            <a:off x="983615" y="116840"/>
            <a:ext cx="2819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析形象、品手法</a:t>
            </a:r>
            <a:endParaRPr lang="zh-CN" altLang="en-US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8"/>
            </p:custDataLst>
          </p:nvPr>
        </p:nvSpPr>
        <p:spPr>
          <a:xfrm>
            <a:off x="363220" y="2379345"/>
            <a:ext cx="62039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sz="3600" b="1">
                <a:solidFill>
                  <a:srgbClr val="0070C0"/>
                </a:solidFill>
                <a:latin typeface="华文琥珀" panose="02010800040101010101" charset="-122"/>
                <a:ea typeface="华文琥珀" panose="02010800040101010101" charset="-122"/>
                <a:sym typeface="+mn-ea"/>
              </a:rPr>
              <a:t>艺术技巧</a:t>
            </a:r>
            <a:endParaRPr lang="zh-CN" altLang="en-US" sz="3600" b="1">
              <a:solidFill>
                <a:srgbClr val="0070C0"/>
              </a:solidFill>
              <a:latin typeface="华文琥珀" panose="02010800040101010101" charset="-122"/>
              <a:ea typeface="华文琥珀" panose="02010800040101010101" charset="-122"/>
              <a:sym typeface="+mn-ea"/>
            </a:endParaRPr>
          </a:p>
        </p:txBody>
      </p:sp>
      <p:sp>
        <p:nvSpPr>
          <p:cNvPr id="81925" name="矩形 81924" title=""/>
          <p:cNvSpPr/>
          <p:nvPr>
            <p:custDataLst>
              <p:tags r:id="rId9"/>
            </p:custDataLst>
          </p:nvPr>
        </p:nvSpPr>
        <p:spPr>
          <a:xfrm>
            <a:off x="1532890" y="871855"/>
            <a:ext cx="10088880" cy="544639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3200" b="1">
                <a:latin typeface="宋体" panose="02010600030101010101" pitchFamily="2" charset="-122"/>
              </a:rPr>
              <a:t>1</a:t>
            </a:r>
            <a:r>
              <a:rPr lang="zh-CN" altLang="en-US" sz="3200" b="1">
                <a:latin typeface="宋体" panose="02010600030101010101" pitchFamily="2" charset="-122"/>
              </a:rPr>
              <a:t>、</a:t>
            </a:r>
            <a:r>
              <a:rPr lang="zh-CN" altLang="en-US" sz="3200" b="1">
                <a:solidFill>
                  <a:schemeClr val="tx2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比兴</a:t>
            </a:r>
            <a:r>
              <a:rPr lang="zh-CN" altLang="en-US" sz="3200" b="1">
                <a:latin typeface="宋体" panose="02010600030101010101" pitchFamily="2" charset="-122"/>
              </a:rPr>
              <a:t>手法，生动形象地表达出作者思贤若渴的急切心情。</a:t>
            </a:r>
            <a:r>
              <a:rPr lang="zh-CN" altLang="en-US" sz="2400" b="1">
                <a:latin typeface="宋体" panose="02010600030101010101" pitchFamily="2" charset="-122"/>
              </a:rPr>
              <a:t> </a:t>
            </a:r>
            <a:endParaRPr lang="zh-CN" altLang="en-US" sz="2400" b="1">
              <a:latin typeface="宋体" panose="02010600030101010101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800" b="1">
                <a:latin typeface="宋体" panose="02010600030101010101" pitchFamily="2" charset="-122"/>
                <a:ea typeface="楷体_GB2312" pitchFamily="49" charset="-122"/>
              </a:rPr>
              <a:t>例：</a:t>
            </a:r>
            <a:r>
              <a:rPr lang="zh-CN" altLang="en-US" sz="2800" b="1">
                <a:latin typeface="Arial" panose="020b0604020202020204" pitchFamily="34" charset="0"/>
                <a:ea typeface="楷体_GB2312" pitchFamily="49" charset="-122"/>
              </a:rPr>
              <a:t>“譬如朝露，去日苦多”喻人生短促。</a:t>
            </a:r>
            <a:endParaRPr lang="zh-CN" altLang="en-US" sz="2800" b="1">
              <a:latin typeface="Arial" panose="020b0604020202020204" pitchFamily="34" charset="0"/>
              <a:ea typeface="楷体_GB2312" pitchFamily="49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800" b="1">
                <a:latin typeface="Arial" panose="020b0604020202020204" pitchFamily="34" charset="0"/>
                <a:ea typeface="楷体_GB2312" pitchFamily="49" charset="-122"/>
              </a:rPr>
              <a:t>       “明明如月，何时可掇”把贤者比喻为高空的明月。</a:t>
            </a:r>
            <a:endParaRPr lang="zh-CN" altLang="en-US" sz="2800" b="1">
              <a:latin typeface="Arial" panose="020b0604020202020204" pitchFamily="34" charset="0"/>
              <a:ea typeface="楷体_GB2312" pitchFamily="49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800" b="1">
                <a:latin typeface="Arial" panose="020b0604020202020204" pitchFamily="34" charset="0"/>
                <a:ea typeface="楷体_GB2312" pitchFamily="49" charset="-122"/>
              </a:rPr>
              <a:t>       “乌鹊南飞，绕树三匝”比贤士们还没有归宿。</a:t>
            </a:r>
            <a:endParaRPr lang="zh-CN" altLang="en-US" sz="2800" b="1">
              <a:latin typeface="Arial" panose="020b0604020202020204" pitchFamily="34" charset="0"/>
              <a:ea typeface="楷体_GB2312" pitchFamily="49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800" b="1">
                <a:latin typeface="Arial" panose="020b0604020202020204" pitchFamily="34" charset="0"/>
                <a:ea typeface="楷体_GB2312" pitchFamily="49" charset="-122"/>
              </a:rPr>
              <a:t>       “山不厌高，海不厌深”喻用人要“多多益善” 。</a:t>
            </a:r>
            <a:endParaRPr lang="zh-CN" altLang="en-US" sz="2800" b="1">
              <a:latin typeface="Arial" panose="020b0604020202020204" pitchFamily="34" charset="0"/>
              <a:ea typeface="楷体_GB2312" pitchFamily="49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800" b="1">
                <a:latin typeface="Arial" panose="020b0604020202020204" pitchFamily="34" charset="0"/>
                <a:ea typeface="楷体_GB2312" pitchFamily="49" charset="-122"/>
              </a:rPr>
              <a:t>       “呦呦鹿鸣，食野之苹。我有嘉宾，鼓瑟吹笙”表明优待贤才的态度。</a:t>
            </a:r>
            <a:endParaRPr lang="zh-CN" altLang="en-US" sz="2800" b="1">
              <a:latin typeface="Arial" panose="020b0604020202020204" pitchFamily="34" charset="0"/>
              <a:ea typeface="楷体_GB2312" pitchFamily="49" charset="-122"/>
            </a:endParaRPr>
          </a:p>
        </p:txBody>
      </p:sp>
      <p:pic>
        <p:nvPicPr>
          <p:cNvPr id="11" name="图片 10" title="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0092249" y="154881"/>
            <a:ext cx="2028692" cy="1014346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19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19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19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19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19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4" name="直接连接符 3" title=""/>
          <p:cNvCxnSpPr/>
          <p:nvPr>
            <p:custDataLst>
              <p:tags r:id="rId3"/>
            </p:custDataLst>
          </p:nvPr>
        </p:nvCxnSpPr>
        <p:spPr>
          <a:xfrm>
            <a:off x="983512" y="711005"/>
            <a:ext cx="2818765" cy="44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 title=""/>
          <p:cNvGrpSpPr/>
          <p:nvPr>
            <p:custDataLst>
              <p:tags r:id="rId4"/>
            </p:custDataLst>
          </p:nvPr>
        </p:nvGrpSpPr>
        <p:grpSpPr>
          <a:xfrm>
            <a:off x="317500" y="29083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9" name="矩形 8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文本框 21" title=""/>
          <p:cNvSpPr txBox="1"/>
          <p:nvPr>
            <p:custDataLst>
              <p:tags r:id="rId7"/>
            </p:custDataLst>
          </p:nvPr>
        </p:nvSpPr>
        <p:spPr>
          <a:xfrm>
            <a:off x="983615" y="116840"/>
            <a:ext cx="2819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析形象、品手法</a:t>
            </a:r>
            <a:endParaRPr lang="zh-CN" altLang="en-US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8"/>
            </p:custDataLst>
          </p:nvPr>
        </p:nvSpPr>
        <p:spPr>
          <a:xfrm>
            <a:off x="363220" y="2379345"/>
            <a:ext cx="62039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sz="3600" b="1">
                <a:solidFill>
                  <a:srgbClr val="0070C0"/>
                </a:solidFill>
                <a:latin typeface="华文琥珀" panose="02010800040101010101" charset="-122"/>
                <a:ea typeface="华文琥珀" panose="02010800040101010101" charset="-122"/>
                <a:sym typeface="+mn-ea"/>
              </a:rPr>
              <a:t>艺术技巧</a:t>
            </a:r>
            <a:endParaRPr lang="zh-CN" altLang="en-US" sz="3600" b="1">
              <a:solidFill>
                <a:srgbClr val="0070C0"/>
              </a:solidFill>
              <a:latin typeface="华文琥珀" panose="02010800040101010101" charset="-122"/>
              <a:ea typeface="华文琥珀" panose="02010800040101010101" charset="-122"/>
              <a:sym typeface="+mn-ea"/>
            </a:endParaRPr>
          </a:p>
        </p:txBody>
      </p:sp>
      <p:sp>
        <p:nvSpPr>
          <p:cNvPr id="82948" name="矩形 82947" title=""/>
          <p:cNvSpPr/>
          <p:nvPr>
            <p:custDataLst>
              <p:tags r:id="rId9"/>
            </p:custDataLst>
          </p:nvPr>
        </p:nvSpPr>
        <p:spPr>
          <a:xfrm>
            <a:off x="1372235" y="976948"/>
            <a:ext cx="10079355" cy="38766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3200" b="1">
                <a:latin typeface="宋体" panose="02010600030101010101" pitchFamily="2" charset="-122"/>
              </a:rPr>
              <a:t>2</a:t>
            </a:r>
            <a:r>
              <a:rPr lang="zh-CN" altLang="en-US" sz="3200" b="1">
                <a:latin typeface="宋体" panose="02010600030101010101" pitchFamily="2" charset="-122"/>
              </a:rPr>
              <a:t>、</a:t>
            </a:r>
            <a:r>
              <a:rPr lang="zh-CN" altLang="en-US" sz="3200" b="1">
                <a:solidFill>
                  <a:schemeClr val="tx2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巧用典故</a:t>
            </a:r>
            <a:r>
              <a:rPr lang="zh-CN" altLang="en-US" sz="3200" b="1">
                <a:latin typeface="宋体" panose="02010600030101010101" pitchFamily="2" charset="-122"/>
              </a:rPr>
              <a:t>。</a:t>
            </a:r>
            <a:endParaRPr lang="zh-CN" altLang="en-US" sz="3200" b="1">
              <a:latin typeface="宋体" panose="02010600030101010101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800" b="1">
                <a:latin typeface="宋体" panose="02010600030101010101" pitchFamily="2" charset="-122"/>
                <a:ea typeface="楷体_GB2312" pitchFamily="49" charset="-122"/>
              </a:rPr>
              <a:t> </a:t>
            </a:r>
            <a:r>
              <a:rPr lang="zh-CN" altLang="en-US" sz="3200" b="1">
                <a:latin typeface="宋体" panose="02010600030101010101" pitchFamily="2" charset="-122"/>
                <a:ea typeface="楷体_GB2312" pitchFamily="49" charset="-122"/>
              </a:rPr>
              <a:t>“青青子衿，悠悠我心”出自</a:t>
            </a:r>
            <a:r>
              <a:rPr lang="en-US" altLang="zh-CN" sz="3200" b="1">
                <a:latin typeface="宋体" panose="02010600030101010101" pitchFamily="2" charset="-122"/>
                <a:ea typeface="楷体_GB2312" pitchFamily="49" charset="-122"/>
              </a:rPr>
              <a:t>《</a:t>
            </a:r>
            <a:r>
              <a:rPr lang="zh-CN" altLang="en-US" sz="3200" b="1">
                <a:latin typeface="宋体" panose="02010600030101010101" pitchFamily="2" charset="-122"/>
                <a:ea typeface="楷体_GB2312" pitchFamily="49" charset="-122"/>
              </a:rPr>
              <a:t>郑风</a:t>
            </a:r>
            <a:r>
              <a:rPr lang="en-US" altLang="zh-CN" sz="3200" b="1">
                <a:latin typeface="Arial" panose="020b0604020202020204" pitchFamily="34" charset="0"/>
                <a:ea typeface="楷体_GB2312" pitchFamily="49" charset="-122"/>
              </a:rPr>
              <a:t>·</a:t>
            </a:r>
            <a:r>
              <a:rPr lang="zh-CN" altLang="en-US" sz="3200" b="1">
                <a:latin typeface="宋体" panose="02010600030101010101" pitchFamily="2" charset="-122"/>
                <a:ea typeface="楷体_GB2312" pitchFamily="49" charset="-122"/>
              </a:rPr>
              <a:t>子矜</a:t>
            </a:r>
            <a:r>
              <a:rPr lang="en-US" altLang="zh-CN" sz="3200" b="1">
                <a:latin typeface="宋体" panose="02010600030101010101" pitchFamily="2" charset="-122"/>
                <a:ea typeface="楷体_GB2312" pitchFamily="49" charset="-122"/>
              </a:rPr>
              <a:t>》</a:t>
            </a:r>
            <a:r>
              <a:rPr lang="zh-CN" altLang="en-US" sz="3200" b="1">
                <a:latin typeface="宋体" panose="02010600030101010101" pitchFamily="2" charset="-122"/>
                <a:ea typeface="楷体_GB2312" pitchFamily="49" charset="-122"/>
              </a:rPr>
              <a:t>，用来比喻渴慕贤才。本意是传达恋爱中的女子对情人的爱怨和期盼的心情，这里诗人化用诗意，比喻热烈的期待贤士的到来，古朴深沉，自然妥帖。</a:t>
            </a:r>
            <a:r>
              <a:rPr lang="zh-CN" altLang="en-US" sz="3600" b="1">
                <a:latin typeface="宋体" panose="02010600030101010101" pitchFamily="2" charset="-122"/>
              </a:rPr>
              <a:t> </a:t>
            </a:r>
            <a:endParaRPr lang="zh-CN" altLang="en-US" sz="3600" b="1">
              <a:latin typeface="宋体" panose="02010600030101010101" pitchFamily="2" charset="-122"/>
            </a:endParaRPr>
          </a:p>
        </p:txBody>
      </p:sp>
      <p:sp>
        <p:nvSpPr>
          <p:cNvPr id="82950" name="矩形 82949" title=""/>
          <p:cNvSpPr/>
          <p:nvPr>
            <p:custDataLst>
              <p:tags r:id="rId10"/>
            </p:custDataLst>
          </p:nvPr>
        </p:nvSpPr>
        <p:spPr>
          <a:xfrm>
            <a:off x="1297940" y="4853940"/>
            <a:ext cx="1038288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3200" b="1">
                <a:latin typeface="宋体" panose="02010600030101010101" pitchFamily="2" charset="-122"/>
              </a:rPr>
              <a:t>3</a:t>
            </a:r>
            <a:r>
              <a:rPr lang="zh-CN" altLang="en-US" sz="3200" b="1">
                <a:latin typeface="宋体" panose="02010600030101010101" pitchFamily="2" charset="-122"/>
              </a:rPr>
              <a:t>、</a:t>
            </a:r>
            <a:r>
              <a:rPr lang="zh-CN" altLang="en-US" sz="3200" b="1">
                <a:latin typeface="宋体" panose="02010600030101010101" pitchFamily="2" charset="-122"/>
                <a:ea typeface="楷体_GB2312" pitchFamily="49" charset="-122"/>
              </a:rPr>
              <a:t>抒情、议论、叙事三者紧密结合，显示了曹操诗歌</a:t>
            </a:r>
            <a:r>
              <a:rPr lang="zh-CN" altLang="en-US" sz="3200" b="1">
                <a:solidFill>
                  <a:srgbClr val="6600CC"/>
                </a:solidFill>
                <a:latin typeface="宋体" panose="02010600030101010101" pitchFamily="2" charset="-122"/>
              </a:rPr>
              <a:t>高昂激越、悲凉苍劲</a:t>
            </a:r>
            <a:r>
              <a:rPr lang="zh-CN" altLang="en-US" sz="3200" b="1">
                <a:latin typeface="宋体" panose="02010600030101010101" pitchFamily="2" charset="-122"/>
                <a:ea typeface="楷体_GB2312" pitchFamily="49" charset="-122"/>
              </a:rPr>
              <a:t>的风格。</a:t>
            </a:r>
            <a:r>
              <a:rPr lang="zh-CN" altLang="en-US" sz="3200" b="1">
                <a:latin typeface="宋体" panose="02010600030101010101" pitchFamily="2" charset="-122"/>
              </a:rPr>
              <a:t> </a:t>
            </a:r>
            <a:endParaRPr lang="zh-CN" altLang="en-US" sz="3200" b="1">
              <a:latin typeface="宋体" panose="02010600030101010101" pitchFamily="2" charset="-122"/>
            </a:endParaRPr>
          </a:p>
        </p:txBody>
      </p:sp>
      <p:pic>
        <p:nvPicPr>
          <p:cNvPr id="11" name="图片 10" title="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0092249" y="154881"/>
            <a:ext cx="2028692" cy="1014346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8" grpId="0"/>
      <p:bldP spid="829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4" name="直接连接符 3" title=""/>
          <p:cNvCxnSpPr/>
          <p:nvPr>
            <p:custDataLst>
              <p:tags r:id="rId3"/>
            </p:custDataLst>
          </p:nvPr>
        </p:nvCxnSpPr>
        <p:spPr>
          <a:xfrm>
            <a:off x="983512" y="711005"/>
            <a:ext cx="1993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 title=""/>
          <p:cNvGrpSpPr/>
          <p:nvPr>
            <p:custDataLst>
              <p:tags r:id="rId4"/>
            </p:custDataLst>
          </p:nvPr>
        </p:nvGrpSpPr>
        <p:grpSpPr>
          <a:xfrm>
            <a:off x="317500" y="29083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9" name="矩形 8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文本框 21" title=""/>
          <p:cNvSpPr txBox="1"/>
          <p:nvPr>
            <p:custDataLst>
              <p:tags r:id="rId7"/>
            </p:custDataLst>
          </p:nvPr>
        </p:nvSpPr>
        <p:spPr>
          <a:xfrm>
            <a:off x="983615" y="116840"/>
            <a:ext cx="1910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诗歌导读</a:t>
            </a:r>
            <a:endParaRPr lang="zh-CN" altLang="en-US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8"/>
            </p:custDataLst>
          </p:nvPr>
        </p:nvSpPr>
        <p:spPr>
          <a:xfrm>
            <a:off x="776605" y="993775"/>
            <a:ext cx="10192385" cy="5262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fontAlgn="auto">
              <a:lnSpc>
                <a:spcPct val="150000"/>
              </a:lnSpc>
            </a:pPr>
            <a:r>
              <a:rPr lang="zh-CN" altLang="en-US" sz="32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曹操《短歌行》是以汉乐府旧题创作的诗歌，表达了诗人渴望广揽贤才，建功立业的宏愿。诗每八句一层，抒发了对人生苦短的忧叹，渴求贤才的急切，既得贤才的欣喜，对犹豫徘徊的贤才的劝慰，以及天下贤才定能归附自已的自信。诗歌慷慨激昂，气象宏大，节奏明快，运用比兴手法，化用典故或引用前人诗句表达心志，将言志熔铸于浓郁的抒情意境中，诵读时要细加品味。</a:t>
            </a:r>
            <a:endParaRPr lang="zh-CN" altLang="en-US" sz="32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pic>
        <p:nvPicPr>
          <p:cNvPr id="11" name="图片 10" title="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092249" y="154881"/>
            <a:ext cx="2028692" cy="1014346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4" name="直接连接符 3" title=""/>
          <p:cNvCxnSpPr/>
          <p:nvPr>
            <p:custDataLst>
              <p:tags r:id="rId3"/>
            </p:custDataLst>
          </p:nvPr>
        </p:nvCxnSpPr>
        <p:spPr>
          <a:xfrm>
            <a:off x="983512" y="711005"/>
            <a:ext cx="2818765" cy="44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 title=""/>
          <p:cNvGrpSpPr/>
          <p:nvPr>
            <p:custDataLst>
              <p:tags r:id="rId4"/>
            </p:custDataLst>
          </p:nvPr>
        </p:nvGrpSpPr>
        <p:grpSpPr>
          <a:xfrm>
            <a:off x="317500" y="29083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9" name="矩形 8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文本框 21" title=""/>
          <p:cNvSpPr txBox="1"/>
          <p:nvPr>
            <p:custDataLst>
              <p:tags r:id="rId7"/>
            </p:custDataLst>
          </p:nvPr>
        </p:nvSpPr>
        <p:spPr>
          <a:xfrm>
            <a:off x="983615" y="116840"/>
            <a:ext cx="2819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诗歌主旨</a:t>
            </a:r>
            <a:endParaRPr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8"/>
            </p:custDataLst>
          </p:nvPr>
        </p:nvSpPr>
        <p:spPr>
          <a:xfrm>
            <a:off x="1225550" y="1527810"/>
            <a:ext cx="9585325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fontAlgn="auto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这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首诗感慨</a:t>
            </a:r>
            <a:r>
              <a:rPr lang="zh-CN" altLang="en-US" sz="3600" b="1">
                <a:solidFill>
                  <a:srgbClr val="FF33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光阴易逝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</a:t>
            </a:r>
            <a:r>
              <a:rPr lang="zh-CN" altLang="en-US" sz="3600" b="1">
                <a:solidFill>
                  <a:srgbClr val="FF33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功业难成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，抒发了作者</a:t>
            </a:r>
            <a:r>
              <a:rPr lang="zh-CN" altLang="en-US" sz="3600" b="1">
                <a:solidFill>
                  <a:srgbClr val="FF33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求贤若渴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</a:t>
            </a:r>
            <a:r>
              <a:rPr lang="zh-CN" altLang="en-US" sz="3600" b="1">
                <a:solidFill>
                  <a:srgbClr val="FF33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共图大业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的急切心情。表现出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建功立业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的强烈愿望和</a:t>
            </a:r>
            <a:r>
              <a:rPr lang="zh-CN" altLang="en-US" sz="3600" b="1">
                <a:solidFill>
                  <a:srgbClr val="FF33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积极进取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的人生态度。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11" name="图片 10" title="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092249" y="154881"/>
            <a:ext cx="2028692" cy="1014346"/>
          </a:xfrm>
          <a:prstGeom prst="rect">
            <a:avLst/>
          </a:prstGeom>
        </p:spPr>
      </p:pic>
      <p:pic>
        <p:nvPicPr>
          <p:cNvPr id="28" name="图片 27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5" b="27538"/>
          <a:stretch>
            <a:fillRect/>
          </a:stretch>
        </p:blipFill>
        <p:spPr>
          <a:xfrm>
            <a:off x="1701426" y="4781155"/>
            <a:ext cx="2115404" cy="1364776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214" b="30761"/>
          <a:stretch>
            <a:fillRect/>
          </a:stretch>
        </p:blipFill>
        <p:spPr>
          <a:xfrm>
            <a:off x="6869430" y="4082415"/>
            <a:ext cx="5236845" cy="270954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" name="直接连接符 1" title=""/>
          <p:cNvCxnSpPr/>
          <p:nvPr>
            <p:custDataLst>
              <p:tags r:id="rId5"/>
            </p:custDataLst>
          </p:nvPr>
        </p:nvCxnSpPr>
        <p:spPr>
          <a:xfrm>
            <a:off x="983512" y="711005"/>
            <a:ext cx="2818765" cy="44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 title=""/>
          <p:cNvGrpSpPr/>
          <p:nvPr>
            <p:custDataLst>
              <p:tags r:id="rId6"/>
            </p:custDataLst>
          </p:nvPr>
        </p:nvGrpSpPr>
        <p:grpSpPr>
          <a:xfrm>
            <a:off x="317500" y="29083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9" name="矩形 8"/>
            <p:cNvSpPr/>
            <p:nvPr>
              <p:custDataLst>
                <p:tags r:id="rId7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8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文本框 21" title=""/>
          <p:cNvSpPr txBox="1"/>
          <p:nvPr>
            <p:custDataLst>
              <p:tags r:id="rId9"/>
            </p:custDataLst>
          </p:nvPr>
        </p:nvSpPr>
        <p:spPr>
          <a:xfrm>
            <a:off x="983615" y="116840"/>
            <a:ext cx="2819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结</a:t>
            </a:r>
            <a:r>
              <a:rPr lang="en-US" altLang="zh-CN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      </a:t>
            </a:r>
            <a:r>
              <a:rPr lang="zh-CN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语</a:t>
            </a:r>
            <a:endParaRPr lang="zh-CN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10"/>
            </p:custDataLst>
          </p:nvPr>
        </p:nvSpPr>
        <p:spPr>
          <a:xfrm>
            <a:off x="1138555" y="1407160"/>
            <a:ext cx="9506585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  <a:buNone/>
            </a:pPr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诗品即人品，一首短歌行不仅张扬了一个时代，更代表了一位有王者风范的作家，让我们一起诵读这首诗，再次感受作者的魅力。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11" name="图片 10" title="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0092249" y="154881"/>
            <a:ext cx="2028692" cy="1014346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4" name="直接连接符 3" title=""/>
          <p:cNvCxnSpPr/>
          <p:nvPr>
            <p:custDataLst>
              <p:tags r:id="rId3"/>
            </p:custDataLst>
          </p:nvPr>
        </p:nvCxnSpPr>
        <p:spPr>
          <a:xfrm>
            <a:off x="983512" y="711005"/>
            <a:ext cx="1993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 title=""/>
          <p:cNvGrpSpPr/>
          <p:nvPr>
            <p:custDataLst>
              <p:tags r:id="rId4"/>
            </p:custDataLst>
          </p:nvPr>
        </p:nvGrpSpPr>
        <p:grpSpPr>
          <a:xfrm>
            <a:off x="317500" y="29083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9" name="矩形 8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文本框 21" title=""/>
          <p:cNvSpPr txBox="1"/>
          <p:nvPr>
            <p:custDataLst>
              <p:tags r:id="rId7"/>
            </p:custDataLst>
          </p:nvPr>
        </p:nvSpPr>
        <p:spPr>
          <a:xfrm>
            <a:off x="983615" y="116840"/>
            <a:ext cx="1910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走进作者</a:t>
            </a:r>
            <a:endParaRPr lang="zh-CN" altLang="en-US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8"/>
            </p:custDataLst>
          </p:nvPr>
        </p:nvSpPr>
        <p:spPr>
          <a:xfrm>
            <a:off x="3177540" y="1317625"/>
            <a:ext cx="8513445" cy="4615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fontAlgn="auto">
              <a:lnSpc>
                <a:spcPct val="150000"/>
              </a:lnSpc>
              <a:buNone/>
            </a:pP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曹操，字孟德，东汉人。三国魏著名</a:t>
            </a:r>
            <a:r>
              <a:rPr lang="zh-CN" altLang="en-US" sz="2800" b="1">
                <a:solidFill>
                  <a:srgbClr val="0070C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政治家、军事家、文学家</a:t>
            </a: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。他“外定武功，内兴文学”，是建安（汉献帝年号）文学的开创者和组织者，其诗直接继承汉乐府民歌的现实主义传统。他的创作一方面反映了社会的动乱和民生的疾苦，一方面表现了统一天下的理想和壮志，具有</a:t>
            </a:r>
            <a:r>
              <a:rPr lang="zh-CN" altLang="en-US" sz="2800" b="1">
                <a:solidFill>
                  <a:srgbClr val="0070C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“慷慨悲凉”</a:t>
            </a: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的独特风格。这种风格被称为</a:t>
            </a:r>
            <a:r>
              <a:rPr lang="zh-CN" altLang="en-US" sz="2800" b="1">
                <a:solidFill>
                  <a:srgbClr val="0070C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“建安风骨”或“魏晋风骨”</a:t>
            </a: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。</a:t>
            </a:r>
            <a:endParaRPr lang="zh-CN" altLang="en-US" sz="28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pic>
        <p:nvPicPr>
          <p:cNvPr id="22540" name="图片 22539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54978" y="1717675"/>
            <a:ext cx="2438400" cy="2667000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3" name="文本框 2" title=""/>
          <p:cNvSpPr txBox="1"/>
          <p:nvPr>
            <p:custDataLst>
              <p:tags r:id="rId11"/>
            </p:custDataLst>
          </p:nvPr>
        </p:nvSpPr>
        <p:spPr>
          <a:xfrm>
            <a:off x="457518" y="4601845"/>
            <a:ext cx="243332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曹操</a:t>
            </a:r>
            <a:endParaRPr lang="zh-CN" altLang="en-US" sz="2800" b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algn="ctr"/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（</a:t>
            </a:r>
            <a:r>
              <a:rPr lang="en-US" altLang="zh-CN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155</a:t>
            </a: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－</a:t>
            </a:r>
            <a:r>
              <a:rPr lang="en-US" altLang="zh-CN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220</a:t>
            </a:r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）</a:t>
            </a:r>
            <a:endParaRPr lang="zh-CN" altLang="en-US" sz="2800" b="1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4" name="直接连接符 3" title=""/>
          <p:cNvCxnSpPr/>
          <p:nvPr>
            <p:custDataLst>
              <p:tags r:id="rId3"/>
            </p:custDataLst>
          </p:nvPr>
        </p:nvCxnSpPr>
        <p:spPr>
          <a:xfrm>
            <a:off x="983512" y="711005"/>
            <a:ext cx="1993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 title=""/>
          <p:cNvGrpSpPr/>
          <p:nvPr>
            <p:custDataLst>
              <p:tags r:id="rId4"/>
            </p:custDataLst>
          </p:nvPr>
        </p:nvGrpSpPr>
        <p:grpSpPr>
          <a:xfrm>
            <a:off x="317500" y="29083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9" name="矩形 8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文本框 21" title=""/>
          <p:cNvSpPr txBox="1"/>
          <p:nvPr>
            <p:custDataLst>
              <p:tags r:id="rId7"/>
            </p:custDataLst>
          </p:nvPr>
        </p:nvSpPr>
        <p:spPr>
          <a:xfrm>
            <a:off x="983615" y="116840"/>
            <a:ext cx="1910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背景介绍</a:t>
            </a:r>
            <a:endParaRPr lang="zh-CN" altLang="en-US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8"/>
            </p:custDataLst>
          </p:nvPr>
        </p:nvSpPr>
        <p:spPr>
          <a:xfrm>
            <a:off x="1642110" y="1325245"/>
            <a:ext cx="924433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fontAlgn="auto">
              <a:lnSpc>
                <a:spcPct val="150000"/>
              </a:lnSpc>
            </a:pPr>
            <a:r>
              <a:rPr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建安十三年，曹操率83万大军南下，列阵长江，欲一举荡平孙刘势力。赤壁之战前夕，曹操酒宴文武百官，饮至半夜，忽闻乌鹊鸣叫往南飞去，曹操深感此景，横槊赋诗《短歌行》。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27653" name="图片 27652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756015" y="4291330"/>
            <a:ext cx="3318510" cy="24714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 title="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0092249" y="154881"/>
            <a:ext cx="2028692" cy="1014346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4" name="直接连接符 3" title=""/>
          <p:cNvCxnSpPr/>
          <p:nvPr>
            <p:custDataLst>
              <p:tags r:id="rId3"/>
            </p:custDataLst>
          </p:nvPr>
        </p:nvCxnSpPr>
        <p:spPr>
          <a:xfrm>
            <a:off x="983512" y="711005"/>
            <a:ext cx="1993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 title=""/>
          <p:cNvGrpSpPr/>
          <p:nvPr>
            <p:custDataLst>
              <p:tags r:id="rId4"/>
            </p:custDataLst>
          </p:nvPr>
        </p:nvGrpSpPr>
        <p:grpSpPr>
          <a:xfrm>
            <a:off x="317500" y="29083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9" name="矩形 8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文本框 21" title=""/>
          <p:cNvSpPr txBox="1"/>
          <p:nvPr>
            <p:custDataLst>
              <p:tags r:id="rId7"/>
            </p:custDataLst>
          </p:nvPr>
        </p:nvSpPr>
        <p:spPr>
          <a:xfrm>
            <a:off x="983615" y="116840"/>
            <a:ext cx="1910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文体知识</a:t>
            </a:r>
            <a:endParaRPr lang="zh-CN" altLang="en-US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8"/>
            </p:custDataLst>
          </p:nvPr>
        </p:nvSpPr>
        <p:spPr>
          <a:xfrm>
            <a:off x="1415415" y="1200785"/>
            <a:ext cx="9518015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fontAlgn="auto">
              <a:lnSpc>
                <a:spcPct val="150000"/>
              </a:lnSpc>
            </a:pPr>
            <a:r>
              <a:rPr lang="zh-CN" altLang="en-US" sz="3000" b="1">
                <a:solidFill>
                  <a:srgbClr val="0070C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“行”是古代诗歌的一种体裁。</a:t>
            </a:r>
            <a:endParaRPr lang="zh-CN" altLang="en-US" sz="3000" b="1">
              <a:solidFill>
                <a:srgbClr val="0070C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indent="457200" fontAlgn="auto">
              <a:lnSpc>
                <a:spcPct val="150000"/>
              </a:lnSpc>
            </a:pPr>
            <a:r>
              <a:rPr lang="zh-CN" altLang="en-US" sz="30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“长歌”“短歌”都是</a:t>
            </a:r>
            <a:r>
              <a:rPr lang="zh-CN" altLang="en-US" sz="3000" b="1">
                <a:solidFill>
                  <a:srgbClr val="0070C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汉乐府</a:t>
            </a:r>
            <a:r>
              <a:rPr lang="zh-CN" altLang="en-US" sz="30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中的曲调名称，根据                           </a:t>
            </a:r>
            <a:r>
              <a:rPr lang="zh-CN" altLang="en-US" sz="3000" b="1">
                <a:solidFill>
                  <a:srgbClr val="0070C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歌词音节长短</a:t>
            </a:r>
            <a:r>
              <a:rPr lang="zh-CN" altLang="en-US" sz="30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进行划分诗句都是四字句，就称为“短歌”。一般而言，长歌热烈奔放，短歌低吟短唱。</a:t>
            </a:r>
            <a:endParaRPr lang="zh-CN" altLang="en-US" sz="30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pic>
        <p:nvPicPr>
          <p:cNvPr id="11" name="图片 10" title="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092249" y="154881"/>
            <a:ext cx="2028692" cy="1014346"/>
          </a:xfrm>
          <a:prstGeom prst="rect">
            <a:avLst/>
          </a:prstGeom>
        </p:spPr>
      </p:pic>
      <p:pic>
        <p:nvPicPr>
          <p:cNvPr id="28" name="图片 27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5" b="27538"/>
          <a:stretch>
            <a:fillRect/>
          </a:stretch>
        </p:blipFill>
        <p:spPr>
          <a:xfrm>
            <a:off x="1701426" y="4781155"/>
            <a:ext cx="2115404" cy="1364776"/>
          </a:xfrm>
          <a:prstGeom prst="rect">
            <a:avLst/>
          </a:prstGeom>
        </p:spPr>
      </p:pic>
      <p:pic>
        <p:nvPicPr>
          <p:cNvPr id="10" name="图片 9" title="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818999" y="3522174"/>
            <a:ext cx="4373182" cy="3336247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4" name="直接连接符 3" title=""/>
          <p:cNvCxnSpPr/>
          <p:nvPr>
            <p:custDataLst>
              <p:tags r:id="rId3"/>
            </p:custDataLst>
          </p:nvPr>
        </p:nvCxnSpPr>
        <p:spPr>
          <a:xfrm>
            <a:off x="983512" y="711005"/>
            <a:ext cx="2818765" cy="44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 title=""/>
          <p:cNvGrpSpPr/>
          <p:nvPr>
            <p:custDataLst>
              <p:tags r:id="rId4"/>
            </p:custDataLst>
          </p:nvPr>
        </p:nvGrpSpPr>
        <p:grpSpPr>
          <a:xfrm>
            <a:off x="317500" y="29083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9" name="矩形 8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文本框 21" title=""/>
          <p:cNvSpPr txBox="1"/>
          <p:nvPr>
            <p:custDataLst>
              <p:tags r:id="rId7"/>
            </p:custDataLst>
          </p:nvPr>
        </p:nvSpPr>
        <p:spPr>
          <a:xfrm>
            <a:off x="983615" y="116840"/>
            <a:ext cx="2819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听朗诵  初感知</a:t>
            </a:r>
            <a:endParaRPr lang="zh-CN" altLang="en-US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26626" name="Text Box 2" title=""/>
          <p:cNvSpPr txBox="1"/>
          <p:nvPr>
            <p:custDataLst>
              <p:tags r:id="rId8"/>
            </p:custDataLst>
          </p:nvPr>
        </p:nvSpPr>
        <p:spPr>
          <a:xfrm>
            <a:off x="2264513" y="1091565"/>
            <a:ext cx="8352268" cy="52622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>
                <a:latin typeface="黑体" panose="02010609060101010101" pitchFamily="2" charset="-122"/>
                <a:ea typeface="黑体" panose="02010609060101010101" pitchFamily="2" charset="-122"/>
              </a:rPr>
              <a:t>    </a:t>
            </a:r>
            <a:r>
              <a:rPr lang="zh-CN" altLang="en-US" sz="2800" b="1">
                <a:latin typeface="黑体" panose="02010609060101010101" pitchFamily="2" charset="-122"/>
                <a:ea typeface="黑体" panose="02010609060101010101" pitchFamily="2" charset="-122"/>
              </a:rPr>
              <a:t>对酒当歌，人生几何？</a:t>
            </a:r>
            <a:r>
              <a:rPr lang="zh-CN" altLang="en-US" sz="2800" b="1">
                <a:solidFill>
                  <a:srgbClr val="FF33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譬</a:t>
            </a:r>
            <a:r>
              <a:rPr lang="zh-CN" altLang="en-US" sz="2800" b="1">
                <a:latin typeface="黑体" panose="02010609060101010101" pitchFamily="2" charset="-122"/>
                <a:ea typeface="黑体" panose="02010609060101010101" pitchFamily="2" charset="-122"/>
              </a:rPr>
              <a:t>如朝露，去日苦多。</a:t>
            </a:r>
            <a:endParaRPr lang="zh-CN" altLang="en-US" sz="2800" b="1"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Arial" panose="020b0604020202020204" pitchFamily="34" charset="0"/>
                <a:ea typeface="黑体" panose="02010609060101010101" pitchFamily="2" charset="-122"/>
              </a:rPr>
              <a:t>     </a:t>
            </a:r>
            <a:r>
              <a:rPr lang="zh-CN" altLang="en-US" sz="2800" b="1">
                <a:latin typeface="黑体" panose="02010609060101010101" pitchFamily="2" charset="-122"/>
                <a:ea typeface="黑体" panose="02010609060101010101" pitchFamily="2" charset="-122"/>
              </a:rPr>
              <a:t> 慨当以慷，忧思难忘。何以解忧？惟有杜康。</a:t>
            </a:r>
            <a:endParaRPr lang="zh-CN" altLang="en-US" sz="2800" b="1"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Arial" panose="020b0604020202020204" pitchFamily="34" charset="0"/>
                <a:ea typeface="黑体" panose="02010609060101010101" pitchFamily="2" charset="-122"/>
              </a:rPr>
              <a:t>     </a:t>
            </a:r>
            <a:r>
              <a:rPr lang="zh-CN" altLang="en-US" sz="2800" b="1">
                <a:latin typeface="黑体" panose="02010609060101010101" pitchFamily="2" charset="-122"/>
                <a:ea typeface="黑体" panose="02010609060101010101" pitchFamily="2" charset="-122"/>
              </a:rPr>
              <a:t> 青青子</a:t>
            </a:r>
            <a:r>
              <a:rPr lang="zh-CN" altLang="en-US" sz="2800" b="1">
                <a:solidFill>
                  <a:srgbClr val="FF33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衿</a:t>
            </a:r>
            <a:r>
              <a:rPr lang="zh-CN" altLang="en-US" sz="2800" b="1">
                <a:latin typeface="黑体" panose="02010609060101010101" pitchFamily="2" charset="-122"/>
                <a:ea typeface="黑体" panose="02010609060101010101" pitchFamily="2" charset="-122"/>
              </a:rPr>
              <a:t>，悠悠我心。但</a:t>
            </a:r>
            <a:r>
              <a:rPr lang="zh-CN" altLang="en-US" sz="2800" b="1">
                <a:solidFill>
                  <a:srgbClr val="FF33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为</a:t>
            </a:r>
            <a:r>
              <a:rPr lang="zh-CN" altLang="en-US" sz="2800" b="1">
                <a:latin typeface="黑体" panose="02010609060101010101" pitchFamily="2" charset="-122"/>
                <a:ea typeface="黑体" panose="02010609060101010101" pitchFamily="2" charset="-122"/>
              </a:rPr>
              <a:t>君故，沉吟至今。</a:t>
            </a:r>
            <a:endParaRPr lang="zh-CN" altLang="en-US" sz="2800" b="1"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Arial" panose="020b0604020202020204" pitchFamily="34" charset="0"/>
                <a:ea typeface="黑体" panose="02010609060101010101" pitchFamily="2" charset="-122"/>
              </a:rPr>
              <a:t>     </a:t>
            </a:r>
            <a:r>
              <a:rPr lang="zh-CN" altLang="en-US" sz="2800" b="1">
                <a:latin typeface="黑体" panose="02010609060101010101" pitchFamily="2" charset="-122"/>
                <a:ea typeface="黑体" panose="02010609060101010101" pitchFamily="2" charset="-122"/>
              </a:rPr>
              <a:t> </a:t>
            </a:r>
            <a:r>
              <a:rPr lang="zh-CN" altLang="en-US" sz="2800" b="1">
                <a:solidFill>
                  <a:srgbClr val="FF33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呦呦</a:t>
            </a:r>
            <a:r>
              <a:rPr lang="zh-CN" altLang="en-US" sz="2800" b="1">
                <a:latin typeface="黑体" panose="02010609060101010101" pitchFamily="2" charset="-122"/>
                <a:ea typeface="黑体" panose="02010609060101010101" pitchFamily="2" charset="-122"/>
              </a:rPr>
              <a:t>鹿鸣，食野之苹。我有嘉宾，鼓瑟吹笙。</a:t>
            </a:r>
            <a:endParaRPr lang="zh-CN" altLang="en-US" sz="2800" b="1"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Arial" panose="020b0604020202020204" pitchFamily="34" charset="0"/>
                <a:ea typeface="黑体" panose="02010609060101010101" pitchFamily="2" charset="-122"/>
              </a:rPr>
              <a:t>     </a:t>
            </a:r>
            <a:r>
              <a:rPr lang="zh-CN" altLang="en-US" sz="2800" b="1">
                <a:latin typeface="黑体" panose="02010609060101010101" pitchFamily="2" charset="-122"/>
                <a:ea typeface="黑体" panose="02010609060101010101" pitchFamily="2" charset="-122"/>
              </a:rPr>
              <a:t> 明明如月，何时可</a:t>
            </a:r>
            <a:r>
              <a:rPr lang="zh-CN" altLang="en-US" sz="2800" b="1">
                <a:solidFill>
                  <a:srgbClr val="FF33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掇</a:t>
            </a:r>
            <a:r>
              <a:rPr lang="zh-CN" altLang="en-US" sz="2800" b="1">
                <a:latin typeface="黑体" panose="02010609060101010101" pitchFamily="2" charset="-122"/>
                <a:ea typeface="黑体" panose="02010609060101010101" pitchFamily="2" charset="-122"/>
              </a:rPr>
              <a:t>？忧从中来，不可断绝。</a:t>
            </a:r>
            <a:endParaRPr lang="zh-CN" altLang="en-US" sz="2800" b="1"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Arial" panose="020b0604020202020204" pitchFamily="34" charset="0"/>
                <a:ea typeface="黑体" panose="02010609060101010101" pitchFamily="2" charset="-122"/>
              </a:rPr>
              <a:t>     </a:t>
            </a:r>
            <a:r>
              <a:rPr lang="zh-CN" altLang="en-US" sz="2800" b="1">
                <a:latin typeface="黑体" panose="02010609060101010101" pitchFamily="2" charset="-122"/>
                <a:ea typeface="黑体" panose="02010609060101010101" pitchFamily="2" charset="-122"/>
              </a:rPr>
              <a:t> 越</a:t>
            </a:r>
            <a:r>
              <a:rPr lang="zh-CN" altLang="en-US" sz="2800" b="1">
                <a:solidFill>
                  <a:srgbClr val="FF33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陌</a:t>
            </a:r>
            <a:r>
              <a:rPr lang="zh-CN" altLang="en-US" sz="2800" b="1">
                <a:latin typeface="黑体" panose="02010609060101010101" pitchFamily="2" charset="-122"/>
                <a:ea typeface="黑体" panose="02010609060101010101" pitchFamily="2" charset="-122"/>
              </a:rPr>
              <a:t>度阡，枉用相存。</a:t>
            </a:r>
            <a:r>
              <a:rPr lang="zh-CN" altLang="en-US" sz="2800" b="1">
                <a:solidFill>
                  <a:srgbClr val="FF33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契</a:t>
            </a:r>
            <a:r>
              <a:rPr lang="zh-CN" altLang="en-US" sz="2800" b="1">
                <a:latin typeface="黑体" panose="02010609060101010101" pitchFamily="2" charset="-122"/>
                <a:ea typeface="黑体" panose="02010609060101010101" pitchFamily="2" charset="-122"/>
              </a:rPr>
              <a:t>阔谈䜩，心念旧恩。</a:t>
            </a:r>
            <a:endParaRPr lang="zh-CN" altLang="en-US" sz="2800" b="1"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Arial" panose="020b0604020202020204" pitchFamily="34" charset="0"/>
                <a:ea typeface="黑体" panose="02010609060101010101" pitchFamily="2" charset="-122"/>
              </a:rPr>
              <a:t>     </a:t>
            </a:r>
            <a:r>
              <a:rPr lang="zh-CN" altLang="en-US" sz="2800" b="1">
                <a:latin typeface="黑体" panose="02010609060101010101" pitchFamily="2" charset="-122"/>
                <a:ea typeface="黑体" panose="02010609060101010101" pitchFamily="2" charset="-122"/>
              </a:rPr>
              <a:t> 月明星稀，乌鹊南飞。绕树三</a:t>
            </a:r>
            <a:r>
              <a:rPr lang="zh-CN" altLang="en-US" sz="2800" b="1">
                <a:solidFill>
                  <a:srgbClr val="FF33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匝</a:t>
            </a:r>
            <a:r>
              <a:rPr lang="zh-CN" altLang="en-US" sz="2800" b="1">
                <a:latin typeface="黑体" panose="02010609060101010101" pitchFamily="2" charset="-122"/>
                <a:ea typeface="黑体" panose="02010609060101010101" pitchFamily="2" charset="-122"/>
              </a:rPr>
              <a:t>，何枝可依？</a:t>
            </a:r>
            <a:endParaRPr lang="zh-CN" altLang="en-US" sz="2800" b="1"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黑体" panose="02010609060101010101" pitchFamily="2" charset="-122"/>
                <a:ea typeface="黑体" panose="02010609060101010101" pitchFamily="2" charset="-122"/>
              </a:rPr>
              <a:t>    山不厌高，水不厌深。周公吐</a:t>
            </a:r>
            <a:r>
              <a:rPr lang="zh-CN" altLang="en-US" sz="2800" b="1">
                <a:solidFill>
                  <a:srgbClr val="FF33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哺</a:t>
            </a:r>
            <a:r>
              <a:rPr lang="zh-CN" altLang="en-US" sz="2800" b="1">
                <a:latin typeface="黑体" panose="02010609060101010101" pitchFamily="2" charset="-122"/>
                <a:ea typeface="黑体" panose="02010609060101010101" pitchFamily="2" charset="-122"/>
              </a:rPr>
              <a:t>，天下归心。</a:t>
            </a:r>
            <a:endParaRPr lang="zh-CN" altLang="en-US" sz="2800" b="1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26627" name="Text Box 3" title=""/>
          <p:cNvSpPr txBox="1"/>
          <p:nvPr>
            <p:custDataLst>
              <p:tags r:id="rId9"/>
            </p:custDataLst>
          </p:nvPr>
        </p:nvSpPr>
        <p:spPr>
          <a:xfrm>
            <a:off x="6813875" y="980177"/>
            <a:ext cx="792202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pì</a:t>
            </a:r>
            <a:endParaRPr lang="en-US" altLang="zh-CN" sz="2800" b="1">
              <a:solidFill>
                <a:srgbClr val="0000FF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26628" name="Text Box 4" title=""/>
          <p:cNvSpPr txBox="1"/>
          <p:nvPr>
            <p:custDataLst>
              <p:tags r:id="rId10"/>
            </p:custDataLst>
          </p:nvPr>
        </p:nvSpPr>
        <p:spPr>
          <a:xfrm>
            <a:off x="4052441" y="2205162"/>
            <a:ext cx="720762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jīn</a:t>
            </a:r>
            <a:endParaRPr lang="en-US" altLang="zh-CN" sz="2400" b="1">
              <a:solidFill>
                <a:srgbClr val="0000FF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26629" name="Text Box 5" title=""/>
          <p:cNvSpPr txBox="1"/>
          <p:nvPr>
            <p:custDataLst>
              <p:tags r:id="rId11"/>
            </p:custDataLst>
          </p:nvPr>
        </p:nvSpPr>
        <p:spPr>
          <a:xfrm>
            <a:off x="6848177" y="2205162"/>
            <a:ext cx="790616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wèi</a:t>
            </a:r>
            <a:endParaRPr lang="en-US" altLang="zh-CN" sz="2800" b="1">
              <a:solidFill>
                <a:srgbClr val="0000FF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26630" name="Text Box 6" title=""/>
          <p:cNvSpPr txBox="1"/>
          <p:nvPr>
            <p:custDataLst>
              <p:tags r:id="rId12"/>
            </p:custDataLst>
          </p:nvPr>
        </p:nvSpPr>
        <p:spPr>
          <a:xfrm>
            <a:off x="3044330" y="2819554"/>
            <a:ext cx="1008114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yōu</a:t>
            </a:r>
            <a:endParaRPr lang="en-US" altLang="zh-CN" sz="2800" b="1">
              <a:solidFill>
                <a:srgbClr val="0000FF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26631" name="Text Box 7" title=""/>
          <p:cNvSpPr txBox="1"/>
          <p:nvPr>
            <p:custDataLst>
              <p:tags r:id="rId13"/>
            </p:custDataLst>
          </p:nvPr>
        </p:nvSpPr>
        <p:spPr>
          <a:xfrm>
            <a:off x="3251037" y="4204560"/>
            <a:ext cx="865233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mò</a:t>
            </a:r>
            <a:endParaRPr lang="en-US" altLang="zh-CN" sz="2800" b="1">
              <a:solidFill>
                <a:srgbClr val="0000FF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26632" name="Text Box 8" title=""/>
          <p:cNvSpPr txBox="1"/>
          <p:nvPr>
            <p:custDataLst>
              <p:tags r:id="rId14"/>
            </p:custDataLst>
          </p:nvPr>
        </p:nvSpPr>
        <p:spPr>
          <a:xfrm>
            <a:off x="5714008" y="3461894"/>
            <a:ext cx="863644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duō</a:t>
            </a:r>
            <a:endParaRPr lang="en-US" altLang="zh-CN" sz="2800" b="1">
              <a:solidFill>
                <a:srgbClr val="0000FF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26633" name="Text Box 9" title=""/>
          <p:cNvSpPr txBox="1"/>
          <p:nvPr>
            <p:custDataLst>
              <p:tags r:id="rId15"/>
            </p:custDataLst>
          </p:nvPr>
        </p:nvSpPr>
        <p:spPr>
          <a:xfrm>
            <a:off x="6577652" y="4076921"/>
            <a:ext cx="863644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qì</a:t>
            </a:r>
            <a:endParaRPr lang="en-US" altLang="zh-CN" sz="2800" b="1">
              <a:solidFill>
                <a:srgbClr val="0000FF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26634" name="Text Box 10" title=""/>
          <p:cNvSpPr txBox="1"/>
          <p:nvPr>
            <p:custDataLst>
              <p:tags r:id="rId16"/>
            </p:custDataLst>
          </p:nvPr>
        </p:nvSpPr>
        <p:spPr>
          <a:xfrm>
            <a:off x="7515284" y="4726242"/>
            <a:ext cx="720762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zā</a:t>
            </a:r>
            <a:endParaRPr lang="en-US" altLang="zh-CN" sz="2800" b="1">
              <a:solidFill>
                <a:srgbClr val="0000FF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26635" name="Text Box 11" title=""/>
          <p:cNvSpPr txBox="1"/>
          <p:nvPr>
            <p:custDataLst>
              <p:tags r:id="rId17"/>
            </p:custDataLst>
          </p:nvPr>
        </p:nvSpPr>
        <p:spPr>
          <a:xfrm>
            <a:off x="7639109" y="5407316"/>
            <a:ext cx="792204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bǔ</a:t>
            </a:r>
            <a:endParaRPr lang="en-US" altLang="zh-CN" sz="2800" b="1">
              <a:solidFill>
                <a:srgbClr val="0000FF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8"/>
            </p:custDataLst>
          </p:nvPr>
        </p:nvSpPr>
        <p:spPr>
          <a:xfrm>
            <a:off x="1265555" y="2416175"/>
            <a:ext cx="859790" cy="304165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4400" b="1"/>
              <a:t>短歌行</a:t>
            </a:r>
            <a:r>
              <a:rPr lang="en-US" altLang="zh-CN" sz="4400" b="1"/>
              <a:t>   </a:t>
            </a:r>
            <a:r>
              <a:rPr lang="zh-CN" altLang="en-US" sz="3200" b="1"/>
              <a:t>曹操</a:t>
            </a:r>
            <a:endParaRPr lang="zh-CN" altLang="en-US" sz="3200" b="1"/>
          </a:p>
        </p:txBody>
      </p:sp>
      <p:pic>
        <p:nvPicPr>
          <p:cNvPr id="3" name="短歌行" title="">
            <a:hlinkClick action="ppaction://media"/>
          </p:cNvPr>
          <p:cNvPicPr>
            <a:picLocks noRot="1" noChangeAspect="1"/>
          </p:cNvPicPr>
          <p:nvPr>
            <a:audioFile r:link="rId21"/>
            <p:custDataLst>
              <p:tags r:id="rId20"/>
            </p:custDataLst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616565" y="5734685"/>
            <a:ext cx="619125" cy="619125"/>
          </a:xfrm>
          <a:prstGeom prst="rect">
            <a:avLst/>
          </a:prstGeom>
        </p:spPr>
      </p:pic>
      <p:pic>
        <p:nvPicPr>
          <p:cNvPr id="11" name="图片 10" title=""/>
          <p:cNvPicPr>
            <a:picLocks noChangeAspect="1"/>
          </p:cNvPicPr>
          <p:nvPr userDrawn="1">
            <p:custDataLst>
              <p:tags r:id="rId24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10092249" y="154881"/>
            <a:ext cx="2028692" cy="1014346"/>
          </a:xfrm>
          <a:prstGeom prst="rect">
            <a:avLst/>
          </a:prstGeom>
        </p:spPr>
      </p:pic>
    </p:spTree>
    <p:custDataLst>
      <p:tags r:id="rId2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4" name="直接连接符 3" title=""/>
          <p:cNvCxnSpPr/>
          <p:nvPr>
            <p:custDataLst>
              <p:tags r:id="rId3"/>
            </p:custDataLst>
          </p:nvPr>
        </p:nvCxnSpPr>
        <p:spPr>
          <a:xfrm>
            <a:off x="983512" y="711005"/>
            <a:ext cx="2818765" cy="44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 title=""/>
          <p:cNvGrpSpPr/>
          <p:nvPr>
            <p:custDataLst>
              <p:tags r:id="rId4"/>
            </p:custDataLst>
          </p:nvPr>
        </p:nvGrpSpPr>
        <p:grpSpPr>
          <a:xfrm>
            <a:off x="317500" y="29083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9" name="矩形 8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文本框 21" title=""/>
          <p:cNvSpPr txBox="1"/>
          <p:nvPr>
            <p:custDataLst>
              <p:tags r:id="rId7"/>
            </p:custDataLst>
          </p:nvPr>
        </p:nvSpPr>
        <p:spPr>
          <a:xfrm>
            <a:off x="983615" y="116840"/>
            <a:ext cx="2819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赏咏唱 入诗境</a:t>
            </a:r>
            <a:endParaRPr lang="zh-CN" altLang="en-US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pic>
        <p:nvPicPr>
          <p:cNvPr id="5" name="短歌行 00_00_05-" title="">
            <a:hlinkClick action="ppaction://media"/>
          </p:cNvPr>
          <p:cNvPicPr/>
          <p:nvPr>
            <a:videoFile r:link="rId10"/>
            <p:custDataLst>
              <p:tags r:id="rId9"/>
            </p:custDataLst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3615" y="882015"/>
            <a:ext cx="10156825" cy="5540375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4" name="直接连接符 3" title=""/>
          <p:cNvCxnSpPr/>
          <p:nvPr>
            <p:custDataLst>
              <p:tags r:id="rId3"/>
            </p:custDataLst>
          </p:nvPr>
        </p:nvCxnSpPr>
        <p:spPr>
          <a:xfrm>
            <a:off x="983512" y="711005"/>
            <a:ext cx="2818765" cy="44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 title=""/>
          <p:cNvGrpSpPr/>
          <p:nvPr>
            <p:custDataLst>
              <p:tags r:id="rId4"/>
            </p:custDataLst>
          </p:nvPr>
        </p:nvGrpSpPr>
        <p:grpSpPr>
          <a:xfrm>
            <a:off x="317500" y="29083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9" name="矩形 8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文本框 21" title=""/>
          <p:cNvSpPr txBox="1"/>
          <p:nvPr>
            <p:custDataLst>
              <p:tags r:id="rId7"/>
            </p:custDataLst>
          </p:nvPr>
        </p:nvSpPr>
        <p:spPr>
          <a:xfrm>
            <a:off x="983615" y="116840"/>
            <a:ext cx="2819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梳内容、析情感</a:t>
            </a:r>
            <a:endParaRPr lang="zh-CN" altLang="en-US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22537" name="文本框 22536" title=""/>
          <p:cNvSpPr txBox="1"/>
          <p:nvPr>
            <p:custDataLst>
              <p:tags r:id="rId8"/>
            </p:custDataLst>
          </p:nvPr>
        </p:nvSpPr>
        <p:spPr>
          <a:xfrm>
            <a:off x="6758305" y="3429000"/>
            <a:ext cx="208470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6000" b="1">
                <a:latin typeface="Arial" panose="020b0604020202020204" pitchFamily="34" charset="0"/>
                <a:ea typeface="华文隶书" panose="02010800040101010101" pitchFamily="2" charset="-122"/>
              </a:rPr>
              <a:t>诗眼：</a:t>
            </a:r>
            <a:endParaRPr lang="zh-CN" altLang="en-US" sz="6000" b="1">
              <a:solidFill>
                <a:srgbClr val="0000FF"/>
              </a:solidFill>
              <a:latin typeface="Arial" panose="020b0604020202020204" pitchFamily="34" charset="0"/>
              <a:ea typeface="华文隶书" panose="02010800040101010101" pitchFamily="2" charset="-122"/>
            </a:endParaRPr>
          </a:p>
        </p:txBody>
      </p:sp>
      <p:sp>
        <p:nvSpPr>
          <p:cNvPr id="22538" name="文本框 22537" title=""/>
          <p:cNvSpPr txBox="1"/>
          <p:nvPr>
            <p:custDataLst>
              <p:tags r:id="rId9"/>
            </p:custDataLst>
          </p:nvPr>
        </p:nvSpPr>
        <p:spPr>
          <a:xfrm>
            <a:off x="8968105" y="3306763"/>
            <a:ext cx="114300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7200" b="1">
                <a:solidFill>
                  <a:srgbClr val="0000FF"/>
                </a:solidFill>
                <a:latin typeface="Arial" panose="020b0604020202020204" pitchFamily="34" charset="0"/>
                <a:ea typeface="华文隶书" panose="02010800040101010101" pitchFamily="2" charset="-122"/>
              </a:rPr>
              <a:t>忧</a:t>
            </a:r>
            <a:endParaRPr lang="zh-CN" altLang="en-US" sz="7200" b="1">
              <a:solidFill>
                <a:srgbClr val="0000FF"/>
              </a:solidFill>
              <a:latin typeface="Arial" panose="020b0604020202020204" pitchFamily="34" charset="0"/>
              <a:ea typeface="华文隶书" panose="02010800040101010101" pitchFamily="2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10"/>
            </p:custDataLst>
          </p:nvPr>
        </p:nvSpPr>
        <p:spPr>
          <a:xfrm>
            <a:off x="1280795" y="942975"/>
            <a:ext cx="951166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  <a:buNone/>
            </a:pPr>
            <a:r>
              <a:rPr lang="en-US" altLang="zh-CN" sz="3600" b="1" err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这首诗表达了诗人的什么感情？</a:t>
            </a:r>
            <a:endParaRPr lang="en-US" altLang="zh-CN" sz="36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36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从诗中寻找线索，试用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一个字</a:t>
            </a:r>
            <a:r>
              <a:rPr lang="en-US" altLang="zh-CN" sz="3600" b="1" err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概括出来。</a:t>
            </a:r>
            <a:endParaRPr lang="en-US" altLang="zh-CN" sz="3600" b="1" err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1"/>
            </p:custDataLst>
          </p:nvPr>
        </p:nvSpPr>
        <p:spPr>
          <a:xfrm>
            <a:off x="1524000" y="2895600"/>
            <a:ext cx="5179695" cy="1807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120000"/>
              </a:lnSpc>
              <a:buNone/>
            </a:pPr>
            <a:r>
              <a:rPr lang="zh-CN" altLang="en-US" sz="31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慨当以慷，</a:t>
            </a:r>
            <a:r>
              <a:rPr lang="zh-CN" altLang="en-US" sz="3100" b="1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忧</a:t>
            </a:r>
            <a:r>
              <a:rPr lang="zh-CN" altLang="en-US" sz="31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思难忘。</a:t>
            </a:r>
            <a:endParaRPr lang="zh-CN" altLang="en-US" sz="31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ctr" fontAlgn="auto">
              <a:lnSpc>
                <a:spcPct val="120000"/>
              </a:lnSpc>
              <a:buNone/>
            </a:pPr>
            <a:r>
              <a:rPr lang="zh-CN" altLang="en-US" sz="31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何以解</a:t>
            </a:r>
            <a:r>
              <a:rPr lang="zh-CN" altLang="en-US" sz="3100" b="1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忧</a:t>
            </a:r>
            <a:r>
              <a:rPr lang="zh-CN" altLang="en-US" sz="31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，唯有杜康。</a:t>
            </a:r>
            <a:endParaRPr lang="zh-CN" altLang="en-US" sz="31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ctr" fontAlgn="auto">
              <a:lnSpc>
                <a:spcPct val="120000"/>
              </a:lnSpc>
              <a:buNone/>
            </a:pPr>
            <a:r>
              <a:rPr lang="zh-CN" altLang="en-US" sz="3100" b="1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忧</a:t>
            </a:r>
            <a:r>
              <a:rPr lang="zh-CN" altLang="en-US" sz="31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从中来，不可断绝。 </a:t>
            </a:r>
            <a:endParaRPr lang="zh-CN" altLang="en-US" sz="31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</p:txBody>
      </p:sp>
      <p:sp>
        <p:nvSpPr>
          <p:cNvPr id="22536" name="文本框 22535" title=""/>
          <p:cNvSpPr txBox="1"/>
          <p:nvPr>
            <p:custDataLst>
              <p:tags r:id="rId12"/>
            </p:custDataLst>
          </p:nvPr>
        </p:nvSpPr>
        <p:spPr>
          <a:xfrm>
            <a:off x="2936240" y="4902835"/>
            <a:ext cx="596773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6000" b="1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</a:rPr>
              <a:t>诗人为何而忧？</a:t>
            </a:r>
            <a:r>
              <a:rPr lang="zh-CN" altLang="en-US" sz="8000" b="1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</a:rPr>
              <a:t> </a:t>
            </a:r>
            <a:endParaRPr lang="zh-CN" altLang="en-US" sz="8000" b="1">
              <a:solidFill>
                <a:srgbClr val="FF0000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pic>
        <p:nvPicPr>
          <p:cNvPr id="11" name="图片 10" title="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092249" y="154881"/>
            <a:ext cx="2028692" cy="1014346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7" grpId="0"/>
      <p:bldP spid="22538" grpId="0"/>
      <p:bldP spid="6" grpId="0"/>
      <p:bldP spid="7" grpId="0"/>
      <p:bldP spid="225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4" name="直接连接符 3" title=""/>
          <p:cNvCxnSpPr/>
          <p:nvPr>
            <p:custDataLst>
              <p:tags r:id="rId3"/>
            </p:custDataLst>
          </p:nvPr>
        </p:nvCxnSpPr>
        <p:spPr>
          <a:xfrm>
            <a:off x="983512" y="711005"/>
            <a:ext cx="2818765" cy="44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 title=""/>
          <p:cNvGrpSpPr/>
          <p:nvPr>
            <p:custDataLst>
              <p:tags r:id="rId4"/>
            </p:custDataLst>
          </p:nvPr>
        </p:nvGrpSpPr>
        <p:grpSpPr>
          <a:xfrm>
            <a:off x="317500" y="290830"/>
            <a:ext cx="562610" cy="513080"/>
            <a:chOff x="2121873" y="1511588"/>
            <a:chExt cx="445481" cy="469613"/>
          </a:xfrm>
          <a:solidFill>
            <a:schemeClr val="accent5"/>
          </a:solidFill>
        </p:grpSpPr>
        <p:sp>
          <p:nvSpPr>
            <p:cNvPr id="9" name="矩形 8"/>
            <p:cNvSpPr/>
            <p:nvPr>
              <p:custDataLst>
                <p:tags r:id="rId5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6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文本框 21" title=""/>
          <p:cNvSpPr txBox="1"/>
          <p:nvPr>
            <p:custDataLst>
              <p:tags r:id="rId7"/>
            </p:custDataLst>
          </p:nvPr>
        </p:nvSpPr>
        <p:spPr>
          <a:xfrm>
            <a:off x="983615" y="116840"/>
            <a:ext cx="2819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梳内容、析情感</a:t>
            </a:r>
            <a:endParaRPr lang="zh-CN" altLang="en-US" sz="2800" b="1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14337" name="文本框 14338" title=""/>
          <p:cNvSpPr txBox="1"/>
          <p:nvPr>
            <p:custDataLst>
              <p:tags r:id="rId8"/>
            </p:custDataLst>
          </p:nvPr>
        </p:nvSpPr>
        <p:spPr>
          <a:xfrm>
            <a:off x="1636395" y="1188720"/>
            <a:ext cx="919416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3600">
                <a:solidFill>
                  <a:schemeClr val="tx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sym typeface="Arial" panose="020b0604020202020204" pitchFamily="34" charset="0"/>
              </a:rPr>
              <a:t>对酒当歌，人生几何？譬如朝露，去日苦多。</a:t>
            </a:r>
            <a:endParaRPr lang="zh-CN" altLang="en-US" sz="3600">
              <a:solidFill>
                <a:schemeClr val="tx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4344" name="文本框 14343" title=""/>
          <p:cNvSpPr txBox="1"/>
          <p:nvPr>
            <p:custDataLst>
              <p:tags r:id="rId9"/>
            </p:custDataLst>
          </p:nvPr>
        </p:nvSpPr>
        <p:spPr>
          <a:xfrm>
            <a:off x="2278380" y="2835910"/>
            <a:ext cx="5233987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36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忧：光阴易逝、人生短暂</a:t>
            </a:r>
            <a:endParaRPr lang="zh-CN" altLang="en-US" sz="3600" b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14347" name="文本框 14346" title=""/>
          <p:cNvSpPr txBox="1"/>
          <p:nvPr>
            <p:custDataLst>
              <p:tags r:id="rId10"/>
            </p:custDataLst>
          </p:nvPr>
        </p:nvSpPr>
        <p:spPr>
          <a:xfrm flipH="1">
            <a:off x="8227695" y="2947670"/>
            <a:ext cx="1949450" cy="583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（比喻）</a:t>
            </a:r>
            <a:endParaRPr lang="zh-CN" altLang="en-US" sz="3200" b="1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14348" name="文本框 14347" title=""/>
          <p:cNvSpPr txBox="1"/>
          <p:nvPr>
            <p:custDataLst>
              <p:tags r:id="rId11"/>
            </p:custDataLst>
          </p:nvPr>
        </p:nvSpPr>
        <p:spPr>
          <a:xfrm>
            <a:off x="2278380" y="2012315"/>
            <a:ext cx="822388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chemeClr val="tx1"/>
                </a:solidFill>
                <a:latin typeface="Arial" panose="020b0604020202020204" pitchFamily="34" charset="0"/>
                <a:ea typeface="楷体" panose="02010609060101010101" pitchFamily="49" charset="-122"/>
              </a:rPr>
              <a:t>诗人在忧什么呢？用了哪种修辞手法？</a:t>
            </a:r>
            <a:endParaRPr lang="zh-CN" altLang="en-US" sz="3600" b="1">
              <a:solidFill>
                <a:schemeClr val="tx1"/>
              </a:solidFill>
              <a:latin typeface="Arial" panose="020b0604020202020204" pitchFamily="34" charset="0"/>
              <a:ea typeface="楷体" panose="02010609060101010101" pitchFamily="49" charset="-122"/>
            </a:endParaRPr>
          </a:p>
        </p:txBody>
      </p:sp>
      <p:sp>
        <p:nvSpPr>
          <p:cNvPr id="15361" name="文本框 15371" title=""/>
          <p:cNvSpPr txBox="1"/>
          <p:nvPr>
            <p:custDataLst>
              <p:tags r:id="rId12"/>
            </p:custDataLst>
          </p:nvPr>
        </p:nvSpPr>
        <p:spPr>
          <a:xfrm>
            <a:off x="1636395" y="3659505"/>
            <a:ext cx="898461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3600">
                <a:latin typeface="方正粗黑宋简体" panose="02000000000000000000" pitchFamily="2" charset="-122"/>
                <a:ea typeface="方正粗黑宋简体" panose="02000000000000000000" pitchFamily="2" charset="-122"/>
                <a:sym typeface="Arial" panose="020b0604020202020204" pitchFamily="34" charset="0"/>
              </a:rPr>
              <a:t>慨当以慷，忧思难忘。何以解忧？唯有杜康。</a:t>
            </a:r>
            <a:endParaRPr lang="zh-CN" altLang="en-US" sz="3600" b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15376" name="文本框 15375" title=""/>
          <p:cNvSpPr txBox="1"/>
          <p:nvPr>
            <p:custDataLst>
              <p:tags r:id="rId13"/>
            </p:custDataLst>
          </p:nvPr>
        </p:nvSpPr>
        <p:spPr>
          <a:xfrm>
            <a:off x="2278380" y="5306695"/>
            <a:ext cx="2844800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>
                <a:solidFill>
                  <a:srgbClr val="0070C0"/>
                </a:solidFill>
                <a:latin typeface="华文新魏" panose="02010800040101010101" charset="-122"/>
                <a:ea typeface="华文新魏" panose="02010800040101010101" charset="-122"/>
              </a:rPr>
              <a:t>酒（杜康）</a:t>
            </a:r>
            <a:endParaRPr lang="zh-CN" altLang="en-US" sz="3600">
              <a:solidFill>
                <a:schemeClr val="hlin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377" name="文本框 15376" title=""/>
          <p:cNvSpPr txBox="1"/>
          <p:nvPr>
            <p:custDataLst>
              <p:tags r:id="rId14"/>
            </p:custDataLst>
          </p:nvPr>
        </p:nvSpPr>
        <p:spPr>
          <a:xfrm>
            <a:off x="5914708" y="5306378"/>
            <a:ext cx="1770062" cy="583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借代</a:t>
            </a:r>
            <a:endParaRPr lang="zh-CN" altLang="en-US" sz="3200" b="1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15378" name="文本框 15377" title=""/>
          <p:cNvSpPr txBox="1"/>
          <p:nvPr>
            <p:custDataLst>
              <p:tags r:id="rId15"/>
            </p:custDataLst>
          </p:nvPr>
        </p:nvSpPr>
        <p:spPr>
          <a:xfrm>
            <a:off x="2278380" y="4483100"/>
            <a:ext cx="9042400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l">
              <a:spcBef>
                <a:spcPct val="50000"/>
              </a:spcBef>
              <a:buClrTx/>
              <a:buSzTx/>
              <a:buFontTx/>
            </a:pPr>
            <a:r>
              <a:rPr lang="zh-CN" altLang="en-US" sz="3600" b="1">
                <a:latin typeface="Arial" panose="020b0604020202020204" pitchFamily="34" charset="0"/>
                <a:ea typeface="楷体" panose="02010609060101010101" pitchFamily="49" charset="-122"/>
              </a:rPr>
              <a:t>诗人是如何排解自己心中的忧愁的呢？</a:t>
            </a:r>
            <a:endParaRPr lang="zh-CN" altLang="en-US" sz="3600" b="1">
              <a:latin typeface="Arial" panose="020b0604020202020204" pitchFamily="34" charset="0"/>
              <a:ea typeface="楷体" panose="02010609060101010101" pitchFamily="49" charset="-122"/>
            </a:endParaRPr>
          </a:p>
        </p:txBody>
      </p:sp>
      <p:pic>
        <p:nvPicPr>
          <p:cNvPr id="11" name="图片 10" title="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0092249" y="154881"/>
            <a:ext cx="2028692" cy="1014346"/>
          </a:xfrm>
          <a:prstGeom prst="rect">
            <a:avLst/>
          </a:prstGeom>
        </p:spPr>
      </p:pic>
    </p:spTree>
    <p:custDataLst>
      <p:tags r:id="rId1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/>
      <p:bldP spid="14347" grpId="0"/>
      <p:bldP spid="14348" grpId="0"/>
      <p:bldP spid="15376" grpId="0"/>
      <p:bldP spid="15377" grpId="0"/>
      <p:bldP spid="15378" grpId="0"/>
    </p:bldLst>
  </p:timing>
</p:sld>
</file>

<file path=ppt/tags/tag1.xml><?xml version="1.0" encoding="utf-8"?>
<p:tagLst xmlns:p="http://schemas.openxmlformats.org/presentationml/2006/main">
  <p:tag name="AS_UNIQUEID" val="1789"/>
</p:tagLst>
</file>

<file path=ppt/tags/tag10.xml><?xml version="1.0" encoding="utf-8"?>
<p:tagLst xmlns:p="http://schemas.openxmlformats.org/presentationml/2006/main">
  <p:tag name="AS_UNIQUEID" val="1798"/>
</p:tagLst>
</file>

<file path=ppt/tags/tag100.xml><?xml version="1.0" encoding="utf-8"?>
<p:tagLst xmlns:p="http://schemas.openxmlformats.org/presentationml/2006/main">
  <p:tag name="AS_UNIQUEID" val="1877"/>
</p:tagLst>
</file>

<file path=ppt/tags/tag101.xml><?xml version="1.0" encoding="utf-8"?>
<p:tagLst xmlns:p="http://schemas.openxmlformats.org/presentationml/2006/main">
  <p:tag name="AS_UNIQUEID" val="1878"/>
  <p:tag name="KSO_WM_BEAUTIFY_FLAG" val=""/>
</p:tagLst>
</file>

<file path=ppt/tags/tag102.xml><?xml version="1.0" encoding="utf-8"?>
<p:tagLst xmlns:p="http://schemas.openxmlformats.org/presentationml/2006/main">
  <p:tag name="AS_UNIQUEID" val="1879"/>
  <p:tag name="KSO_WM_BEAUTIFY_FLAG" val=""/>
</p:tagLst>
</file>

<file path=ppt/tags/tag103.xml><?xml version="1.0" encoding="utf-8"?>
<p:tagLst xmlns:p="http://schemas.openxmlformats.org/presentationml/2006/main">
  <p:tag name="AS_UNIQUEID" val="1880"/>
  <p:tag name="KSO_WM_BEAUTIFY_FLAG" val=""/>
</p:tagLst>
</file>

<file path=ppt/tags/tag104.xml><?xml version="1.0" encoding="utf-8"?>
<p:tagLst xmlns:p="http://schemas.openxmlformats.org/presentationml/2006/main">
  <p:tag name="AS_UNIQUEID" val="1881"/>
  <p:tag name="KSO_WM_BEAUTIFY_FLAG" val=""/>
</p:tagLst>
</file>

<file path=ppt/tags/tag105.xml><?xml version="1.0" encoding="utf-8"?>
<p:tagLst xmlns:p="http://schemas.openxmlformats.org/presentationml/2006/main">
  <p:tag name="AS_UNIQUEID" val="1882"/>
  <p:tag name="KSO_WM_BEAUTIFY_FLAG" val=""/>
</p:tagLst>
</file>

<file path=ppt/tags/tag106.xml><?xml version="1.0" encoding="utf-8"?>
<p:tagLst xmlns:p="http://schemas.openxmlformats.org/presentationml/2006/main">
  <p:tag name="AS_UNIQUEID" val="1883"/>
</p:tagLst>
</file>

<file path=ppt/tags/tag107.xml><?xml version="1.0" encoding="utf-8"?>
<p:tagLst xmlns:p="http://schemas.openxmlformats.org/presentationml/2006/main">
  <p:tag name="AS_UNIQUEID" val="1884"/>
</p:tagLst>
</file>

<file path=ppt/tags/tag108.xml><?xml version="1.0" encoding="utf-8"?>
<p:tagLst xmlns:p="http://schemas.openxmlformats.org/presentationml/2006/main">
  <p:tag name="AS_UNIQUEID" val="1885"/>
  <p:tag name="KSO_WM_BEAUTIFY_FLAG" val=""/>
</p:tagLst>
</file>

<file path=ppt/tags/tag109.xml><?xml version="1.0" encoding="utf-8"?>
<p:tagLst xmlns:p="http://schemas.openxmlformats.org/presentationml/2006/main">
  <p:tag name="AS_UNIQUEID" val="1886"/>
  <p:tag name="KSO_WM_BEAUTIFY_FLAG" val=""/>
</p:tagLst>
</file>

<file path=ppt/tags/tag11.xml><?xml version="1.0" encoding="utf-8"?>
<p:tagLst xmlns:p="http://schemas.openxmlformats.org/presentationml/2006/main">
  <p:tag name="AS_UNIQUEID" val="1799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AS_UNIQUEID" val="1887"/>
</p:tagLst>
</file>

<file path=ppt/tags/tag112.xml><?xml version="1.0" encoding="utf-8"?>
<p:tagLst xmlns:p="http://schemas.openxmlformats.org/presentationml/2006/main">
  <p:tag name="AS_UNIQUEID" val="1888"/>
  <p:tag name="KSO_WM_BEAUTIFY_FLAG" val=""/>
</p:tagLst>
</file>

<file path=ppt/tags/tag113.xml><?xml version="1.0" encoding="utf-8"?>
<p:tagLst xmlns:p="http://schemas.openxmlformats.org/presentationml/2006/main">
  <p:tag name="AS_UNIQUEID" val="1889"/>
</p:tagLst>
</file>

<file path=ppt/tags/tag114.xml><?xml version="1.0" encoding="utf-8"?>
<p:tagLst xmlns:p="http://schemas.openxmlformats.org/presentationml/2006/main">
  <p:tag name="AS_UNIQUEID" val="1890"/>
  <p:tag name="KSO_WM_BEAUTIFY_FLAG" val=""/>
</p:tagLst>
</file>

<file path=ppt/tags/tag115.xml><?xml version="1.0" encoding="utf-8"?>
<p:tagLst xmlns:p="http://schemas.openxmlformats.org/presentationml/2006/main">
  <p:tag name="AS_UNIQUEID" val="1891"/>
  <p:tag name="KSO_WM_BEAUTIFY_FLAG" val=""/>
</p:tagLst>
</file>

<file path=ppt/tags/tag116.xml><?xml version="1.0" encoding="utf-8"?>
<p:tagLst xmlns:p="http://schemas.openxmlformats.org/presentationml/2006/main">
  <p:tag name="AS_UNIQUEID" val="1892"/>
  <p:tag name="KSO_WM_BEAUTIFY_FLAG" val=""/>
</p:tagLst>
</file>

<file path=ppt/tags/tag117.xml><?xml version="1.0" encoding="utf-8"?>
<p:tagLst xmlns:p="http://schemas.openxmlformats.org/presentationml/2006/main">
  <p:tag name="AS_UNIQUEID" val="1893"/>
  <p:tag name="KSO_WM_BEAUTIFY_FLAG" val=""/>
</p:tagLst>
</file>

<file path=ppt/tags/tag118.xml><?xml version="1.0" encoding="utf-8"?>
<p:tagLst xmlns:p="http://schemas.openxmlformats.org/presentationml/2006/main">
  <p:tag name="AS_UNIQUEID" val="1894"/>
  <p:tag name="KSO_WM_BEAUTIFY_FLAG" val=""/>
</p:tagLst>
</file>

<file path=ppt/tags/tag119.xml><?xml version="1.0" encoding="utf-8"?>
<p:tagLst xmlns:p="http://schemas.openxmlformats.org/presentationml/2006/main">
  <p:tag name="AS_UNIQUEID" val="1895"/>
  <p:tag name="KSO_WM_BEAUTIFY_FLAG" val=""/>
</p:tagLst>
</file>

<file path=ppt/tags/tag12.xml><?xml version="1.0" encoding="utf-8"?>
<p:tagLst xmlns:p="http://schemas.openxmlformats.org/presentationml/2006/main">
  <p:tag name="AS_UNIQUEID" val="1800"/>
</p:tagLst>
</file>

<file path=ppt/tags/tag120.xml><?xml version="1.0" encoding="utf-8"?>
<p:tagLst xmlns:p="http://schemas.openxmlformats.org/presentationml/2006/main">
  <p:tag name="AS_UNIQUEID" val="1896"/>
  <p:tag name="KSO_WM_BEAUTIFY_FLAG" val=""/>
</p:tagLst>
</file>

<file path=ppt/tags/tag121.xml><?xml version="1.0" encoding="utf-8"?>
<p:tagLst xmlns:p="http://schemas.openxmlformats.org/presentationml/2006/main">
  <p:tag name="AS_UNIQUEID" val="1897"/>
  <p:tag name="KSO_WM_BEAUTIFY_FLAG" val=""/>
</p:tagLst>
</file>

<file path=ppt/tags/tag122.xml><?xml version="1.0" encoding="utf-8"?>
<p:tagLst xmlns:p="http://schemas.openxmlformats.org/presentationml/2006/main">
  <p:tag name="AS_UNIQUEID" val="1898"/>
  <p:tag name="KSO_WM_BEAUTIFY_FLAG" val=""/>
</p:tagLst>
</file>

<file path=ppt/tags/tag123.xml><?xml version="1.0" encoding="utf-8"?>
<p:tagLst xmlns:p="http://schemas.openxmlformats.org/presentationml/2006/main">
  <p:tag name="AS_UNIQUEID" val="1899"/>
  <p:tag name="KSO_WM_BEAUTIFY_FLAG" val=""/>
</p:tagLst>
</file>

<file path=ppt/tags/tag124.xml><?xml version="1.0" encoding="utf-8"?>
<p:tagLst xmlns:p="http://schemas.openxmlformats.org/presentationml/2006/main">
  <p:tag name="AS_UNIQUEID" val="1900"/>
  <p:tag name="KSO_WM_BEAUTIFY_FLAG" val=""/>
</p:tagLst>
</file>

<file path=ppt/tags/tag125.xml><?xml version="1.0" encoding="utf-8"?>
<p:tagLst xmlns:p="http://schemas.openxmlformats.org/presentationml/2006/main">
  <p:tag name="AS_UNIQUEID" val="1901"/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AS_UNIQUEID" val="1902"/>
</p:tagLst>
</file>

<file path=ppt/tags/tag128.xml><?xml version="1.0" encoding="utf-8"?>
<p:tagLst xmlns:p="http://schemas.openxmlformats.org/presentationml/2006/main">
  <p:tag name="AS_UNIQUEID" val="1903"/>
  <p:tag name="KSO_WM_BEAUTIFY_FLAG" val=""/>
</p:tagLst>
</file>

<file path=ppt/tags/tag129.xml><?xml version="1.0" encoding="utf-8"?>
<p:tagLst xmlns:p="http://schemas.openxmlformats.org/presentationml/2006/main">
  <p:tag name="AS_UNIQUEID" val="1904"/>
</p:tagLst>
</file>

<file path=ppt/tags/tag13.xml><?xml version="1.0" encoding="utf-8"?>
<p:tagLst xmlns:p="http://schemas.openxmlformats.org/presentationml/2006/main">
  <p:tag name="AS_UNIQUEID" val="1787"/>
  <p:tag name="KSO_WM_BEAUTIFY_FLAG" val=""/>
</p:tagLst>
</file>

<file path=ppt/tags/tag130.xml><?xml version="1.0" encoding="utf-8"?>
<p:tagLst xmlns:p="http://schemas.openxmlformats.org/presentationml/2006/main">
  <p:tag name="AS_UNIQUEID" val="1905"/>
  <p:tag name="KSO_WM_BEAUTIFY_FLAG" val=""/>
</p:tagLst>
</file>

<file path=ppt/tags/tag131.xml><?xml version="1.0" encoding="utf-8"?>
<p:tagLst xmlns:p="http://schemas.openxmlformats.org/presentationml/2006/main">
  <p:tag name="AS_UNIQUEID" val="1906"/>
  <p:tag name="KSO_WM_BEAUTIFY_FLAG" val=""/>
</p:tagLst>
</file>

<file path=ppt/tags/tag132.xml><?xml version="1.0" encoding="utf-8"?>
<p:tagLst xmlns:p="http://schemas.openxmlformats.org/presentationml/2006/main">
  <p:tag name="AS_UNIQUEID" val="1907"/>
  <p:tag name="KSO_WM_BEAUTIFY_FLAG" val=""/>
</p:tagLst>
</file>

<file path=ppt/tags/tag133.xml><?xml version="1.0" encoding="utf-8"?>
<p:tagLst xmlns:p="http://schemas.openxmlformats.org/presentationml/2006/main">
  <p:tag name="AS_UNIQUEID" val="1908"/>
  <p:tag name="KSO_WM_BEAUTIFY_FLAG" val=""/>
</p:tagLst>
</file>

<file path=ppt/tags/tag134.xml><?xml version="1.0" encoding="utf-8"?>
<p:tagLst xmlns:p="http://schemas.openxmlformats.org/presentationml/2006/main">
  <p:tag name="AS_UNIQUEID" val="1909"/>
  <p:tag name="KSO_WM_BEAUTIFY_FLAG" val=""/>
</p:tagLst>
</file>

<file path=ppt/tags/tag135.xml><?xml version="1.0" encoding="utf-8"?>
<p:tagLst xmlns:p="http://schemas.openxmlformats.org/presentationml/2006/main">
  <p:tag name="AS_UNIQUEID" val="1910"/>
  <p:tag name="KSO_WM_BEAUTIFY_FLAG" val=""/>
</p:tagLst>
</file>

<file path=ppt/tags/tag136.xml><?xml version="1.0" encoding="utf-8"?>
<p:tagLst xmlns:p="http://schemas.openxmlformats.org/presentationml/2006/main">
  <p:tag name="AS_UNIQUEID" val="1911"/>
  <p:tag name="KSO_WM_BEAUTIFY_FLAG" val=""/>
</p:tagLst>
</file>

<file path=ppt/tags/tag137.xml><?xml version="1.0" encoding="utf-8"?>
<p:tagLst xmlns:p="http://schemas.openxmlformats.org/presentationml/2006/main">
  <p:tag name="AS_UNIQUEID" val="1912"/>
  <p:tag name="KSO_WM_BEAUTIFY_FLAG" val=""/>
</p:tagLst>
</file>

<file path=ppt/tags/tag138.xml><?xml version="1.0" encoding="utf-8"?>
<p:tagLst xmlns:p="http://schemas.openxmlformats.org/presentationml/2006/main">
  <p:tag name="AS_UNIQUEID" val="1913"/>
  <p:tag name="KSO_WM_BEAUTIFY_FLAG" val="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AS_UNIQUEID" val="1788"/>
  <p:tag name="KSO_WM_BEAUTIFY_FLAG" val=""/>
</p:tagLst>
</file>

<file path=ppt/tags/tag140.xml><?xml version="1.0" encoding="utf-8"?>
<p:tagLst xmlns:p="http://schemas.openxmlformats.org/presentationml/2006/main">
  <p:tag name="AS_UNIQUEID" val="1914"/>
</p:tagLst>
</file>

<file path=ppt/tags/tag141.xml><?xml version="1.0" encoding="utf-8"?>
<p:tagLst xmlns:p="http://schemas.openxmlformats.org/presentationml/2006/main">
  <p:tag name="AS_UNIQUEID" val="1915"/>
  <p:tag name="KSO_WM_BEAUTIFY_FLAG" val=""/>
</p:tagLst>
</file>

<file path=ppt/tags/tag142.xml><?xml version="1.0" encoding="utf-8"?>
<p:tagLst xmlns:p="http://schemas.openxmlformats.org/presentationml/2006/main">
  <p:tag name="AS_UNIQUEID" val="1916"/>
</p:tagLst>
</file>

<file path=ppt/tags/tag143.xml><?xml version="1.0" encoding="utf-8"?>
<p:tagLst xmlns:p="http://schemas.openxmlformats.org/presentationml/2006/main">
  <p:tag name="AS_UNIQUEID" val="1917"/>
  <p:tag name="KSO_WM_BEAUTIFY_FLAG" val=""/>
</p:tagLst>
</file>

<file path=ppt/tags/tag144.xml><?xml version="1.0" encoding="utf-8"?>
<p:tagLst xmlns:p="http://schemas.openxmlformats.org/presentationml/2006/main">
  <p:tag name="AS_UNIQUEID" val="1918"/>
  <p:tag name="KSO_WM_BEAUTIFY_FLAG" val=""/>
</p:tagLst>
</file>

<file path=ppt/tags/tag145.xml><?xml version="1.0" encoding="utf-8"?>
<p:tagLst xmlns:p="http://schemas.openxmlformats.org/presentationml/2006/main">
  <p:tag name="AS_UNIQUEID" val="1919"/>
  <p:tag name="KSO_WM_BEAUTIFY_FLAG" val=""/>
</p:tagLst>
</file>

<file path=ppt/tags/tag146.xml><?xml version="1.0" encoding="utf-8"?>
<p:tagLst xmlns:p="http://schemas.openxmlformats.org/presentationml/2006/main">
  <p:tag name="AS_UNIQUEID" val="1920"/>
  <p:tag name="KSO_WM_BEAUTIFY_FLAG" val=""/>
</p:tagLst>
</file>

<file path=ppt/tags/tag147.xml><?xml version="1.0" encoding="utf-8"?>
<p:tagLst xmlns:p="http://schemas.openxmlformats.org/presentationml/2006/main">
  <p:tag name="AS_UNIQUEID" val="1921"/>
  <p:tag name="KSO_WM_BEAUTIFY_FLAG" val=""/>
</p:tagLst>
</file>

<file path=ppt/tags/tag148.xml><?xml version="1.0" encoding="utf-8"?>
<p:tagLst xmlns:p="http://schemas.openxmlformats.org/presentationml/2006/main">
  <p:tag name="AS_UNIQUEID" val="1922"/>
  <p:tag name="KSO_WM_BEAUTIFY_FLAG" val=""/>
</p:tagLst>
</file>

<file path=ppt/tags/tag149.xml><?xml version="1.0" encoding="utf-8"?>
<p:tagLst xmlns:p="http://schemas.openxmlformats.org/presentationml/2006/main">
  <p:tag name="AS_UNIQUEID" val="1923"/>
  <p:tag name="KSO_WM_BEAUTIFY_FLAG" val=""/>
</p:tagLst>
</file>

<file path=ppt/tags/tag15.xml><?xml version="1.0" encoding="utf-8"?>
<p:tagLst xmlns:p="http://schemas.openxmlformats.org/presentationml/2006/main">
  <p:tag name="AS_UNIQUEID" val="1801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1.xml><?xml version="1.0" encoding="utf-8"?>
<p:tagLst xmlns:p="http://schemas.openxmlformats.org/presentationml/2006/main">
  <p:tag name="AS_UNIQUEID" val="1924"/>
</p:tagLst>
</file>

<file path=ppt/tags/tag152.xml><?xml version="1.0" encoding="utf-8"?>
<p:tagLst xmlns:p="http://schemas.openxmlformats.org/presentationml/2006/main">
  <p:tag name="AS_UNIQUEID" val="1925"/>
  <p:tag name="KSO_WM_BEAUTIFY_FLAG" val=""/>
</p:tagLst>
</file>

<file path=ppt/tags/tag153.xml><?xml version="1.0" encoding="utf-8"?>
<p:tagLst xmlns:p="http://schemas.openxmlformats.org/presentationml/2006/main">
  <p:tag name="AS_UNIQUEID" val="1926"/>
</p:tagLst>
</file>

<file path=ppt/tags/tag154.xml><?xml version="1.0" encoding="utf-8"?>
<p:tagLst xmlns:p="http://schemas.openxmlformats.org/presentationml/2006/main">
  <p:tag name="AS_UNIQUEID" val="1927"/>
  <p:tag name="KSO_WM_BEAUTIFY_FLAG" val=""/>
</p:tagLst>
</file>

<file path=ppt/tags/tag155.xml><?xml version="1.0" encoding="utf-8"?>
<p:tagLst xmlns:p="http://schemas.openxmlformats.org/presentationml/2006/main">
  <p:tag name="AS_UNIQUEID" val="1928"/>
  <p:tag name="KSO_WM_BEAUTIFY_FLAG" val=""/>
</p:tagLst>
</file>

<file path=ppt/tags/tag156.xml><?xml version="1.0" encoding="utf-8"?>
<p:tagLst xmlns:p="http://schemas.openxmlformats.org/presentationml/2006/main">
  <p:tag name="AS_UNIQUEID" val="1929"/>
  <p:tag name="KSO_WM_BEAUTIFY_FLAG" val=""/>
</p:tagLst>
</file>

<file path=ppt/tags/tag157.xml><?xml version="1.0" encoding="utf-8"?>
<p:tagLst xmlns:p="http://schemas.openxmlformats.org/presentationml/2006/main">
  <p:tag name="AS_UNIQUEID" val="1930"/>
  <p:tag name="KSO_WM_BEAUTIFY_FLAG" val=""/>
</p:tagLst>
</file>

<file path=ppt/tags/tag158.xml><?xml version="1.0" encoding="utf-8"?>
<p:tagLst xmlns:p="http://schemas.openxmlformats.org/presentationml/2006/main">
  <p:tag name="AS_UNIQUEID" val="1931"/>
  <p:tag name="KSO_WM_BEAUTIFY_FLAG" val=""/>
</p:tagLst>
</file>

<file path=ppt/tags/tag159.xml><?xml version="1.0" encoding="utf-8"?>
<p:tagLst xmlns:p="http://schemas.openxmlformats.org/presentationml/2006/main">
  <p:tag name="AS_UNIQUEID" val="1932"/>
  <p:tag name="KSO_WM_BEAUTIFY_FLAG" val=""/>
</p:tagLst>
</file>

<file path=ppt/tags/tag1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60.xml><?xml version="1.0" encoding="utf-8"?>
<p:tagLst xmlns:p="http://schemas.openxmlformats.org/presentationml/2006/main">
  <p:tag name="AS_UNIQUEID" val="1933"/>
  <p:tag name="KSO_WM_BEAUTIFY_FLAG" val=""/>
</p:tagLst>
</file>

<file path=ppt/tags/tag161.xml><?xml version="1.0" encoding="utf-8"?>
<p:tagLst xmlns:p="http://schemas.openxmlformats.org/presentationml/2006/main">
  <p:tag name="AS_UNIQUEID" val="1934"/>
  <p:tag name="KSO_WM_BEAUTIFY_FLAG" val=""/>
</p:tagLst>
</file>

<file path=ppt/tags/tag162.xml><?xml version="1.0" encoding="utf-8"?>
<p:tagLst xmlns:p="http://schemas.openxmlformats.org/presentationml/2006/main">
  <p:tag name="AS_UNIQUEID" val="1935"/>
  <p:tag name="KSO_WM_BEAUTIFY_FLAG" val=""/>
</p:tagLst>
</file>

<file path=ppt/tags/tag1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4.xml><?xml version="1.0" encoding="utf-8"?>
<p:tagLst xmlns:p="http://schemas.openxmlformats.org/presentationml/2006/main">
  <p:tag name="AS_UNIQUEID" val="1936"/>
</p:tagLst>
</file>

<file path=ppt/tags/tag165.xml><?xml version="1.0" encoding="utf-8"?>
<p:tagLst xmlns:p="http://schemas.openxmlformats.org/presentationml/2006/main">
  <p:tag name="AS_UNIQUEID" val="1937"/>
  <p:tag name="KSO_WM_BEAUTIFY_FLAG" val=""/>
</p:tagLst>
</file>

<file path=ppt/tags/tag166.xml><?xml version="1.0" encoding="utf-8"?>
<p:tagLst xmlns:p="http://schemas.openxmlformats.org/presentationml/2006/main">
  <p:tag name="AS_UNIQUEID" val="1938"/>
</p:tagLst>
</file>

<file path=ppt/tags/tag167.xml><?xml version="1.0" encoding="utf-8"?>
<p:tagLst xmlns:p="http://schemas.openxmlformats.org/presentationml/2006/main">
  <p:tag name="AS_UNIQUEID" val="1939"/>
  <p:tag name="KSO_WM_BEAUTIFY_FLAG" val=""/>
</p:tagLst>
</file>

<file path=ppt/tags/tag168.xml><?xml version="1.0" encoding="utf-8"?>
<p:tagLst xmlns:p="http://schemas.openxmlformats.org/presentationml/2006/main">
  <p:tag name="AS_UNIQUEID" val="1940"/>
  <p:tag name="KSO_WM_BEAUTIFY_FLAG" val=""/>
</p:tagLst>
</file>

<file path=ppt/tags/tag169.xml><?xml version="1.0" encoding="utf-8"?>
<p:tagLst xmlns:p="http://schemas.openxmlformats.org/presentationml/2006/main">
  <p:tag name="AS_UNIQUEID" val="1941"/>
  <p:tag name="KSO_WM_BEAUTIFY_FLAG" val=""/>
</p:tagLst>
</file>

<file path=ppt/tags/tag17.xml><?xml version="1.0" encoding="utf-8"?>
<p:tagLst xmlns:p="http://schemas.openxmlformats.org/presentationml/2006/main">
  <p:tag name="AS_UNIQUEID" val="1802"/>
</p:tagLst>
</file>

<file path=ppt/tags/tag170.xml><?xml version="1.0" encoding="utf-8"?>
<p:tagLst xmlns:p="http://schemas.openxmlformats.org/presentationml/2006/main">
  <p:tag name="AS_UNIQUEID" val="1942"/>
  <p:tag name="KSO_WM_BEAUTIFY_FLAG" val=""/>
</p:tagLst>
</file>

<file path=ppt/tags/tag171.xml><?xml version="1.0" encoding="utf-8"?>
<p:tagLst xmlns:p="http://schemas.openxmlformats.org/presentationml/2006/main">
  <p:tag name="AS_UNIQUEID" val="1943"/>
  <p:tag name="KSO_WM_BEAUTIFY_FLAG" val=""/>
</p:tagLst>
</file>

<file path=ppt/tags/tag172.xml><?xml version="1.0" encoding="utf-8"?>
<p:tagLst xmlns:p="http://schemas.openxmlformats.org/presentationml/2006/main">
  <p:tag name="AS_UNIQUEID" val="1944"/>
  <p:tag name="KSO_WM_BEAUTIFY_FLAG" val=""/>
</p:tagLst>
</file>

<file path=ppt/tags/tag173.xml><?xml version="1.0" encoding="utf-8"?>
<p:tagLst xmlns:p="http://schemas.openxmlformats.org/presentationml/2006/main">
  <p:tag name="AS_UNIQUEID" val="1945"/>
  <p:tag name="KSO_WM_BEAUTIFY_FLAG" val=""/>
</p:tagLst>
</file>

<file path=ppt/tags/tag1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5.xml><?xml version="1.0" encoding="utf-8"?>
<p:tagLst xmlns:p="http://schemas.openxmlformats.org/presentationml/2006/main">
  <p:tag name="AS_UNIQUEID" val="1946"/>
</p:tagLst>
</file>

<file path=ppt/tags/tag176.xml><?xml version="1.0" encoding="utf-8"?>
<p:tagLst xmlns:p="http://schemas.openxmlformats.org/presentationml/2006/main">
  <p:tag name="AS_UNIQUEID" val="1947"/>
  <p:tag name="KSO_WM_BEAUTIFY_FLAG" val=""/>
</p:tagLst>
</file>

<file path=ppt/tags/tag177.xml><?xml version="1.0" encoding="utf-8"?>
<p:tagLst xmlns:p="http://schemas.openxmlformats.org/presentationml/2006/main">
  <p:tag name="AS_UNIQUEID" val="1948"/>
</p:tagLst>
</file>

<file path=ppt/tags/tag178.xml><?xml version="1.0" encoding="utf-8"?>
<p:tagLst xmlns:p="http://schemas.openxmlformats.org/presentationml/2006/main">
  <p:tag name="AS_UNIQUEID" val="1949"/>
  <p:tag name="KSO_WM_BEAUTIFY_FLAG" val=""/>
</p:tagLst>
</file>

<file path=ppt/tags/tag179.xml><?xml version="1.0" encoding="utf-8"?>
<p:tagLst xmlns:p="http://schemas.openxmlformats.org/presentationml/2006/main">
  <p:tag name="AS_UNIQUEID" val="1950"/>
  <p:tag name="KSO_WM_BEAUTIFY_FLAG" val=""/>
</p:tagLst>
</file>

<file path=ppt/tags/tag18.xml><?xml version="1.0" encoding="utf-8"?>
<p:tagLst xmlns:p="http://schemas.openxmlformats.org/presentationml/2006/main">
  <p:tag name="AS_UNIQUEID" val="1803"/>
</p:tagLst>
</file>

<file path=ppt/tags/tag180.xml><?xml version="1.0" encoding="utf-8"?>
<p:tagLst xmlns:p="http://schemas.openxmlformats.org/presentationml/2006/main">
  <p:tag name="AS_UNIQUEID" val="1951"/>
  <p:tag name="KSO_WM_BEAUTIFY_FLAG" val=""/>
</p:tagLst>
</file>

<file path=ppt/tags/tag181.xml><?xml version="1.0" encoding="utf-8"?>
<p:tagLst xmlns:p="http://schemas.openxmlformats.org/presentationml/2006/main">
  <p:tag name="AS_UNIQUEID" val="1952"/>
  <p:tag name="KSO_WM_BEAUTIFY_FLAG" val=""/>
</p:tagLst>
</file>

<file path=ppt/tags/tag182.xml><?xml version="1.0" encoding="utf-8"?>
<p:tagLst xmlns:p="http://schemas.openxmlformats.org/presentationml/2006/main">
  <p:tag name="AS_UNIQUEID" val="1953"/>
  <p:tag name="KSO_WM_BEAUTIFY_FLAG" val=""/>
</p:tagLst>
</file>

<file path=ppt/tags/tag183.xml><?xml version="1.0" encoding="utf-8"?>
<p:tagLst xmlns:p="http://schemas.openxmlformats.org/presentationml/2006/main">
  <p:tag name="AS_UNIQUEID" val="1954"/>
  <p:tag name="KSO_WM_BEAUTIFY_FLAG" val=""/>
</p:tagLst>
</file>

<file path=ppt/tags/tag184.xml><?xml version="1.0" encoding="utf-8"?>
<p:tagLst xmlns:p="http://schemas.openxmlformats.org/presentationml/2006/main">
  <p:tag name="AS_UNIQUEID" val="1955"/>
  <p:tag name="KSO_WM_BEAUTIFY_FLAG" val=""/>
</p:tagLst>
</file>

<file path=ppt/tags/tag1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6.xml><?xml version="1.0" encoding="utf-8"?>
<p:tagLst xmlns:p="http://schemas.openxmlformats.org/presentationml/2006/main">
  <p:tag name="AS_UNIQUEID" val="1956"/>
</p:tagLst>
</file>

<file path=ppt/tags/tag187.xml><?xml version="1.0" encoding="utf-8"?>
<p:tagLst xmlns:p="http://schemas.openxmlformats.org/presentationml/2006/main">
  <p:tag name="AS_UNIQUEID" val="1957"/>
  <p:tag name="KSO_WM_BEAUTIFY_FLAG" val=""/>
</p:tagLst>
</file>

<file path=ppt/tags/tag188.xml><?xml version="1.0" encoding="utf-8"?>
<p:tagLst xmlns:p="http://schemas.openxmlformats.org/presentationml/2006/main">
  <p:tag name="AS_UNIQUEID" val="1958"/>
</p:tagLst>
</file>

<file path=ppt/tags/tag189.xml><?xml version="1.0" encoding="utf-8"?>
<p:tagLst xmlns:p="http://schemas.openxmlformats.org/presentationml/2006/main">
  <p:tag name="AS_UNIQUEID" val="1959"/>
  <p:tag name="KSO_WM_BEAUTIFY_FLAG" val=""/>
</p:tagLst>
</file>

<file path=ppt/tags/tag19.xml><?xml version="1.0" encoding="utf-8"?>
<p:tagLst xmlns:p="http://schemas.openxmlformats.org/presentationml/2006/main">
  <p:tag name="AS_UNIQUEID" val="1804"/>
</p:tagLst>
</file>

<file path=ppt/tags/tag190.xml><?xml version="1.0" encoding="utf-8"?>
<p:tagLst xmlns:p="http://schemas.openxmlformats.org/presentationml/2006/main">
  <p:tag name="AS_UNIQUEID" val="1960"/>
  <p:tag name="KSO_WM_BEAUTIFY_FLAG" val=""/>
</p:tagLst>
</file>

<file path=ppt/tags/tag191.xml><?xml version="1.0" encoding="utf-8"?>
<p:tagLst xmlns:p="http://schemas.openxmlformats.org/presentationml/2006/main">
  <p:tag name="AS_UNIQUEID" val="1961"/>
  <p:tag name="KSO_WM_BEAUTIFY_FLAG" val=""/>
</p:tagLst>
</file>

<file path=ppt/tags/tag192.xml><?xml version="1.0" encoding="utf-8"?>
<p:tagLst xmlns:p="http://schemas.openxmlformats.org/presentationml/2006/main">
  <p:tag name="AS_UNIQUEID" val="1962"/>
</p:tagLst>
</file>

<file path=ppt/tags/tag193.xml><?xml version="1.0" encoding="utf-8"?>
<p:tagLst xmlns:p="http://schemas.openxmlformats.org/presentationml/2006/main">
  <p:tag name="AS_UNIQUEID" val="1963"/>
  <p:tag name="KSO_WM_BEAUTIFY_FLAG" val=""/>
</p:tagLst>
</file>

<file path=ppt/tags/tag194.xml><?xml version="1.0" encoding="utf-8"?>
<p:tagLst xmlns:p="http://schemas.openxmlformats.org/presentationml/2006/main">
  <p:tag name="AS_UNIQUEID" val="1964"/>
  <p:tag name="KSO_WM_BEAUTIFY_FLAG" val=""/>
</p:tagLst>
</file>

<file path=ppt/tags/tag195.xml><?xml version="1.0" encoding="utf-8"?>
<p:tagLst xmlns:p="http://schemas.openxmlformats.org/presentationml/2006/main">
  <p:tag name="AS_UNIQUEID" val="1965"/>
</p:tagLst>
</file>

<file path=ppt/tags/tag196.xml><?xml version="1.0" encoding="utf-8"?>
<p:tagLst xmlns:p="http://schemas.openxmlformats.org/presentationml/2006/main">
  <p:tag name="AS_UNIQUEID" val="1966"/>
  <p:tag name="KSO_WM_BEAUTIFY_FLAG" val=""/>
</p:tagLst>
</file>

<file path=ppt/tags/tag197.xml><?xml version="1.0" encoding="utf-8"?>
<p:tagLst xmlns:p="http://schemas.openxmlformats.org/presentationml/2006/main">
  <p:tag name="AS_UNIQUEID" val="1967"/>
  <p:tag name="KSO_WM_BEAUTIFY_FLAG" val=""/>
</p:tagLst>
</file>

<file path=ppt/tags/tag1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99.xml><?xml version="1.0" encoding="utf-8"?>
<p:tagLst xmlns:p="http://schemas.openxmlformats.org/presentationml/2006/main">
  <p:tag name="AS_UNIQUEID" val="1968"/>
</p:tagLst>
</file>

<file path=ppt/tags/tag2.xml><?xml version="1.0" encoding="utf-8"?>
<p:tagLst xmlns:p="http://schemas.openxmlformats.org/presentationml/2006/main">
  <p:tag name="AS_UNIQUEID" val="1790"/>
</p:tagLst>
</file>

<file path=ppt/tags/tag20.xml><?xml version="1.0" encoding="utf-8"?>
<p:tagLst xmlns:p="http://schemas.openxmlformats.org/presentationml/2006/main">
  <p:tag name="AS_UNIQUEID" val="1805"/>
</p:tagLst>
</file>

<file path=ppt/tags/tag200.xml><?xml version="1.0" encoding="utf-8"?>
<p:tagLst xmlns:p="http://schemas.openxmlformats.org/presentationml/2006/main">
  <p:tag name="AS_UNIQUEID" val="1969"/>
  <p:tag name="KSO_WM_BEAUTIFY_FLAG" val=""/>
</p:tagLst>
</file>

<file path=ppt/tags/tag201.xml><?xml version="1.0" encoding="utf-8"?>
<p:tagLst xmlns:p="http://schemas.openxmlformats.org/presentationml/2006/main">
  <p:tag name="AS_UNIQUEID" val="1970"/>
</p:tagLst>
</file>

<file path=ppt/tags/tag202.xml><?xml version="1.0" encoding="utf-8"?>
<p:tagLst xmlns:p="http://schemas.openxmlformats.org/presentationml/2006/main">
  <p:tag name="AS_UNIQUEID" val="1971"/>
  <p:tag name="KSO_WM_BEAUTIFY_FLAG" val=""/>
</p:tagLst>
</file>

<file path=ppt/tags/tag203.xml><?xml version="1.0" encoding="utf-8"?>
<p:tagLst xmlns:p="http://schemas.openxmlformats.org/presentationml/2006/main">
  <p:tag name="AS_UNIQUEID" val="1972"/>
  <p:tag name="KSO_WM_BEAUTIFY_FLAG" val=""/>
</p:tagLst>
</file>

<file path=ppt/tags/tag204.xml><?xml version="1.0" encoding="utf-8"?>
<p:tagLst xmlns:p="http://schemas.openxmlformats.org/presentationml/2006/main">
  <p:tag name="AS_UNIQUEID" val="1973"/>
  <p:tag name="KSO_WM_BEAUTIFY_FLAG" val=""/>
</p:tagLst>
</file>

<file path=ppt/tags/tag205.xml><?xml version="1.0" encoding="utf-8"?>
<p:tagLst xmlns:p="http://schemas.openxmlformats.org/presentationml/2006/main">
  <p:tag name="AS_UNIQUEID" val="899"/>
  <p:tag name="KSO_WM_BEAUTIFY_FLAG" val=""/>
</p:tagLst>
</file>

<file path=ppt/tags/tag206.xml><?xml version="1.0" encoding="utf-8"?>
<p:tagLst xmlns:p="http://schemas.openxmlformats.org/presentationml/2006/main">
  <p:tag name="AS_UNIQUEID" val="900"/>
  <p:tag name="KSO_WM_BEAUTIFY_FLAG" val=""/>
</p:tagLst>
</file>

<file path=ppt/tags/tag207.xml><?xml version="1.0" encoding="utf-8"?>
<p:tagLst xmlns:p="http://schemas.openxmlformats.org/presentationml/2006/main">
  <p:tag name="AS_UNIQUEID" val="901"/>
  <p:tag name="KSO_WM_BEAUTIFY_FLAG" val=""/>
</p:tagLst>
</file>

<file path=ppt/tags/tag208.xml><?xml version="1.0" encoding="utf-8"?>
<p:tagLst xmlns:p="http://schemas.openxmlformats.org/presentationml/2006/main">
  <p:tag name="AS_UNIQUEID" val="902"/>
  <p:tag name="KSO_WM_BEAUTIFY_FLAG" val=""/>
</p:tagLst>
</file>

<file path=ppt/tags/tag209.xml><?xml version="1.0" encoding="utf-8"?>
<p:tagLst xmlns:p="http://schemas.openxmlformats.org/presentationml/2006/main">
  <p:tag name="AS_UNIQUEID" val="903"/>
  <p:tag name="KSO_WM_BEAUTIFY_FLAG" val=""/>
</p:tagLst>
</file>

<file path=ppt/tags/tag21.xml><?xml version="1.0" encoding="utf-8"?>
<p:tagLst xmlns:p="http://schemas.openxmlformats.org/presentationml/2006/main">
  <p:tag name="AS_UNIQUEID" val="1806"/>
</p:tagLst>
</file>

<file path=ppt/tags/tag210.xml><?xml version="1.0" encoding="utf-8"?>
<p:tagLst xmlns:p="http://schemas.openxmlformats.org/presentationml/2006/main">
  <p:tag name="AS_UNIQUEID" val="904"/>
  <p:tag name="KSO_WM_BEAUTIFY_FLAG" val=""/>
</p:tagLst>
</file>

<file path=ppt/tags/tag211.xml><?xml version="1.0" encoding="utf-8"?>
<p:tagLst xmlns:p="http://schemas.openxmlformats.org/presentationml/2006/main">
  <p:tag name="AS_UNIQUEID" val="905"/>
  <p:tag name="KSO_WM_BEAUTIFY_FLAG" val=""/>
</p:tagLst>
</file>

<file path=ppt/tags/tag212.xml><?xml version="1.0" encoding="utf-8"?>
<p:tagLst xmlns:p="http://schemas.openxmlformats.org/presentationml/2006/main">
  <p:tag name="AS_UNIQUEID" val="906"/>
  <p:tag name="KSO_WM_BEAUTIFY_FLAG" val=""/>
</p:tagLst>
</file>

<file path=ppt/tags/tag213.xml><?xml version="1.0" encoding="utf-8"?>
<p:tagLst xmlns:p="http://schemas.openxmlformats.org/presentationml/2006/main">
  <p:tag name="AS_UNIQUEID" val="907"/>
  <p:tag name="KSO_WM_BEAUTIFY_FLAG" val=""/>
</p:tagLst>
</file>

<file path=ppt/tags/tag214.xml><?xml version="1.0" encoding="utf-8"?>
<p:tagLst xmlns:p="http://schemas.openxmlformats.org/presentationml/2006/main">
  <p:tag name="AS_UNIQUEID" val="908"/>
  <p:tag name="KSO_WM_BEAUTIFY_FLAG" val=""/>
</p:tagLst>
</file>

<file path=ppt/tags/tag215.xml><?xml version="1.0" encoding="utf-8"?>
<p:tagLst xmlns:p="http://schemas.openxmlformats.org/presentationml/2006/main">
  <p:tag name="AS_UNIQUEID" val="909"/>
  <p:tag name="KSO_WM_BEAUTIFY_FLAG" val=""/>
</p:tagLst>
</file>

<file path=ppt/tags/tag216.xml><?xml version="1.0" encoding="utf-8"?>
<p:tagLst xmlns:p="http://schemas.openxmlformats.org/presentationml/2006/main">
  <p:tag name="AS_UNIQUEID" val="910"/>
  <p:tag name="KSO_WM_BEAUTIFY_FLAG" val=""/>
</p:tagLst>
</file>

<file path=ppt/tags/tag217.xml><?xml version="1.0" encoding="utf-8"?>
<p:tagLst xmlns:p="http://schemas.openxmlformats.org/presentationml/2006/main">
  <p:tag name="AS_UNIQUEID" val="911"/>
  <p:tag name="KSO_WM_BEAUTIFY_FLAG" val=""/>
</p:tagLst>
</file>

<file path=ppt/tags/tag218.xml><?xml version="1.0" encoding="utf-8"?>
<p:tagLst xmlns:p="http://schemas.openxmlformats.org/presentationml/2006/main">
  <p:tag name="AS_UNIQUEID" val="912"/>
  <p:tag name="KSO_WM_BEAUTIFY_FLAG" val=""/>
</p:tagLst>
</file>

<file path=ppt/tags/tag219.xml><?xml version="1.0" encoding="utf-8"?>
<p:tagLst xmlns:p="http://schemas.openxmlformats.org/presentationml/2006/main">
  <p:tag name="AS_UNIQUEID" val="913"/>
  <p:tag name="KSO_WM_BEAUTIFY_FLAG" val=""/>
</p:tagLst>
</file>

<file path=ppt/tags/tag22.xml><?xml version="1.0" encoding="utf-8"?>
<p:tagLst xmlns:p="http://schemas.openxmlformats.org/presentationml/2006/main">
  <p:tag name="AS_UNIQUEID" val="1807"/>
</p:tagLst>
</file>

<file path=ppt/tags/tag220.xml><?xml version="1.0" encoding="utf-8"?>
<p:tagLst xmlns:p="http://schemas.openxmlformats.org/presentationml/2006/main">
  <p:tag name="AS_UNIQUEID" val="916"/>
  <p:tag name="KSO_WM_BEAUTIFY_FLAG" val=""/>
</p:tagLst>
</file>

<file path=ppt/tags/tag221.xml><?xml version="1.0" encoding="utf-8"?>
<p:tagLst xmlns:p="http://schemas.openxmlformats.org/presentationml/2006/main">
  <p:tag name="AS_UNIQUEID" val="917"/>
  <p:tag name="KSO_WM_BEAUTIFY_FLAG" val=""/>
</p:tagLst>
</file>

<file path=ppt/tags/tag222.xml><?xml version="1.0" encoding="utf-8"?>
<p:tagLst xmlns:p="http://schemas.openxmlformats.org/presentationml/2006/main">
  <p:tag name="AS_UNIQUEID" val="1974"/>
  <p:tag name="KSO_WM_BEAUTIFY_FLAG" val=""/>
</p:tagLst>
</file>

<file path=ppt/tags/tag2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24.xml><?xml version="1.0" encoding="utf-8"?>
<p:tagLst xmlns:p="http://schemas.openxmlformats.org/presentationml/2006/main">
  <p:tag name="AS_UNIQUEID" val="1975"/>
</p:tagLst>
</file>

<file path=ppt/tags/tag225.xml><?xml version="1.0" encoding="utf-8"?>
<p:tagLst xmlns:p="http://schemas.openxmlformats.org/presentationml/2006/main">
  <p:tag name="AS_UNIQUEID" val="1976"/>
  <p:tag name="KSO_WM_BEAUTIFY_FLAG" val=""/>
</p:tagLst>
</file>

<file path=ppt/tags/tag226.xml><?xml version="1.0" encoding="utf-8"?>
<p:tagLst xmlns:p="http://schemas.openxmlformats.org/presentationml/2006/main">
  <p:tag name="AS_UNIQUEID" val="1977"/>
</p:tagLst>
</file>

<file path=ppt/tags/tag227.xml><?xml version="1.0" encoding="utf-8"?>
<p:tagLst xmlns:p="http://schemas.openxmlformats.org/presentationml/2006/main">
  <p:tag name="AS_UNIQUEID" val="1978"/>
  <p:tag name="KSO_WM_BEAUTIFY_FLAG" val=""/>
</p:tagLst>
</file>

<file path=ppt/tags/tag228.xml><?xml version="1.0" encoding="utf-8"?>
<p:tagLst xmlns:p="http://schemas.openxmlformats.org/presentationml/2006/main">
  <p:tag name="AS_UNIQUEID" val="1979"/>
  <p:tag name="KSO_WM_BEAUTIFY_FLAG" val=""/>
</p:tagLst>
</file>

<file path=ppt/tags/tag229.xml><?xml version="1.0" encoding="utf-8"?>
<p:tagLst xmlns:p="http://schemas.openxmlformats.org/presentationml/2006/main">
  <p:tag name="AS_UNIQUEID" val="1980"/>
  <p:tag name="KSO_WM_BEAUTIFY_FLAG" val=""/>
</p:tagLst>
</file>

<file path=ppt/tags/tag23.xml><?xml version="1.0" encoding="utf-8"?>
<p:tagLst xmlns:p="http://schemas.openxmlformats.org/presentationml/2006/main">
  <p:tag name="AS_UNIQUEID" val="1808"/>
</p:tagLst>
</file>

<file path=ppt/tags/tag230.xml><?xml version="1.0" encoding="utf-8"?>
<p:tagLst xmlns:p="http://schemas.openxmlformats.org/presentationml/2006/main">
  <p:tag name="AS_UNIQUEID" val="1981"/>
</p:tagLst>
</file>

<file path=ppt/tags/tag231.xml><?xml version="1.0" encoding="utf-8"?>
<p:tagLst xmlns:p="http://schemas.openxmlformats.org/presentationml/2006/main">
  <p:tag name="AS_UNIQUEID" val="1982"/>
</p:tagLst>
</file>

<file path=ppt/tags/tag232.xml><?xml version="1.0" encoding="utf-8"?>
<p:tagLst xmlns:p="http://schemas.openxmlformats.org/presentationml/2006/main">
  <p:tag name="AS_UNIQUEID" val="1983"/>
  <p:tag name="KSO_WM_BEAUTIFY_FLAG" val=""/>
</p:tagLst>
</file>

<file path=ppt/tags/tag2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34.xml><?xml version="1.0" encoding="utf-8"?>
<p:tagLst xmlns:p="http://schemas.openxmlformats.org/presentationml/2006/main">
  <p:tag name="AS_UNIQUEID" val="1984"/>
</p:tagLst>
</file>

<file path=ppt/tags/tag235.xml><?xml version="1.0" encoding="utf-8"?>
<p:tagLst xmlns:p="http://schemas.openxmlformats.org/presentationml/2006/main">
  <p:tag name="AS_UNIQUEID" val="1985"/>
  <p:tag name="KSO_WM_BEAUTIFY_FLAG" val=""/>
</p:tagLst>
</file>

<file path=ppt/tags/tag236.xml><?xml version="1.0" encoding="utf-8"?>
<p:tagLst xmlns:p="http://schemas.openxmlformats.org/presentationml/2006/main">
  <p:tag name="AS_UNIQUEID" val="1986"/>
</p:tagLst>
</file>

<file path=ppt/tags/tag237.xml><?xml version="1.0" encoding="utf-8"?>
<p:tagLst xmlns:p="http://schemas.openxmlformats.org/presentationml/2006/main">
  <p:tag name="AS_UNIQUEID" val="1987"/>
  <p:tag name="KSO_WM_BEAUTIFY_FLAG" val=""/>
</p:tagLst>
</file>

<file path=ppt/tags/tag238.xml><?xml version="1.0" encoding="utf-8"?>
<p:tagLst xmlns:p="http://schemas.openxmlformats.org/presentationml/2006/main">
  <p:tag name="AS_UNIQUEID" val="1988"/>
  <p:tag name="KSO_WM_BEAUTIFY_FLAG" val=""/>
</p:tagLst>
</file>

<file path=ppt/tags/tag239.xml><?xml version="1.0" encoding="utf-8"?>
<p:tagLst xmlns:p="http://schemas.openxmlformats.org/presentationml/2006/main">
  <p:tag name="AS_UNIQUEID" val="1989"/>
  <p:tag name="KSO_WM_BEAUTIFY_FLAG" val=""/>
</p:tagLst>
</file>

<file path=ppt/tags/tag24.xml><?xml version="1.0" encoding="utf-8"?>
<p:tagLst xmlns:p="http://schemas.openxmlformats.org/presentationml/2006/main">
  <p:tag name="AS_UNIQUEID" val="1809"/>
</p:tagLst>
</file>

<file path=ppt/tags/tag240.xml><?xml version="1.0" encoding="utf-8"?>
<p:tagLst xmlns:p="http://schemas.openxmlformats.org/presentationml/2006/main">
  <p:tag name="AS_UNIQUEID" val="1990"/>
</p:tagLst>
</file>

<file path=ppt/tags/tag241.xml><?xml version="1.0" encoding="utf-8"?>
<p:tagLst xmlns:p="http://schemas.openxmlformats.org/presentationml/2006/main">
  <p:tag name="AS_UNIQUEID" val="1991"/>
  <p:tag name="KSO_WM_BEAUTIFY_FLAG" val=""/>
</p:tagLst>
</file>

<file path=ppt/tags/tag242.xml><?xml version="1.0" encoding="utf-8"?>
<p:tagLst xmlns:p="http://schemas.openxmlformats.org/presentationml/2006/main">
  <p:tag name="AS_UNIQUEID" val="1992"/>
  <p:tag name="KSO_WM_BEAUTIFY_FLAG" val=""/>
</p:tagLst>
</file>

<file path=ppt/tags/tag2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44.xml><?xml version="1.0" encoding="utf-8"?>
<p:tagLst xmlns:p="http://schemas.openxmlformats.org/presentationml/2006/main">
  <p:tag name="AS_UNIQUEID" val="1993"/>
</p:tagLst>
</file>

<file path=ppt/tags/tag245.xml><?xml version="1.0" encoding="utf-8"?>
<p:tagLst xmlns:p="http://schemas.openxmlformats.org/presentationml/2006/main">
  <p:tag name="AS_UNIQUEID" val="1994"/>
  <p:tag name="KSO_WM_BEAUTIFY_FLAG" val=""/>
</p:tagLst>
</file>

<file path=ppt/tags/tag246.xml><?xml version="1.0" encoding="utf-8"?>
<p:tagLst xmlns:p="http://schemas.openxmlformats.org/presentationml/2006/main">
  <p:tag name="AS_UNIQUEID" val="1995"/>
</p:tagLst>
</file>

<file path=ppt/tags/tag247.xml><?xml version="1.0" encoding="utf-8"?>
<p:tagLst xmlns:p="http://schemas.openxmlformats.org/presentationml/2006/main">
  <p:tag name="AS_UNIQUEID" val="1996"/>
  <p:tag name="KSO_WM_BEAUTIFY_FLAG" val=""/>
</p:tagLst>
</file>

<file path=ppt/tags/tag248.xml><?xml version="1.0" encoding="utf-8"?>
<p:tagLst xmlns:p="http://schemas.openxmlformats.org/presentationml/2006/main">
  <p:tag name="AS_UNIQUEID" val="1997"/>
  <p:tag name="KSO_WM_BEAUTIFY_FLAG" val=""/>
</p:tagLst>
</file>

<file path=ppt/tags/tag249.xml><?xml version="1.0" encoding="utf-8"?>
<p:tagLst xmlns:p="http://schemas.openxmlformats.org/presentationml/2006/main">
  <p:tag name="AS_UNIQUEID" val="1998"/>
  <p:tag name="KSO_WM_BEAUTIFY_FLAG" val=""/>
</p:tagLst>
</file>

<file path=ppt/tags/tag25.xml><?xml version="1.0" encoding="utf-8"?>
<p:tagLst xmlns:p="http://schemas.openxmlformats.org/presentationml/2006/main">
  <p:tag name="AS_UNIQUEID" val="1810"/>
  <p:tag name="KSO_WM_BEAUTIFY_FLAG" val=""/>
</p:tagLst>
</file>

<file path=ppt/tags/tag250.xml><?xml version="1.0" encoding="utf-8"?>
<p:tagLst xmlns:p="http://schemas.openxmlformats.org/presentationml/2006/main">
  <p:tag name="AS_UNIQUEID" val="1999"/>
</p:tagLst>
</file>

<file path=ppt/tags/tag251.xml><?xml version="1.0" encoding="utf-8"?>
<p:tagLst xmlns:p="http://schemas.openxmlformats.org/presentationml/2006/main">
  <p:tag name="AS_UNIQUEID" val="2000"/>
  <p:tag name="KSO_WM_BEAUTIFY_FLAG" val=""/>
</p:tagLst>
</file>

<file path=ppt/tags/tag252.xml><?xml version="1.0" encoding="utf-8"?>
<p:tagLst xmlns:p="http://schemas.openxmlformats.org/presentationml/2006/main">
  <p:tag name="AS_UNIQUEID" val="2001"/>
  <p:tag name="KSO_WM_BEAUTIFY_FLAG" val=""/>
</p:tagLst>
</file>

<file path=ppt/tags/tag253.xml><?xml version="1.0" encoding="utf-8"?>
<p:tagLst xmlns:p="http://schemas.openxmlformats.org/presentationml/2006/main">
  <p:tag name="AS_UNIQUEID" val="2002"/>
  <p:tag name="KSO_WM_BEAUTIFY_FLAG" val=""/>
</p:tagLst>
</file>

<file path=ppt/tags/tag2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55.xml><?xml version="1.0" encoding="utf-8"?>
<p:tagLst xmlns:p="http://schemas.openxmlformats.org/presentationml/2006/main">
  <p:tag name="AS_UNIQUEID" val="2003"/>
</p:tagLst>
</file>

<file path=ppt/tags/tag256.xml><?xml version="1.0" encoding="utf-8"?>
<p:tagLst xmlns:p="http://schemas.openxmlformats.org/presentationml/2006/main">
  <p:tag name="AS_UNIQUEID" val="2004"/>
  <p:tag name="KSO_WM_BEAUTIFY_FLAG" val=""/>
</p:tagLst>
</file>

<file path=ppt/tags/tag257.xml><?xml version="1.0" encoding="utf-8"?>
<p:tagLst xmlns:p="http://schemas.openxmlformats.org/presentationml/2006/main">
  <p:tag name="AS_UNIQUEID" val="2005"/>
</p:tagLst>
</file>

<file path=ppt/tags/tag258.xml><?xml version="1.0" encoding="utf-8"?>
<p:tagLst xmlns:p="http://schemas.openxmlformats.org/presentationml/2006/main">
  <p:tag name="AS_UNIQUEID" val="2006"/>
  <p:tag name="KSO_WM_BEAUTIFY_FLAG" val=""/>
</p:tagLst>
</file>

<file path=ppt/tags/tag259.xml><?xml version="1.0" encoding="utf-8"?>
<p:tagLst xmlns:p="http://schemas.openxmlformats.org/presentationml/2006/main">
  <p:tag name="AS_UNIQUEID" val="2007"/>
  <p:tag name="KSO_WM_BEAUTIFY_FLAG" val=""/>
</p:tagLst>
</file>

<file path=ppt/tags/tag26.xml><?xml version="1.0" encoding="utf-8"?>
<p:tagLst xmlns:p="http://schemas.openxmlformats.org/presentationml/2006/main">
  <p:tag name="AS_UNIQUEID" val="1811"/>
  <p:tag name="KSO_WM_BEAUTIFY_FLAG" val=""/>
</p:tagLst>
</file>

<file path=ppt/tags/tag260.xml><?xml version="1.0" encoding="utf-8"?>
<p:tagLst xmlns:p="http://schemas.openxmlformats.org/presentationml/2006/main">
  <p:tag name="AS_UNIQUEID" val="2008"/>
  <p:tag name="KSO_WM_BEAUTIFY_FLAG" val=""/>
</p:tagLst>
</file>

<file path=ppt/tags/tag261.xml><?xml version="1.0" encoding="utf-8"?>
<p:tagLst xmlns:p="http://schemas.openxmlformats.org/presentationml/2006/main">
  <p:tag name="AS_UNIQUEID" val="2009"/>
</p:tagLst>
</file>

<file path=ppt/tags/tag262.xml><?xml version="1.0" encoding="utf-8"?>
<p:tagLst xmlns:p="http://schemas.openxmlformats.org/presentationml/2006/main">
  <p:tag name="AS_UNIQUEID" val="2010"/>
  <p:tag name="KSO_WM_BEAUTIFY_FLAG" val=""/>
</p:tagLst>
</file>

<file path=ppt/tags/tag263.xml><?xml version="1.0" encoding="utf-8"?>
<p:tagLst xmlns:p="http://schemas.openxmlformats.org/presentationml/2006/main">
  <p:tag name="AS_UNIQUEID" val="1035"/>
  <p:tag name="KSO_WM_BEAUTIFY_FLAG" val=""/>
</p:tagLst>
</file>

<file path=ppt/tags/tag2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65.xml><?xml version="1.0" encoding="utf-8"?>
<p:tagLst xmlns:p="http://schemas.openxmlformats.org/presentationml/2006/main">
  <p:tag name="AS_UNIQUEID" val="2011"/>
</p:tagLst>
</file>

<file path=ppt/tags/tag266.xml><?xml version="1.0" encoding="utf-8"?>
<p:tagLst xmlns:p="http://schemas.openxmlformats.org/presentationml/2006/main">
  <p:tag name="AS_UNIQUEID" val="2012"/>
</p:tagLst>
</file>

<file path=ppt/tags/tag267.xml><?xml version="1.0" encoding="utf-8"?>
<p:tagLst xmlns:p="http://schemas.openxmlformats.org/presentationml/2006/main">
  <p:tag name="AS_UNIQUEID" val="2013"/>
  <p:tag name="KSO_WM_BEAUTIFY_FLAG" val=""/>
</p:tagLst>
</file>

<file path=ppt/tags/tag268.xml><?xml version="1.0" encoding="utf-8"?>
<p:tagLst xmlns:p="http://schemas.openxmlformats.org/presentationml/2006/main">
  <p:tag name="AS_UNIQUEID" val="2014"/>
</p:tagLst>
</file>

<file path=ppt/tags/tag269.xml><?xml version="1.0" encoding="utf-8"?>
<p:tagLst xmlns:p="http://schemas.openxmlformats.org/presentationml/2006/main">
  <p:tag name="AS_UNIQUEID" val="2015"/>
  <p:tag name="KSO_WM_BEAUTIFY_FLAG" val=""/>
</p:tagLst>
</file>

<file path=ppt/tags/tag27.xml><?xml version="1.0" encoding="utf-8"?>
<p:tagLst xmlns:p="http://schemas.openxmlformats.org/presentationml/2006/main">
  <p:tag name="AS_UNIQUEID" val="1812"/>
  <p:tag name="KSO_WM_BEAUTIFY_FLAG" val=""/>
</p:tagLst>
</file>

<file path=ppt/tags/tag270.xml><?xml version="1.0" encoding="utf-8"?>
<p:tagLst xmlns:p="http://schemas.openxmlformats.org/presentationml/2006/main">
  <p:tag name="AS_UNIQUEID" val="2016"/>
  <p:tag name="KSO_WM_BEAUTIFY_FLAG" val=""/>
</p:tagLst>
</file>

<file path=ppt/tags/tag271.xml><?xml version="1.0" encoding="utf-8"?>
<p:tagLst xmlns:p="http://schemas.openxmlformats.org/presentationml/2006/main">
  <p:tag name="AS_UNIQUEID" val="2017"/>
  <p:tag name="KSO_WM_BEAUTIFY_FLAG" val=""/>
</p:tagLst>
</file>

<file path=ppt/tags/tag272.xml><?xml version="1.0" encoding="utf-8"?>
<p:tagLst xmlns:p="http://schemas.openxmlformats.org/presentationml/2006/main">
  <p:tag name="AS_UNIQUEID" val="2018"/>
</p:tagLst>
</file>

<file path=ppt/tags/tag273.xml><?xml version="1.0" encoding="utf-8"?>
<p:tagLst xmlns:p="http://schemas.openxmlformats.org/presentationml/2006/main">
  <p:tag name="AS_UNIQUEID" val="2019"/>
  <p:tag name="KSO_WM_BEAUTIFY_FLAG" val=""/>
</p:tagLst>
</file>

<file path=ppt/tags/tag274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OTBkMDkwZGZlMTRjODA1Y2NjNjdjMWFjZmUwMjI3ZmUifQ=="/>
</p:tagLst>
</file>

<file path=ppt/tags/tag28.xml><?xml version="1.0" encoding="utf-8"?>
<p:tagLst xmlns:p="http://schemas.openxmlformats.org/presentationml/2006/main">
  <p:tag name="AS_UNIQUEID" val="1813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p="http://schemas.openxmlformats.org/presentationml/2006/main">
  <p:tag name="AS_UNIQUEID" val="1791"/>
</p:tagLst>
</file>

<file path=ppt/tags/tag30.xml><?xml version="1.0" encoding="utf-8"?>
<p:tagLst xmlns:p="http://schemas.openxmlformats.org/presentationml/2006/main">
  <p:tag name="AS_UNIQUEID" val="1814"/>
</p:tagLst>
</file>

<file path=ppt/tags/tag31.xml><?xml version="1.0" encoding="utf-8"?>
<p:tagLst xmlns:p="http://schemas.openxmlformats.org/presentationml/2006/main">
  <p:tag name="AS_UNIQUEID" val="1815"/>
  <p:tag name="KSO_WM_BEAUTIFY_FLAG" val=""/>
</p:tagLst>
</file>

<file path=ppt/tags/tag32.xml><?xml version="1.0" encoding="utf-8"?>
<p:tagLst xmlns:p="http://schemas.openxmlformats.org/presentationml/2006/main">
  <p:tag name="AS_UNIQUEID" val="1816"/>
</p:tagLst>
</file>

<file path=ppt/tags/tag33.xml><?xml version="1.0" encoding="utf-8"?>
<p:tagLst xmlns:p="http://schemas.openxmlformats.org/presentationml/2006/main">
  <p:tag name="AS_UNIQUEID" val="1817"/>
  <p:tag name="KSO_WM_BEAUTIFY_FLAG" val=""/>
</p:tagLst>
</file>

<file path=ppt/tags/tag34.xml><?xml version="1.0" encoding="utf-8"?>
<p:tagLst xmlns:p="http://schemas.openxmlformats.org/presentationml/2006/main">
  <p:tag name="AS_UNIQUEID" val="1818"/>
  <p:tag name="KSO_WM_BEAUTIFY_FLAG" val=""/>
</p:tagLst>
</file>

<file path=ppt/tags/tag35.xml><?xml version="1.0" encoding="utf-8"?>
<p:tagLst xmlns:p="http://schemas.openxmlformats.org/presentationml/2006/main">
  <p:tag name="AS_UNIQUEID" val="1819"/>
  <p:tag name="KSO_WM_BEAUTIFY_FLAG" val=""/>
</p:tagLst>
</file>

<file path=ppt/tags/tag36.xml><?xml version="1.0" encoding="utf-8"?>
<p:tagLst xmlns:p="http://schemas.openxmlformats.org/presentationml/2006/main">
  <p:tag name="AS_UNIQUEID" val="1820"/>
  <p:tag name="KSO_WM_BEAUTIFY_FLAG" val=""/>
</p:tagLst>
</file>

<file path=ppt/tags/tag37.xml><?xml version="1.0" encoding="utf-8"?>
<p:tagLst xmlns:p="http://schemas.openxmlformats.org/presentationml/2006/main">
  <p:tag name="AS_UNIQUEID" val="1821"/>
  <p:tag name="KSO_WM_BEAUTIFY_FLAG" val="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9.xml><?xml version="1.0" encoding="utf-8"?>
<p:tagLst xmlns:p="http://schemas.openxmlformats.org/presentationml/2006/main">
  <p:tag name="AS_UNIQUEID" val="1822"/>
</p:tagLst>
</file>

<file path=ppt/tags/tag4.xml><?xml version="1.0" encoding="utf-8"?>
<p:tagLst xmlns:p="http://schemas.openxmlformats.org/presentationml/2006/main">
  <p:tag name="AS_UNIQUEID" val="1792"/>
</p:tagLst>
</file>

<file path=ppt/tags/tag40.xml><?xml version="1.0" encoding="utf-8"?>
<p:tagLst xmlns:p="http://schemas.openxmlformats.org/presentationml/2006/main">
  <p:tag name="AS_UNIQUEID" val="1823"/>
  <p:tag name="KSO_WM_BEAUTIFY_FLAG" val=""/>
</p:tagLst>
</file>

<file path=ppt/tags/tag41.xml><?xml version="1.0" encoding="utf-8"?>
<p:tagLst xmlns:p="http://schemas.openxmlformats.org/presentationml/2006/main">
  <p:tag name="AS_UNIQUEID" val="1824"/>
</p:tagLst>
</file>

<file path=ppt/tags/tag42.xml><?xml version="1.0" encoding="utf-8"?>
<p:tagLst xmlns:p="http://schemas.openxmlformats.org/presentationml/2006/main">
  <p:tag name="AS_UNIQUEID" val="1825"/>
  <p:tag name="KSO_WM_BEAUTIFY_FLAG" val=""/>
</p:tagLst>
</file>

<file path=ppt/tags/tag43.xml><?xml version="1.0" encoding="utf-8"?>
<p:tagLst xmlns:p="http://schemas.openxmlformats.org/presentationml/2006/main">
  <p:tag name="AS_UNIQUEID" val="1826"/>
  <p:tag name="KSO_WM_BEAUTIFY_FLAG" val=""/>
</p:tagLst>
</file>

<file path=ppt/tags/tag44.xml><?xml version="1.0" encoding="utf-8"?>
<p:tagLst xmlns:p="http://schemas.openxmlformats.org/presentationml/2006/main">
  <p:tag name="AS_UNIQUEID" val="1827"/>
  <p:tag name="KSO_WM_BEAUTIFY_FLAG" val=""/>
</p:tagLst>
</file>

<file path=ppt/tags/tag45.xml><?xml version="1.0" encoding="utf-8"?>
<p:tagLst xmlns:p="http://schemas.openxmlformats.org/presentationml/2006/main">
  <p:tag name="AS_UNIQUEID" val="1828"/>
  <p:tag name="KSO_WM_BEAUTIFY_FLAG" val=""/>
</p:tagLst>
</file>

<file path=ppt/tags/tag46.xml><?xml version="1.0" encoding="utf-8"?>
<p:tagLst xmlns:p="http://schemas.openxmlformats.org/presentationml/2006/main">
  <p:tag name="AS_UNIQUEID" val="1829"/>
  <p:tag name="KSO_WM_BEAUTIFY_FLAG" val=""/>
</p:tagLst>
</file>

<file path=ppt/tags/tag47.xml><?xml version="1.0" encoding="utf-8"?>
<p:tagLst xmlns:p="http://schemas.openxmlformats.org/presentationml/2006/main">
  <p:tag name="AS_UNIQUEID" val="1830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9.xml><?xml version="1.0" encoding="utf-8"?>
<p:tagLst xmlns:p="http://schemas.openxmlformats.org/presentationml/2006/main">
  <p:tag name="AS_UNIQUEID" val="1831"/>
</p:tagLst>
</file>

<file path=ppt/tags/tag5.xml><?xml version="1.0" encoding="utf-8"?>
<p:tagLst xmlns:p="http://schemas.openxmlformats.org/presentationml/2006/main">
  <p:tag name="AS_UNIQUEID" val="1793"/>
</p:tagLst>
</file>

<file path=ppt/tags/tag50.xml><?xml version="1.0" encoding="utf-8"?>
<p:tagLst xmlns:p="http://schemas.openxmlformats.org/presentationml/2006/main">
  <p:tag name="AS_UNIQUEID" val="1832"/>
  <p:tag name="KSO_WM_BEAUTIFY_FLAG" val=""/>
</p:tagLst>
</file>

<file path=ppt/tags/tag51.xml><?xml version="1.0" encoding="utf-8"?>
<p:tagLst xmlns:p="http://schemas.openxmlformats.org/presentationml/2006/main">
  <p:tag name="AS_UNIQUEID" val="1833"/>
</p:tagLst>
</file>

<file path=ppt/tags/tag52.xml><?xml version="1.0" encoding="utf-8"?>
<p:tagLst xmlns:p="http://schemas.openxmlformats.org/presentationml/2006/main">
  <p:tag name="AS_UNIQUEID" val="1834"/>
  <p:tag name="KSO_WM_BEAUTIFY_FLAG" val=""/>
</p:tagLst>
</file>

<file path=ppt/tags/tag53.xml><?xml version="1.0" encoding="utf-8"?>
<p:tagLst xmlns:p="http://schemas.openxmlformats.org/presentationml/2006/main">
  <p:tag name="AS_UNIQUEID" val="1835"/>
  <p:tag name="KSO_WM_BEAUTIFY_FLAG" val=""/>
</p:tagLst>
</file>

<file path=ppt/tags/tag54.xml><?xml version="1.0" encoding="utf-8"?>
<p:tagLst xmlns:p="http://schemas.openxmlformats.org/presentationml/2006/main">
  <p:tag name="AS_UNIQUEID" val="1836"/>
  <p:tag name="KSO_WM_BEAUTIFY_FLAG" val=""/>
</p:tagLst>
</file>

<file path=ppt/tags/tag55.xml><?xml version="1.0" encoding="utf-8"?>
<p:tagLst xmlns:p="http://schemas.openxmlformats.org/presentationml/2006/main">
  <p:tag name="AS_UNIQUEID" val="1837"/>
</p:tagLst>
</file>

<file path=ppt/tags/tag56.xml><?xml version="1.0" encoding="utf-8"?>
<p:tagLst xmlns:p="http://schemas.openxmlformats.org/presentationml/2006/main">
  <p:tag name="AS_UNIQUEID" val="1838"/>
  <p:tag name="KSO_WM_BEAUTIFY_FLAG" val=""/>
</p:tagLst>
</file>

<file path=ppt/tags/tag57.xml><?xml version="1.0" encoding="utf-8"?>
<p:tagLst xmlns:p="http://schemas.openxmlformats.org/presentationml/2006/main">
  <p:tag name="AS_UNIQUEID" val="1839"/>
  <p:tag name="KSO_WM_BEAUTIFY_FLAG" val="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AS_UNIQUEID" val="1840"/>
</p:tagLst>
</file>

<file path=ppt/tags/tag6.xml><?xml version="1.0" encoding="utf-8"?>
<p:tagLst xmlns:p="http://schemas.openxmlformats.org/presentationml/2006/main">
  <p:tag name="AS_UNIQUEID" val="1794"/>
</p:tagLst>
</file>

<file path=ppt/tags/tag60.xml><?xml version="1.0" encoding="utf-8"?>
<p:tagLst xmlns:p="http://schemas.openxmlformats.org/presentationml/2006/main">
  <p:tag name="AS_UNIQUEID" val="1841"/>
  <p:tag name="KSO_WM_BEAUTIFY_FLAG" val=""/>
</p:tagLst>
</file>

<file path=ppt/tags/tag61.xml><?xml version="1.0" encoding="utf-8"?>
<p:tagLst xmlns:p="http://schemas.openxmlformats.org/presentationml/2006/main">
  <p:tag name="AS_UNIQUEID" val="1842"/>
</p:tagLst>
</file>

<file path=ppt/tags/tag62.xml><?xml version="1.0" encoding="utf-8"?>
<p:tagLst xmlns:p="http://schemas.openxmlformats.org/presentationml/2006/main">
  <p:tag name="AS_UNIQUEID" val="1843"/>
  <p:tag name="KSO_WM_BEAUTIFY_FLAG" val=""/>
</p:tagLst>
</file>

<file path=ppt/tags/tag63.xml><?xml version="1.0" encoding="utf-8"?>
<p:tagLst xmlns:p="http://schemas.openxmlformats.org/presentationml/2006/main">
  <p:tag name="AS_UNIQUEID" val="1844"/>
  <p:tag name="KSO_WM_BEAUTIFY_FLAG" val=""/>
</p:tagLst>
</file>

<file path=ppt/tags/tag64.xml><?xml version="1.0" encoding="utf-8"?>
<p:tagLst xmlns:p="http://schemas.openxmlformats.org/presentationml/2006/main">
  <p:tag name="AS_UNIQUEID" val="1845"/>
  <p:tag name="KSO_WM_BEAUTIFY_FLAG" val=""/>
</p:tagLst>
</file>

<file path=ppt/tags/tag65.xml><?xml version="1.0" encoding="utf-8"?>
<p:tagLst xmlns:p="http://schemas.openxmlformats.org/presentationml/2006/main">
  <p:tag name="AS_UNIQUEID" val="1846"/>
  <p:tag name="KSO_WM_BEAUTIFY_FLAG" val=""/>
</p:tagLst>
</file>

<file path=ppt/tags/tag66.xml><?xml version="1.0" encoding="utf-8"?>
<p:tagLst xmlns:p="http://schemas.openxmlformats.org/presentationml/2006/main">
  <p:tag name="AS_UNIQUEID" val="1847"/>
  <p:tag name="KSO_WM_BEAUTIFY_FLAG" val=""/>
</p:tagLst>
</file>

<file path=ppt/tags/tag67.xml><?xml version="1.0" encoding="utf-8"?>
<p:tagLst xmlns:p="http://schemas.openxmlformats.org/presentationml/2006/main">
  <p:tag name="AS_UNIQUEID" val="1035"/>
  <p:tag name="KSO_WM_BEAUTIFY_FLAG" val=""/>
</p:tagLst>
</file>

<file path=ppt/tags/tag68.xml><?xml version="1.0" encoding="utf-8"?>
<p:tagLst xmlns:p="http://schemas.openxmlformats.org/presentationml/2006/main">
  <p:tag name="AS_UNIQUEID" val="1848"/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AS_UNIQUEID" val="1795"/>
</p:tagLst>
</file>

<file path=ppt/tags/tag70.xml><?xml version="1.0" encoding="utf-8"?>
<p:tagLst xmlns:p="http://schemas.openxmlformats.org/presentationml/2006/main">
  <p:tag name="AS_UNIQUEID" val="1849"/>
</p:tagLst>
</file>

<file path=ppt/tags/tag71.xml><?xml version="1.0" encoding="utf-8"?>
<p:tagLst xmlns:p="http://schemas.openxmlformats.org/presentationml/2006/main">
  <p:tag name="AS_UNIQUEID" val="1850"/>
  <p:tag name="KSO_WM_BEAUTIFY_FLAG" val=""/>
</p:tagLst>
</file>

<file path=ppt/tags/tag72.xml><?xml version="1.0" encoding="utf-8"?>
<p:tagLst xmlns:p="http://schemas.openxmlformats.org/presentationml/2006/main">
  <p:tag name="AS_UNIQUEID" val="1851"/>
</p:tagLst>
</file>

<file path=ppt/tags/tag73.xml><?xml version="1.0" encoding="utf-8"?>
<p:tagLst xmlns:p="http://schemas.openxmlformats.org/presentationml/2006/main">
  <p:tag name="AS_UNIQUEID" val="1852"/>
  <p:tag name="KSO_WM_BEAUTIFY_FLAG" val=""/>
</p:tagLst>
</file>

<file path=ppt/tags/tag74.xml><?xml version="1.0" encoding="utf-8"?>
<p:tagLst xmlns:p="http://schemas.openxmlformats.org/presentationml/2006/main">
  <p:tag name="AS_UNIQUEID" val="1853"/>
  <p:tag name="KSO_WM_BEAUTIFY_FLAG" val=""/>
</p:tagLst>
</file>

<file path=ppt/tags/tag75.xml><?xml version="1.0" encoding="utf-8"?>
<p:tagLst xmlns:p="http://schemas.openxmlformats.org/presentationml/2006/main">
  <p:tag name="AS_UNIQUEID" val="1854"/>
  <p:tag name="KSO_WM_BEAUTIFY_FLAG" val=""/>
</p:tagLst>
</file>

<file path=ppt/tags/tag76.xml><?xml version="1.0" encoding="utf-8"?>
<p:tagLst xmlns:p="http://schemas.openxmlformats.org/presentationml/2006/main">
  <p:tag name="AS_UNIQUEID" val="1855"/>
  <p:tag name="KSO_WM_BEAUTIFY_FLAG" val=""/>
</p:tagLst>
</file>

<file path=ppt/tags/tag77.xml><?xml version="1.0" encoding="utf-8"?>
<p:tagLst xmlns:p="http://schemas.openxmlformats.org/presentationml/2006/main">
  <p:tag name="AS_UNIQUEID" val="1856"/>
  <p:tag name="KSO_WM_BEAUTIFY_FLAG" val=""/>
</p:tagLst>
</file>

<file path=ppt/tags/tag78.xml><?xml version="1.0" encoding="utf-8"?>
<p:tagLst xmlns:p="http://schemas.openxmlformats.org/presentationml/2006/main">
  <p:tag name="AS_UNIQUEID" val="1857"/>
  <p:tag name="KSO_WM_BEAUTIFY_FLAG" val=""/>
</p:tagLst>
</file>

<file path=ppt/tags/tag79.xml><?xml version="1.0" encoding="utf-8"?>
<p:tagLst xmlns:p="http://schemas.openxmlformats.org/presentationml/2006/main">
  <p:tag name="AS_UNIQUEID" val="1858"/>
  <p:tag name="KSO_WM_BEAUTIFY_FLAG" val=""/>
</p:tagLst>
</file>

<file path=ppt/tags/tag8.xml><?xml version="1.0" encoding="utf-8"?>
<p:tagLst xmlns:p="http://schemas.openxmlformats.org/presentationml/2006/main">
  <p:tag name="AS_UNIQUEID" val="1796"/>
</p:tagLst>
</file>

<file path=ppt/tags/tag80.xml><?xml version="1.0" encoding="utf-8"?>
<p:tagLst xmlns:p="http://schemas.openxmlformats.org/presentationml/2006/main">
  <p:tag name="AS_UNIQUEID" val="1859"/>
  <p:tag name="KSO_WM_BEAUTIFY_FLAG" val=""/>
</p:tagLst>
</file>

<file path=ppt/tags/tag81.xml><?xml version="1.0" encoding="utf-8"?>
<p:tagLst xmlns:p="http://schemas.openxmlformats.org/presentationml/2006/main">
  <p:tag name="AS_UNIQUEID" val="1860"/>
  <p:tag name="KSO_WM_BEAUTIFY_FLAG" val=""/>
</p:tagLst>
</file>

<file path=ppt/tags/tag82.xml><?xml version="1.0" encoding="utf-8"?>
<p:tagLst xmlns:p="http://schemas.openxmlformats.org/presentationml/2006/main">
  <p:tag name="AS_UNIQUEID" val="1861"/>
  <p:tag name="KSO_WM_BEAUTIFY_FLAG" val=""/>
</p:tagLst>
</file>

<file path=ppt/tags/tag83.xml><?xml version="1.0" encoding="utf-8"?>
<p:tagLst xmlns:p="http://schemas.openxmlformats.org/presentationml/2006/main">
  <p:tag name="AS_UNIQUEID" val="1862"/>
  <p:tag name="KSO_WM_BEAUTIFY_FLAG" val=""/>
</p:tagLst>
</file>

<file path=ppt/tags/tag84.xml><?xml version="1.0" encoding="utf-8"?>
<p:tagLst xmlns:p="http://schemas.openxmlformats.org/presentationml/2006/main">
  <p:tag name="AS_UNIQUEID" val="1863"/>
  <p:tag name="KSO_WM_BEAUTIFY_FLAG" val=""/>
</p:tagLst>
</file>

<file path=ppt/tags/tag85.xml><?xml version="1.0" encoding="utf-8"?>
<p:tagLst xmlns:p="http://schemas.openxmlformats.org/presentationml/2006/main">
  <p:tag name="AS_UNIQUEID" val="1864"/>
  <p:tag name="KSO_WM_BEAUTIFY_FLAG" val=""/>
</p:tagLst>
</file>

<file path=ppt/tags/tag86.xml><?xml version="1.0" encoding="utf-8"?>
<p:tagLst xmlns:p="http://schemas.openxmlformats.org/presentationml/2006/main">
  <p:tag name="AS_UNIQUEID" val="1865"/>
  <p:tag name="KSO_WM_BEAUTIFY_FLAG" val=""/>
</p:tagLst>
</file>

<file path=ppt/tags/tag87.xml><?xml version="1.0" encoding="utf-8"?>
<p:tagLst xmlns:p="http://schemas.openxmlformats.org/presentationml/2006/main">
  <p:tag name="AS_UNIQUEID" val="1866"/>
</p:tagLst>
</file>

<file path=ppt/tags/tag88.xml><?xml version="1.0" encoding="utf-8"?>
<p:tagLst xmlns:p="http://schemas.openxmlformats.org/presentationml/2006/main">
  <p:tag name="AS_UNIQUEID" val="1867"/>
  <p:tag name="KSO_WM_BEAUTIFY_FLAG" val="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p="http://schemas.openxmlformats.org/presentationml/2006/main">
  <p:tag name="AS_UNIQUEID" val="1797"/>
</p:tagLst>
</file>

<file path=ppt/tags/tag90.xml><?xml version="1.0" encoding="utf-8"?>
<p:tagLst xmlns:p="http://schemas.openxmlformats.org/presentationml/2006/main">
  <p:tag name="AS_UNIQUEID" val="1868"/>
</p:tagLst>
</file>

<file path=ppt/tags/tag91.xml><?xml version="1.0" encoding="utf-8"?>
<p:tagLst xmlns:p="http://schemas.openxmlformats.org/presentationml/2006/main">
  <p:tag name="AS_UNIQUEID" val="1869"/>
  <p:tag name="KSO_WM_BEAUTIFY_FLAG" val=""/>
</p:tagLst>
</file>

<file path=ppt/tags/tag92.xml><?xml version="1.0" encoding="utf-8"?>
<p:tagLst xmlns:p="http://schemas.openxmlformats.org/presentationml/2006/main">
  <p:tag name="AS_UNIQUEID" val="1870"/>
</p:tagLst>
</file>

<file path=ppt/tags/tag93.xml><?xml version="1.0" encoding="utf-8"?>
<p:tagLst xmlns:p="http://schemas.openxmlformats.org/presentationml/2006/main">
  <p:tag name="AS_UNIQUEID" val="1871"/>
  <p:tag name="KSO_WM_BEAUTIFY_FLAG" val=""/>
</p:tagLst>
</file>

<file path=ppt/tags/tag94.xml><?xml version="1.0" encoding="utf-8"?>
<p:tagLst xmlns:p="http://schemas.openxmlformats.org/presentationml/2006/main">
  <p:tag name="AS_UNIQUEID" val="1872"/>
  <p:tag name="KSO_WM_BEAUTIFY_FLAG" val=""/>
</p:tagLst>
</file>

<file path=ppt/tags/tag95.xml><?xml version="1.0" encoding="utf-8"?>
<p:tagLst xmlns:p="http://schemas.openxmlformats.org/presentationml/2006/main">
  <p:tag name="AS_UNIQUEID" val="1873"/>
  <p:tag name="KSO_WM_BEAUTIFY_FLAG" val=""/>
</p:tagLst>
</file>

<file path=ppt/tags/tag96.xml><?xml version="1.0" encoding="utf-8"?>
<p:tagLst xmlns:p="http://schemas.openxmlformats.org/presentationml/2006/main">
  <p:tag name="AS_UNIQUEID" val="1874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7646*4011*702*702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8.xml><?xml version="1.0" encoding="utf-8"?>
<p:tagLst xmlns:p="http://schemas.openxmlformats.org/presentationml/2006/main">
  <p:tag name="AS_UNIQUEID" val="1875"/>
</p:tagLst>
</file>

<file path=ppt/tags/tag99.xml><?xml version="1.0" encoding="utf-8"?>
<p:tagLst xmlns:p="http://schemas.openxmlformats.org/presentationml/2006/main">
  <p:tag name="AS_UNIQUEID" val="1876"/>
  <p:tag name="KSO_WM_BEAUTIFY_FLAG" val="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宽屏</PresentationFormat>
  <Paragraphs>119</Paragraphs>
  <Slides>21</Slides>
  <Notes>0</Notes>
  <TotalTime>0</TotalTime>
  <HiddenSlides>0</HiddenSlides>
  <MMClips>2</MMClips>
  <ScaleCrop>0</ScaleCrop>
  <HeadingPairs>
    <vt:vector baseType="variant" size="6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baseType="lpstr" size="39">
      <vt:lpstr>Arial</vt:lpstr>
      <vt:lpstr>微软雅黑</vt:lpstr>
      <vt:lpstr>Wingdings</vt:lpstr>
      <vt:lpstr>Calibri Light</vt:lpstr>
      <vt:lpstr>Calibri</vt:lpstr>
      <vt:lpstr>华文隶书</vt:lpstr>
      <vt:lpstr>华文楷体</vt:lpstr>
      <vt:lpstr>华文中宋</vt:lpstr>
      <vt:lpstr>华文新魏</vt:lpstr>
      <vt:lpstr>楷体</vt:lpstr>
      <vt:lpstr>黑体</vt:lpstr>
      <vt:lpstr>隶书</vt:lpstr>
      <vt:lpstr>方正粗黑宋简体</vt:lpstr>
      <vt:lpstr>宋体</vt:lpstr>
      <vt:lpstr>Times New Roman</vt:lpstr>
      <vt:lpstr>华文琥珀</vt:lpstr>
      <vt:lpstr>楷体_GB2312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Java</Application>
  <AppVersion>23.0300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空白演示</dc:title>
  <cp:lastModifiedBy>Administrator</cp:lastModifiedBy>
  <cp:revision>166</cp:revision>
  <dcterms:created xsi:type="dcterms:W3CDTF">2019-06-19T02:08:00Z</dcterms:created>
  <dcterms:modified xsi:type="dcterms:W3CDTF">2024-09-10T06:55:15Z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1F8D3AA4BD9C49FEBB338E7D4233E64A_11</vt:lpwstr>
  </property>
  <property fmtid="{D5CDD505-2E9C-101B-9397-08002B2CF9AE}" pid="3" name="KSOProductBuildVer">
    <vt:lpwstr>2052-12.1.0.17827</vt:lpwstr>
  </property>
</Properties>
</file>