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mp3" ContentType="audio/mp3"/>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2"/>
  </p:sldMasterIdLst>
  <p:sldIdLst>
    <p:sldId id="281" r:id="rId3"/>
    <p:sldId id="355" r:id="rId4"/>
    <p:sldId id="356" r:id="rId5"/>
    <p:sldId id="402" r:id="rId6"/>
    <p:sldId id="358" r:id="rId7"/>
    <p:sldId id="376" r:id="rId8"/>
    <p:sldId id="377" r:id="rId9"/>
    <p:sldId id="378" r:id="rId10"/>
    <p:sldId id="379" r:id="rId11"/>
    <p:sldId id="380" r:id="rId12"/>
    <p:sldId id="381" r:id="rId13"/>
    <p:sldId id="382" r:id="rId14"/>
    <p:sldId id="383" r:id="rId15"/>
    <p:sldId id="397" r:id="rId16"/>
    <p:sldId id="361" r:id="rId17"/>
    <p:sldId id="391" r:id="rId18"/>
    <p:sldId id="394" r:id="rId19"/>
    <p:sldId id="395" r:id="rId20"/>
  </p:sldIdLst>
  <p:sldSz cx="12192000" cy="6858000"/>
  <p:notesSz cx="6858000" cy="9144000"/>
  <p:custDataLst>
    <p:tags r:id="rId21"/>
  </p:custDataLst>
  <p:defaultTextStyle>
    <a:defPPr>
      <a:defRPr lang="zh-CN"/>
    </a:defPPr>
    <a:lvl1pPr marL="0" indent="0" algn="l" defTabSz="914400" eaLnBrk="0" fontAlgn="base" hangingPunct="0">
      <a:lnSpc>
        <a:spcPct val="100000"/>
      </a:lnSpc>
      <a:spcBef>
        <a:spcPct val="0"/>
      </a:spcBef>
      <a:spcAft>
        <a:spcPct val="0"/>
      </a:spcAft>
      <a:buClrTx/>
      <a:buSzTx/>
      <a:buFont typeface="Arial"/>
      <a:buNone/>
      <a:defRPr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sz="1800" b="0" i="0" u="none" baseline="0">
        <a:solidFill>
          <a:schemeClr val="tx1"/>
        </a:solidFill>
        <a:effectLst/>
        <a:latin typeface="Arial"/>
        <a:ea typeface="宋体" panose="02010600030101010101" pitchFamily="2" charset="-122"/>
      </a:defRPr>
    </a:lvl5pPr>
  </p:defaultTextStyle>
  <p:extLst>
    <p:ext uri="{EFAFB233-063F-42B5-8137-9DF3F51BA10A}">
      <p15:sldGuideLst xmlns:p15="http://schemas.microsoft.com/office/powerpoint/2012/main">
        <p15:guide id="1" orient="horz" pos="2233" userDrawn="1">
          <p15:clr>
            <a:srgbClr val="A4A3A4"/>
          </p15:clr>
        </p15:guide>
        <p15:guide id="2" pos="3886" userDrawn="1">
          <p15:clr>
            <a:srgbClr val="A4A3A4"/>
          </p15:clr>
        </p15:guide>
      </p15:sldGuideLst>
    </p:ext>
  </p:extLst>
</p:presentation>
</file>

<file path=ppt/commentAuthors.xml><?xml version="1.0" encoding="utf-8"?>
<p:cmAuthorLst xmlns:p="http://schemas.openxmlformats.org/presentationml/2006/main">
  <p:cmAuthor id="1" name="Sky123.Org" initials="S" lastIdx="0" clrIdx="0"/>
  <p:cmAuthor id="0" name="王笛" initials="" lastIdx="0" clrIdx="0"/>
  <p:cmAuthor id="2" name="作者" initials="A" lastIdx="0" clrIdx="1"/>
  <p:cmAuthor id="3" name="Administrator" initials="A" lastIdx="0" clrIdx="2"/>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p:restoredTop sz="0"/>
  </p:normalViewPr>
  <p:slideViewPr>
    <p:cSldViewPr showGuides="1">
      <p:cViewPr varScale="1">
        <p:scale>
          <a:sx n="147" d="100"/>
          <a:sy n="147" d="100"/>
        </p:scale>
        <p:origin x="-510" y="-102"/>
      </p:cViewPr>
      <p:guideLst>
        <p:guide orient="horz" pos="2233"/>
        <p:guide pos="3886"/>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1.xml" /><Relationship Id="rId20" Type="http://schemas.openxmlformats.org/officeDocument/2006/relationships/slide" Target="slides/slide18.xml" /><Relationship Id="rId21" Type="http://schemas.openxmlformats.org/officeDocument/2006/relationships/tags" Target="tags/tag154.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heme" Target="theme/theme1.xml" /><Relationship Id="rId25"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2001981" y="309707"/>
            <a:ext cx="10515600" cy="493857"/>
          </a:xfrm>
        </p:spPr>
        <p:txBody>
          <a:bodyPr>
            <a:normAutofit/>
          </a:bodyPr>
          <a:lstStyle>
            <a:lvl1pPr>
              <a:defRPr sz="2800" b="1">
                <a:solidFill>
                  <a:srgbClr val="D48B16"/>
                </a:solidFill>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p:spPr>
        <p:txBody>
          <a:bodyPr/>
          <a:lstStyle/>
          <a:p>
            <a:fld id="{D997B5FA-0921-464F-AAE1-844C04324D75}" type="datetimeFigureOut">
              <a:rPr lang="zh-CN" altLang="en-US" smtClean="0"/>
              <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image" Target="../media/image1.jpeg" /><Relationship Id="rId5" Type="http://schemas.openxmlformats.org/officeDocument/2006/relationships/tags" Target="../tags/tag1.xml" /><Relationship Id="rId6" Type="http://schemas.openxmlformats.org/officeDocument/2006/relationships/image" Target="file:///D:\qq&#25991;&#20214;\712321467\Image\C2C\Image2\%7b75232B38-A165-1FB7-499C-2E1C792CACB5%7d.png" TargetMode="External" /><Relationship Id="rId7" Type="http://schemas.openxmlformats.org/officeDocument/2006/relationships/image" Target="../media/image2.png" /><Relationship Id="rId8"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pic>
        <p:nvPicPr>
          <p:cNvPr id="27650" name="Picture 2"/>
          <p:cNvPicPr>
            <a:picLocks noChangeAspect="1"/>
          </p:cNvPicPr>
          <p:nvPr userDrawn="1">
            <p:custDataLst>
              <p:tags r:id="rId5"/>
            </p:custDataLst>
          </p:nvPr>
        </p:nvPicPr>
        <p:blipFill>
          <a:blip r:embed="rId4">
            <a:lum bright="70001" contrast="-70000"/>
          </a:blip>
          <a:stretch>
            <a:fillRect/>
          </a:stretch>
        </p:blipFill>
        <p:spPr>
          <a:xfrm>
            <a:off x="0" y="635"/>
            <a:ext cx="12192000" cy="6877050"/>
          </a:xfrm>
          <a:prstGeom prst="rect">
            <a:avLst/>
          </a:prstGeom>
          <a:noFill/>
          <a:ln w="9525">
            <a:noFill/>
          </a:ln>
        </p:spPr>
      </p:pic>
      <p:pic>
        <p:nvPicPr>
          <p:cNvPr id="27651" name="图片 1073743875" descr="学科网 zxxk.com" title=""/>
          <p:cNvPicPr>
            <a:picLocks noChangeAspect="1"/>
          </p:cNvPicPr>
          <p:nvPr/>
        </p:nvPicPr>
        <p:blipFill>
          <a:blip r:embed="rId7"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timing/>
  <p:txStyles>
    <p:titleStyle>
      <a:lvl1pPr marL="0" indent="0" algn="ctr" defTabSz="1219200" eaLnBrk="0" fontAlgn="base" hangingPunct="0">
        <a:lnSpc>
          <a:spcPct val="100000"/>
        </a:lnSpc>
        <a:spcBef>
          <a:spcPct val="0"/>
        </a:spcBef>
        <a:spcAft>
          <a:spcPct val="0"/>
        </a:spcAft>
        <a:buClrTx/>
        <a:buSzTx/>
        <a:buFontTx/>
        <a:buNone/>
        <a:defRPr sz="5865" b="0" i="0" u="none" baseline="0">
          <a:solidFill>
            <a:schemeClr val="tx2"/>
          </a:solidFill>
          <a:effectLst/>
          <a:latin typeface="Arial"/>
          <a:ea typeface="宋体" panose="02010600030101010101" pitchFamily="2" charset="-122"/>
        </a:defRPr>
      </a:lvl1pPr>
    </p:titleStyle>
    <p:bodyStyle>
      <a:lvl1pPr marL="457200" indent="-457200" algn="l" defTabSz="1219200" eaLnBrk="0" fontAlgn="base" hangingPunct="0">
        <a:lnSpc>
          <a:spcPct val="100000"/>
        </a:lnSpc>
        <a:spcBef>
          <a:spcPts val="130"/>
        </a:spcBef>
        <a:spcAft>
          <a:spcPct val="0"/>
        </a:spcAft>
        <a:buClrTx/>
        <a:buSzTx/>
        <a:buFontTx/>
        <a:buChar char="•"/>
        <a:defRPr sz="4265" b="0" i="0" u="none" baseline="0">
          <a:solidFill>
            <a:schemeClr val="tx1"/>
          </a:solidFill>
          <a:effectLst/>
          <a:latin typeface="Arial"/>
          <a:ea typeface="宋体" panose="02010600030101010101" pitchFamily="2" charset="-122"/>
        </a:defRPr>
      </a:lvl1pPr>
      <a:lvl2pPr marL="990600" indent="-381000" algn="l" defTabSz="1219200" eaLnBrk="0" fontAlgn="base" hangingPunct="0">
        <a:lnSpc>
          <a:spcPct val="100000"/>
        </a:lnSpc>
        <a:spcBef>
          <a:spcPts val="130"/>
        </a:spcBef>
        <a:spcAft>
          <a:spcPct val="0"/>
        </a:spcAft>
        <a:buClrTx/>
        <a:buSzTx/>
        <a:buFontTx/>
        <a:buChar char="–"/>
        <a:defRPr sz="3735" b="0" i="0" u="none" baseline="0">
          <a:solidFill>
            <a:schemeClr val="tx1"/>
          </a:solidFill>
          <a:effectLst/>
          <a:latin typeface="Arial"/>
          <a:ea typeface="宋体" panose="02010600030101010101" pitchFamily="2" charset="-122"/>
        </a:defRPr>
      </a:lvl2pPr>
      <a:lvl3pPr marL="1524000" indent="-304800" algn="l" defTabSz="1219200" eaLnBrk="0" fontAlgn="base" hangingPunct="0">
        <a:lnSpc>
          <a:spcPct val="100000"/>
        </a:lnSpc>
        <a:spcBef>
          <a:spcPts val="130"/>
        </a:spcBef>
        <a:spcAft>
          <a:spcPct val="0"/>
        </a:spcAft>
        <a:buClrTx/>
        <a:buSzTx/>
        <a:buFontTx/>
        <a:buChar char="•"/>
        <a:defRPr sz="3200" b="0" i="0" u="none" baseline="0">
          <a:solidFill>
            <a:schemeClr val="tx1"/>
          </a:solidFill>
          <a:effectLst/>
          <a:latin typeface="Arial"/>
          <a:ea typeface="宋体" panose="02010600030101010101" pitchFamily="2" charset="-122"/>
        </a:defRPr>
      </a:lvl3pPr>
      <a:lvl4pPr marL="2133600" indent="-304800" algn="l" defTabSz="1219200" eaLnBrk="0" fontAlgn="base" hangingPunct="0">
        <a:lnSpc>
          <a:spcPct val="100000"/>
        </a:lnSpc>
        <a:spcBef>
          <a:spcPts val="130"/>
        </a:spcBef>
        <a:spcAft>
          <a:spcPct val="0"/>
        </a:spcAft>
        <a:buClrTx/>
        <a:buSzTx/>
        <a:buFontTx/>
        <a:buChar char="–"/>
        <a:defRPr sz="2665" b="0" i="0" u="none" baseline="0">
          <a:solidFill>
            <a:schemeClr val="tx1"/>
          </a:solidFill>
          <a:effectLst/>
          <a:latin typeface="Arial"/>
          <a:ea typeface="宋体" panose="02010600030101010101" pitchFamily="2" charset="-122"/>
        </a:defRPr>
      </a:lvl4pPr>
      <a:lvl5pPr marL="2743200" indent="-304800" algn="l" defTabSz="1219200" eaLnBrk="0" fontAlgn="base" hangingPunct="0">
        <a:lnSpc>
          <a:spcPct val="100000"/>
        </a:lnSpc>
        <a:spcBef>
          <a:spcPts val="130"/>
        </a:spcBef>
        <a:spcAft>
          <a:spcPct val="0"/>
        </a:spcAft>
        <a:buClrTx/>
        <a:buSzTx/>
        <a:buFontTx/>
        <a:buChar char="»"/>
        <a:defRPr sz="2665" b="0" i="0" u="none" baseline="0">
          <a:solidFill>
            <a:schemeClr val="tx1"/>
          </a:solidFill>
          <a:effectLst/>
          <a:latin typeface="Arial"/>
          <a:ea typeface="宋体" panose="02010600030101010101" pitchFamily="2" charset="-122"/>
        </a:defRPr>
      </a:lvl5pPr>
    </p:bodyStyle>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jpeg" /><Relationship Id="rId3" Type="http://schemas.openxmlformats.org/officeDocument/2006/relationships/tags" Target="../tags/tag2.xml" /><Relationship Id="rId4" Type="http://schemas.openxmlformats.org/officeDocument/2006/relationships/image" Target="../media/image4.png" /><Relationship Id="rId5" Type="http://schemas.openxmlformats.org/officeDocument/2006/relationships/tags" Target="../tags/tag3.xml" /><Relationship Id="rId6" Type="http://schemas.openxmlformats.org/officeDocument/2006/relationships/image" Target="../media/image5.png" /><Relationship Id="rId7" Type="http://schemas.openxmlformats.org/officeDocument/2006/relationships/tags" Target="../tags/tag4.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65.xml" /><Relationship Id="rId11" Type="http://schemas.openxmlformats.org/officeDocument/2006/relationships/tags" Target="../tags/tag66.xml" /><Relationship Id="rId12" Type="http://schemas.openxmlformats.org/officeDocument/2006/relationships/tags" Target="../tags/tag67.xml" /><Relationship Id="rId13" Type="http://schemas.openxmlformats.org/officeDocument/2006/relationships/tags" Target="../tags/tag68.xml" /><Relationship Id="rId14" Type="http://schemas.openxmlformats.org/officeDocument/2006/relationships/tags" Target="../tags/tag69.xml" /><Relationship Id="rId15" Type="http://schemas.openxmlformats.org/officeDocument/2006/relationships/tags" Target="../tags/tag70.xml" /><Relationship Id="rId2" Type="http://schemas.openxmlformats.org/officeDocument/2006/relationships/tags" Target="../tags/tag57.xml" /><Relationship Id="rId3" Type="http://schemas.openxmlformats.org/officeDocument/2006/relationships/tags" Target="../tags/tag58.xml" /><Relationship Id="rId4" Type="http://schemas.openxmlformats.org/officeDocument/2006/relationships/tags" Target="../tags/tag59.xml" /><Relationship Id="rId5" Type="http://schemas.openxmlformats.org/officeDocument/2006/relationships/tags" Target="../tags/tag60.xml" /><Relationship Id="rId6" Type="http://schemas.openxmlformats.org/officeDocument/2006/relationships/tags" Target="../tags/tag61.xml" /><Relationship Id="rId7" Type="http://schemas.openxmlformats.org/officeDocument/2006/relationships/tags" Target="../tags/tag62.xml" /><Relationship Id="rId8" Type="http://schemas.openxmlformats.org/officeDocument/2006/relationships/tags" Target="../tags/tag63.xml" /><Relationship Id="rId9" Type="http://schemas.openxmlformats.org/officeDocument/2006/relationships/tags" Target="../tags/tag64.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71.xml" /><Relationship Id="rId3" Type="http://schemas.openxmlformats.org/officeDocument/2006/relationships/tags" Target="../tags/tag72.xml" /><Relationship Id="rId4" Type="http://schemas.openxmlformats.org/officeDocument/2006/relationships/tags" Target="../tags/tag73.xml" /><Relationship Id="rId5" Type="http://schemas.openxmlformats.org/officeDocument/2006/relationships/tags" Target="../tags/tag74.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83.xml" /><Relationship Id="rId11" Type="http://schemas.openxmlformats.org/officeDocument/2006/relationships/tags" Target="../tags/tag84.xml" /><Relationship Id="rId12" Type="http://schemas.openxmlformats.org/officeDocument/2006/relationships/tags" Target="../tags/tag85.xml" /><Relationship Id="rId13" Type="http://schemas.openxmlformats.org/officeDocument/2006/relationships/tags" Target="../tags/tag86.xml" /><Relationship Id="rId14" Type="http://schemas.openxmlformats.org/officeDocument/2006/relationships/tags" Target="../tags/tag87.xml" /><Relationship Id="rId2" Type="http://schemas.openxmlformats.org/officeDocument/2006/relationships/tags" Target="../tags/tag75.xml" /><Relationship Id="rId3" Type="http://schemas.openxmlformats.org/officeDocument/2006/relationships/tags" Target="../tags/tag76.xml" /><Relationship Id="rId4" Type="http://schemas.openxmlformats.org/officeDocument/2006/relationships/tags" Target="../tags/tag77.xml" /><Relationship Id="rId5" Type="http://schemas.openxmlformats.org/officeDocument/2006/relationships/tags" Target="../tags/tag78.xml" /><Relationship Id="rId6" Type="http://schemas.openxmlformats.org/officeDocument/2006/relationships/tags" Target="../tags/tag79.xml" /><Relationship Id="rId7" Type="http://schemas.openxmlformats.org/officeDocument/2006/relationships/tags" Target="../tags/tag80.xml" /><Relationship Id="rId8" Type="http://schemas.openxmlformats.org/officeDocument/2006/relationships/tags" Target="../tags/tag81.xml" /><Relationship Id="rId9" Type="http://schemas.openxmlformats.org/officeDocument/2006/relationships/tags" Target="../tags/tag8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96.xml" /><Relationship Id="rId11" Type="http://schemas.openxmlformats.org/officeDocument/2006/relationships/tags" Target="../tags/tag97.xml" /><Relationship Id="rId12" Type="http://schemas.openxmlformats.org/officeDocument/2006/relationships/tags" Target="../tags/tag98.xml" /><Relationship Id="rId13" Type="http://schemas.openxmlformats.org/officeDocument/2006/relationships/tags" Target="../tags/tag99.xml" /><Relationship Id="rId14" Type="http://schemas.openxmlformats.org/officeDocument/2006/relationships/tags" Target="../tags/tag100.xml" /><Relationship Id="rId15" Type="http://schemas.openxmlformats.org/officeDocument/2006/relationships/tags" Target="../tags/tag101.xml" /><Relationship Id="rId16" Type="http://schemas.openxmlformats.org/officeDocument/2006/relationships/tags" Target="../tags/tag102.xml" /><Relationship Id="rId17" Type="http://schemas.openxmlformats.org/officeDocument/2006/relationships/tags" Target="../tags/tag103.xml" /><Relationship Id="rId18" Type="http://schemas.openxmlformats.org/officeDocument/2006/relationships/tags" Target="../tags/tag104.xml" /><Relationship Id="rId19" Type="http://schemas.openxmlformats.org/officeDocument/2006/relationships/tags" Target="../tags/tag105.xml" /><Relationship Id="rId2" Type="http://schemas.openxmlformats.org/officeDocument/2006/relationships/tags" Target="../tags/tag88.xml" /><Relationship Id="rId20" Type="http://schemas.openxmlformats.org/officeDocument/2006/relationships/tags" Target="../tags/tag106.xml" /><Relationship Id="rId21" Type="http://schemas.openxmlformats.org/officeDocument/2006/relationships/tags" Target="../tags/tag107.xml" /><Relationship Id="rId22" Type="http://schemas.openxmlformats.org/officeDocument/2006/relationships/tags" Target="../tags/tag108.xml" /><Relationship Id="rId23" Type="http://schemas.openxmlformats.org/officeDocument/2006/relationships/tags" Target="../tags/tag109.xml" /><Relationship Id="rId24" Type="http://schemas.openxmlformats.org/officeDocument/2006/relationships/tags" Target="../tags/tag110.xml" /><Relationship Id="rId25" Type="http://schemas.openxmlformats.org/officeDocument/2006/relationships/tags" Target="../tags/tag111.xml" /><Relationship Id="rId26" Type="http://schemas.openxmlformats.org/officeDocument/2006/relationships/tags" Target="../tags/tag112.xml" /><Relationship Id="rId27" Type="http://schemas.openxmlformats.org/officeDocument/2006/relationships/tags" Target="../tags/tag113.xml" /><Relationship Id="rId28" Type="http://schemas.openxmlformats.org/officeDocument/2006/relationships/tags" Target="../tags/tag114.xml" /><Relationship Id="rId3" Type="http://schemas.openxmlformats.org/officeDocument/2006/relationships/tags" Target="../tags/tag89.xml" /><Relationship Id="rId4" Type="http://schemas.openxmlformats.org/officeDocument/2006/relationships/tags" Target="../tags/tag90.xml" /><Relationship Id="rId5" Type="http://schemas.openxmlformats.org/officeDocument/2006/relationships/tags" Target="../tags/tag91.xml" /><Relationship Id="rId6" Type="http://schemas.openxmlformats.org/officeDocument/2006/relationships/tags" Target="../tags/tag92.xml" /><Relationship Id="rId7" Type="http://schemas.openxmlformats.org/officeDocument/2006/relationships/tags" Target="../tags/tag93.xml" /><Relationship Id="rId8" Type="http://schemas.openxmlformats.org/officeDocument/2006/relationships/tags" Target="../tags/tag94.xml" /><Relationship Id="rId9" Type="http://schemas.openxmlformats.org/officeDocument/2006/relationships/tags" Target="../tags/tag95.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15.xml" /><Relationship Id="rId3" Type="http://schemas.openxmlformats.org/officeDocument/2006/relationships/tags" Target="../tags/tag116.xml" /><Relationship Id="rId4" Type="http://schemas.openxmlformats.org/officeDocument/2006/relationships/tags" Target="../tags/tag117.xml" /><Relationship Id="rId5" Type="http://schemas.openxmlformats.org/officeDocument/2006/relationships/tags" Target="../tags/tag118.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19.xml" /><Relationship Id="rId3" Type="http://schemas.openxmlformats.org/officeDocument/2006/relationships/tags" Target="../tags/tag120.xml" /><Relationship Id="rId4" Type="http://schemas.openxmlformats.org/officeDocument/2006/relationships/tags" Target="../tags/tag121.xml" /><Relationship Id="rId5" Type="http://schemas.openxmlformats.org/officeDocument/2006/relationships/tags" Target="../tags/tag12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23.xml" /><Relationship Id="rId3" Type="http://schemas.openxmlformats.org/officeDocument/2006/relationships/tags" Target="../tags/tag124.xml" /><Relationship Id="rId4" Type="http://schemas.openxmlformats.org/officeDocument/2006/relationships/tags" Target="../tags/tag125.xml" /><Relationship Id="rId5" Type="http://schemas.openxmlformats.org/officeDocument/2006/relationships/tags" Target="../tags/tag12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27.xml" /><Relationship Id="rId3" Type="http://schemas.openxmlformats.org/officeDocument/2006/relationships/tags" Target="../tags/tag128.xml" /><Relationship Id="rId4" Type="http://schemas.openxmlformats.org/officeDocument/2006/relationships/tags" Target="../tags/tag129.xml" /><Relationship Id="rId5" Type="http://schemas.openxmlformats.org/officeDocument/2006/relationships/tags" Target="../tags/tag130.xml" /><Relationship Id="rId6" Type="http://schemas.openxmlformats.org/officeDocument/2006/relationships/tags" Target="../tags/tag131.xml" /><Relationship Id="rId7" Type="http://schemas.openxmlformats.org/officeDocument/2006/relationships/image" Target="../media/image7.jpeg" /><Relationship Id="rId8" Type="http://schemas.openxmlformats.org/officeDocument/2006/relationships/tags" Target="../tags/tag132.xml" /><Relationship Id="rId9" Type="http://schemas.openxmlformats.org/officeDocument/2006/relationships/image" Target="../media/image8.pn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141.xml" /><Relationship Id="rId11" Type="http://schemas.openxmlformats.org/officeDocument/2006/relationships/tags" Target="../tags/tag142.xml" /><Relationship Id="rId12" Type="http://schemas.openxmlformats.org/officeDocument/2006/relationships/tags" Target="../tags/tag143.xml" /><Relationship Id="rId13" Type="http://schemas.openxmlformats.org/officeDocument/2006/relationships/tags" Target="../tags/tag144.xml" /><Relationship Id="rId14" Type="http://schemas.openxmlformats.org/officeDocument/2006/relationships/tags" Target="../tags/tag145.xml" /><Relationship Id="rId15" Type="http://schemas.openxmlformats.org/officeDocument/2006/relationships/tags" Target="../tags/tag146.xml" /><Relationship Id="rId16" Type="http://schemas.openxmlformats.org/officeDocument/2006/relationships/tags" Target="../tags/tag147.xml" /><Relationship Id="rId17" Type="http://schemas.openxmlformats.org/officeDocument/2006/relationships/tags" Target="../tags/tag148.xml" /><Relationship Id="rId18" Type="http://schemas.openxmlformats.org/officeDocument/2006/relationships/tags" Target="../tags/tag149.xml" /><Relationship Id="rId19" Type="http://schemas.openxmlformats.org/officeDocument/2006/relationships/tags" Target="../tags/tag150.xml" /><Relationship Id="rId2" Type="http://schemas.openxmlformats.org/officeDocument/2006/relationships/tags" Target="../tags/tag133.xml" /><Relationship Id="rId20" Type="http://schemas.openxmlformats.org/officeDocument/2006/relationships/tags" Target="../tags/tag151.xml" /><Relationship Id="rId21" Type="http://schemas.openxmlformats.org/officeDocument/2006/relationships/tags" Target="../tags/tag152.xml" /><Relationship Id="rId22" Type="http://schemas.openxmlformats.org/officeDocument/2006/relationships/tags" Target="../tags/tag153.xml" /><Relationship Id="rId3" Type="http://schemas.openxmlformats.org/officeDocument/2006/relationships/tags" Target="../tags/tag134.xml" /><Relationship Id="rId4" Type="http://schemas.openxmlformats.org/officeDocument/2006/relationships/tags" Target="../tags/tag135.xml" /><Relationship Id="rId5" Type="http://schemas.openxmlformats.org/officeDocument/2006/relationships/tags" Target="../tags/tag136.xml" /><Relationship Id="rId6" Type="http://schemas.openxmlformats.org/officeDocument/2006/relationships/tags" Target="../tags/tag137.xml" /><Relationship Id="rId7" Type="http://schemas.openxmlformats.org/officeDocument/2006/relationships/tags" Target="../tags/tag138.xml" /><Relationship Id="rId8" Type="http://schemas.openxmlformats.org/officeDocument/2006/relationships/tags" Target="../tags/tag139.xml" /><Relationship Id="rId9" Type="http://schemas.openxmlformats.org/officeDocument/2006/relationships/tags" Target="../tags/tag140.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5.xml" /><Relationship Id="rId3" Type="http://schemas.openxmlformats.org/officeDocument/2006/relationships/tags" Target="../tags/tag6.xml" /><Relationship Id="rId4" Type="http://schemas.openxmlformats.org/officeDocument/2006/relationships/tags" Target="../tags/tag7.xml" /><Relationship Id="rId5" Type="http://schemas.openxmlformats.org/officeDocument/2006/relationships/tags" Target="../tags/tag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9.xml" /><Relationship Id="rId3" Type="http://schemas.openxmlformats.org/officeDocument/2006/relationships/tags" Target="../tags/tag10.xml" /><Relationship Id="rId4" Type="http://schemas.openxmlformats.org/officeDocument/2006/relationships/tags" Target="../tags/tag11.xml" /><Relationship Id="rId5" Type="http://schemas.openxmlformats.org/officeDocument/2006/relationships/tags" Target="../tags/tag12.xml" /><Relationship Id="rId6" Type="http://schemas.openxmlformats.org/officeDocument/2006/relationships/tags" Target="../tags/tag1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4.xml" /><Relationship Id="rId3" Type="http://schemas.openxmlformats.org/officeDocument/2006/relationships/tags" Target="../tags/tag15.xml" /><Relationship Id="rId4" Type="http://schemas.openxmlformats.org/officeDocument/2006/relationships/tags" Target="../tags/tag16.xml" /><Relationship Id="rId5" Type="http://schemas.openxmlformats.org/officeDocument/2006/relationships/tags" Target="../tags/tag17.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8.xml" /><Relationship Id="rId3" Type="http://schemas.openxmlformats.org/officeDocument/2006/relationships/tags" Target="../tags/tag19.xml" /><Relationship Id="rId4" Type="http://schemas.openxmlformats.org/officeDocument/2006/relationships/tags" Target="../tags/tag20.xml" /><Relationship Id="rId5" Type="http://schemas.openxmlformats.org/officeDocument/2006/relationships/tags" Target="../tags/tag21.xml" /><Relationship Id="rId6" Type="http://schemas.openxmlformats.org/officeDocument/2006/relationships/image" Target="../media/image6.png" /><Relationship Id="rId7" Type="http://schemas.microsoft.com/office/2007/relationships/media" Target="../media/media1.mp3" /><Relationship Id="rId8" Type="http://schemas.microsoft.com/office/2007/relationships/media" Target="../media/media1.mp3"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30.xml" /><Relationship Id="rId11" Type="http://schemas.openxmlformats.org/officeDocument/2006/relationships/tags" Target="../tags/tag31.xml" /><Relationship Id="rId12" Type="http://schemas.openxmlformats.org/officeDocument/2006/relationships/tags" Target="../tags/tag32.xml" /><Relationship Id="rId13" Type="http://schemas.openxmlformats.org/officeDocument/2006/relationships/tags" Target="../tags/tag33.xml" /><Relationship Id="rId14" Type="http://schemas.openxmlformats.org/officeDocument/2006/relationships/tags" Target="../tags/tag34.xml" /><Relationship Id="rId2" Type="http://schemas.openxmlformats.org/officeDocument/2006/relationships/tags" Target="../tags/tag22.xml" /><Relationship Id="rId3" Type="http://schemas.openxmlformats.org/officeDocument/2006/relationships/tags" Target="../tags/tag23.xml" /><Relationship Id="rId4" Type="http://schemas.openxmlformats.org/officeDocument/2006/relationships/tags" Target="../tags/tag24.xml" /><Relationship Id="rId5" Type="http://schemas.openxmlformats.org/officeDocument/2006/relationships/tags" Target="../tags/tag25.xml" /><Relationship Id="rId6" Type="http://schemas.openxmlformats.org/officeDocument/2006/relationships/tags" Target="../tags/tag26.xml" /><Relationship Id="rId7" Type="http://schemas.openxmlformats.org/officeDocument/2006/relationships/tags" Target="../tags/tag27.xml" /><Relationship Id="rId8" Type="http://schemas.openxmlformats.org/officeDocument/2006/relationships/tags" Target="../tags/tag28.xml" /><Relationship Id="rId9" Type="http://schemas.openxmlformats.org/officeDocument/2006/relationships/tags" Target="../tags/tag29.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tags" Target="../tags/tag37.xml" /><Relationship Id="rId5" Type="http://schemas.openxmlformats.org/officeDocument/2006/relationships/tags" Target="../tags/tag3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47.xml" /><Relationship Id="rId11" Type="http://schemas.openxmlformats.org/officeDocument/2006/relationships/tags" Target="../tags/tag48.xml" /><Relationship Id="rId12" Type="http://schemas.openxmlformats.org/officeDocument/2006/relationships/tags" Target="../tags/tag49.xml" /><Relationship Id="rId13" Type="http://schemas.openxmlformats.org/officeDocument/2006/relationships/tags" Target="../tags/tag50.xml" /><Relationship Id="rId14" Type="http://schemas.openxmlformats.org/officeDocument/2006/relationships/tags" Target="../tags/tag51.xml" /><Relationship Id="rId15" Type="http://schemas.openxmlformats.org/officeDocument/2006/relationships/tags" Target="../tags/tag52.xml" /><Relationship Id="rId2" Type="http://schemas.openxmlformats.org/officeDocument/2006/relationships/tags" Target="../tags/tag39.xml" /><Relationship Id="rId3" Type="http://schemas.openxmlformats.org/officeDocument/2006/relationships/tags" Target="../tags/tag40.xml" /><Relationship Id="rId4" Type="http://schemas.openxmlformats.org/officeDocument/2006/relationships/tags" Target="../tags/tag41.xml" /><Relationship Id="rId5" Type="http://schemas.openxmlformats.org/officeDocument/2006/relationships/tags" Target="../tags/tag42.xml" /><Relationship Id="rId6" Type="http://schemas.openxmlformats.org/officeDocument/2006/relationships/tags" Target="../tags/tag43.xml" /><Relationship Id="rId7" Type="http://schemas.openxmlformats.org/officeDocument/2006/relationships/tags" Target="../tags/tag44.xml" /><Relationship Id="rId8" Type="http://schemas.openxmlformats.org/officeDocument/2006/relationships/tags" Target="../tags/tag45.xml" /><Relationship Id="rId9" Type="http://schemas.openxmlformats.org/officeDocument/2006/relationships/tags" Target="../tags/tag46.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4098" name="Picture 11" title=""/>
          <p:cNvPicPr>
            <a:picLocks noChangeAspect="1"/>
          </p:cNvPicPr>
          <p:nvPr/>
        </p:nvPicPr>
        <p:blipFill>
          <a:blip r:embed="rId2"/>
          <a:stretch>
            <a:fillRect/>
          </a:stretch>
        </p:blipFill>
        <p:spPr>
          <a:xfrm>
            <a:off x="8256270" y="4581525"/>
            <a:ext cx="3903345" cy="2195830"/>
          </a:xfrm>
          <a:prstGeom prst="rect">
            <a:avLst/>
          </a:prstGeom>
          <a:noFill/>
          <a:ln>
            <a:noFill/>
            <a:miter lim="800000"/>
          </a:ln>
        </p:spPr>
      </p:pic>
      <p:sp>
        <p:nvSpPr>
          <p:cNvPr id="4099" name="Rectangle 2" title=""/>
          <p:cNvSpPr/>
          <p:nvPr>
            <p:custDataLst>
              <p:tags r:id="rId3"/>
            </p:custDataLst>
          </p:nvPr>
        </p:nvSpPr>
        <p:spPr>
          <a:xfrm>
            <a:off x="5375753" y="3788889"/>
            <a:ext cx="4314825" cy="645160"/>
          </a:xfrm>
          <a:prstGeom prst="rect">
            <a:avLst/>
          </a:prstGeom>
          <a:noFill/>
          <a:ln>
            <a:noFill/>
            <a:miter lim="800000"/>
          </a:ln>
        </p:spPr>
        <p:txBody>
          <a:bodyPr wrap="none" anchor="ctr" anchorCtr="0">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algn="ctr"/>
            <a:r>
              <a:rPr lang="en-US" altLang="en-US" sz="3600" b="1">
                <a:solidFill>
                  <a:schemeClr val="tx2"/>
                </a:solidFill>
                <a:latin typeface="仿宋" panose="02010609060101010101" pitchFamily="1" charset="-122"/>
                <a:ea typeface="仿宋" panose="02010609060101010101" pitchFamily="1" charset="-122"/>
              </a:rPr>
              <a:t>——</a:t>
            </a:r>
            <a:r>
              <a:rPr lang="zh-CN" altLang="en-US" sz="3600" b="1">
                <a:solidFill>
                  <a:schemeClr val="tx2"/>
                </a:solidFill>
                <a:latin typeface="Aharoni" pitchFamily="2" charset="-79"/>
                <a:ea typeface="仿宋" panose="02010609060101010101" pitchFamily="1" charset="-122"/>
              </a:rPr>
              <a:t>至纯至美的情歌</a:t>
            </a:r>
            <a:endParaRPr lang="zh-CN" altLang="en-US" sz="3600" b="1">
              <a:solidFill>
                <a:schemeClr val="tx2"/>
              </a:solidFill>
              <a:latin typeface="Aharoni" pitchFamily="2" charset="-79"/>
              <a:ea typeface="仿宋" panose="02010609060101010101" pitchFamily="1" charset="-122"/>
            </a:endParaRPr>
          </a:p>
        </p:txBody>
      </p:sp>
      <p:pic>
        <p:nvPicPr>
          <p:cNvPr id="2054" name="Picture 6" title=""/>
          <p:cNvPicPr>
            <a:picLocks noChangeAspect="1" noChangeArrowheads="1"/>
          </p:cNvPicPr>
          <p:nvPr>
            <p:custDataLst>
              <p:tags r:id="rId5"/>
            </p:custDataLst>
          </p:nvPr>
        </p:nvPicPr>
        <p:blipFill>
          <a:blip r:embed="rId4">
            <a:extLst>
              <a:ext uri="{28A0092B-C50C-407E-A947-70E740481C1C}">
                <a14:useLocalDpi xmlns:a14="http://schemas.microsoft.com/office/drawing/2010/main" val="0"/>
              </a:ext>
            </a:extLst>
          </a:blip>
          <a:stretch>
            <a:fillRect/>
          </a:stretch>
        </p:blipFill>
        <p:spPr bwMode="auto">
          <a:xfrm>
            <a:off x="3575685" y="1917065"/>
            <a:ext cx="32131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2" name="图片 1" title=""/>
          <p:cNvPicPr>
            <a:picLocks noChangeAspect="1"/>
          </p:cNvPicPr>
          <p:nvPr/>
        </p:nvPicPr>
        <p:blipFill>
          <a:blip r:embed="rId6"/>
          <a:stretch>
            <a:fillRect/>
          </a:stretch>
        </p:blipFill>
        <p:spPr>
          <a:xfrm>
            <a:off x="9759315" y="45085"/>
            <a:ext cx="2328545" cy="728345"/>
          </a:xfrm>
          <a:prstGeom prst="rect">
            <a:avLst/>
          </a:prstGeom>
        </p:spPr>
      </p:pic>
      <p:sp>
        <p:nvSpPr>
          <p:cNvPr id="14" name="圆角矩形 13" title=""/>
          <p:cNvSpPr/>
          <p:nvPr userDrawn="1">
            <p:custDataLst>
              <p:tags r:id="rId7"/>
            </p:custDataLst>
          </p:nvPr>
        </p:nvSpPr>
        <p:spPr bwMode="auto">
          <a:xfrm>
            <a:off x="119380" y="116840"/>
            <a:ext cx="6456045" cy="543560"/>
          </a:xfrm>
          <a:prstGeom prst="roundRect">
            <a:avLst/>
          </a:prstGeom>
          <a:noFill/>
          <a:ln w="9525" cap="flat" cmpd="sng" algn="ctr">
            <a:noFill/>
            <a:prstDash val="solid"/>
            <a:round/>
            <a:headEnd type="none" w="med" len="med"/>
            <a:tailEnd type="none" w="med" len="med"/>
          </a:ln>
        </p:spPr>
        <p:txBody>
          <a:bodyPr vert="horz" wrap="square" lIns="68580" tIns="34290" rIns="68580" bIns="34290" numCol="1" rtlCol="0" anchor="t" anchorCtr="0" compatLnSpc="1"/>
          <a:lstStyle>
            <a:defPPr>
              <a:defRPr lang="en-US"/>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2" charset="0"/>
                <a:ea typeface="黑体" panose="02010609060101010101" pitchFamily="49" charset="-122"/>
              </a:defRPr>
            </a:lvl1pPr>
            <a:lvl2pPr marL="45720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2" charset="0"/>
                <a:ea typeface="黑体" panose="02010609060101010101" pitchFamily="49" charset="-122"/>
              </a:defRPr>
            </a:lvl2pPr>
            <a:lvl3pPr marL="91440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2" charset="0"/>
                <a:ea typeface="黑体" panose="02010609060101010101" pitchFamily="49" charset="-122"/>
              </a:defRPr>
            </a:lvl3pPr>
            <a:lvl4pPr marL="137160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2" charset="0"/>
                <a:ea typeface="黑体" panose="02010609060101010101" pitchFamily="49" charset="-122"/>
              </a:defRPr>
            </a:lvl4pPr>
            <a:lvl5pPr marL="182880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2" charset="0"/>
                <a:ea typeface="黑体" panose="02010609060101010101" pitchFamily="49" charset="-122"/>
              </a:defRPr>
            </a:lvl5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1" i="0" u="none" strike="noStrike" kern="0" cap="none" spc="0" normalizeH="0" baseline="0" noProof="0">
                <a:solidFill>
                  <a:schemeClr val="tx1"/>
                </a:solidFill>
                <a:effectLst>
                  <a:outerShdw blurRad="38100" dist="25400" dir="5400000" algn="ctr" rotWithShape="0">
                    <a:srgbClr val="6E747A">
                      <a:alpha val="43000"/>
                    </a:srgbClr>
                  </a:outerShdw>
                </a:effectLst>
                <a:uLnTx/>
                <a:uFillTx/>
                <a:latin typeface="华文楷体" panose="02010600040101010101" pitchFamily="2" charset="-122"/>
                <a:ea typeface="华文楷体" panose="02010600040101010101" pitchFamily="2" charset="-122"/>
              </a:rPr>
              <a:t>【中职专用】统编版·基础模块（上册）</a:t>
            </a:r>
            <a:endParaRPr kumimoji="0" lang="zh-CN" altLang="en-US" sz="2800" b="1" i="0" u="none" strike="noStrike" kern="0" cap="none" spc="0" normalizeH="0" baseline="0" noProof="0">
              <a:solidFill>
                <a:schemeClr val="tx1"/>
              </a:solidFill>
              <a:effectLst>
                <a:outerShdw blurRad="38100" dist="25400" dir="5400000" algn="ctr" rotWithShape="0">
                  <a:srgbClr val="6E747A">
                    <a:alpha val="43000"/>
                  </a:srgbClr>
                </a:outerShdw>
              </a:effectLst>
              <a:uLnTx/>
              <a:uFillTx/>
              <a:latin typeface="华文楷体" panose="02010600040101010101" pitchFamily="2" charset="-122"/>
              <a:ea typeface="华文楷体" panose="020106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p:cTn id="7" dur="1" fill="hold"/>
                                        <p:tgtEl>
                                          <p:spTgt spid="4099"/>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文本研读</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25603" name="文本占位符 25602" title=""/>
          <p:cNvSpPr>
            <a:spLocks noGrp="1"/>
          </p:cNvSpPr>
          <p:nvPr>
            <p:custDataLst>
              <p:tags r:id="rId6"/>
            </p:custDataLst>
          </p:nvPr>
        </p:nvSpPr>
        <p:spPr>
          <a:xfrm>
            <a:off x="1631315" y="836930"/>
            <a:ext cx="8229600" cy="4525963"/>
          </a:xfrm>
        </p:spPr>
        <p:txBody>
          <a:bodyPr/>
          <a:lstStyle>
            <a:lvl1pPr marL="457200" indent="-457200" algn="l" defTabSz="1219200" eaLnBrk="0" fontAlgn="base" hangingPunct="0">
              <a:lnSpc>
                <a:spcPct val="100000"/>
              </a:lnSpc>
              <a:spcBef>
                <a:spcPts val="130"/>
              </a:spcBef>
              <a:spcAft>
                <a:spcPct val="0"/>
              </a:spcAft>
              <a:buClrTx/>
              <a:buSzTx/>
              <a:buFontTx/>
              <a:buChar char="•"/>
              <a:defRPr sz="4265" b="0" i="0" u="none" baseline="0">
                <a:solidFill>
                  <a:schemeClr val="tx1"/>
                </a:solidFill>
                <a:effectLst/>
                <a:latin typeface="Arial"/>
                <a:ea typeface="宋体" panose="02010600030101010101" pitchFamily="2" charset="-122"/>
              </a:defRPr>
            </a:lvl1pPr>
            <a:lvl2pPr marL="990600" indent="-381000" algn="l" defTabSz="1219200" eaLnBrk="0" fontAlgn="base" hangingPunct="0">
              <a:lnSpc>
                <a:spcPct val="100000"/>
              </a:lnSpc>
              <a:spcBef>
                <a:spcPts val="130"/>
              </a:spcBef>
              <a:spcAft>
                <a:spcPct val="0"/>
              </a:spcAft>
              <a:buClrTx/>
              <a:buSzTx/>
              <a:buFontTx/>
              <a:buChar char="–"/>
              <a:defRPr sz="3735" b="0" i="0" u="none" baseline="0">
                <a:solidFill>
                  <a:schemeClr val="tx1"/>
                </a:solidFill>
                <a:effectLst/>
                <a:latin typeface="Arial"/>
                <a:ea typeface="宋体" panose="02010600030101010101" pitchFamily="2" charset="-122"/>
              </a:defRPr>
            </a:lvl2pPr>
            <a:lvl3pPr marL="1524000" indent="-304800" algn="l" defTabSz="1219200" eaLnBrk="0" fontAlgn="base" hangingPunct="0">
              <a:lnSpc>
                <a:spcPct val="100000"/>
              </a:lnSpc>
              <a:spcBef>
                <a:spcPts val="130"/>
              </a:spcBef>
              <a:spcAft>
                <a:spcPct val="0"/>
              </a:spcAft>
              <a:buClrTx/>
              <a:buSzTx/>
              <a:buFontTx/>
              <a:buChar char="•"/>
              <a:defRPr sz="3200" b="0" i="0" u="none" baseline="0">
                <a:solidFill>
                  <a:schemeClr val="tx1"/>
                </a:solidFill>
                <a:effectLst/>
                <a:latin typeface="Arial"/>
                <a:ea typeface="宋体" panose="02010600030101010101" pitchFamily="2" charset="-122"/>
              </a:defRPr>
            </a:lvl3pPr>
            <a:lvl4pPr marL="2133600" indent="-304800" algn="l" defTabSz="1219200" eaLnBrk="0" fontAlgn="base" hangingPunct="0">
              <a:lnSpc>
                <a:spcPct val="100000"/>
              </a:lnSpc>
              <a:spcBef>
                <a:spcPts val="130"/>
              </a:spcBef>
              <a:spcAft>
                <a:spcPct val="0"/>
              </a:spcAft>
              <a:buClrTx/>
              <a:buSzTx/>
              <a:buFontTx/>
              <a:buChar char="–"/>
              <a:defRPr sz="2665" b="0" i="0" u="none" baseline="0">
                <a:solidFill>
                  <a:schemeClr val="tx1"/>
                </a:solidFill>
                <a:effectLst/>
                <a:latin typeface="Arial"/>
                <a:ea typeface="宋体" panose="02010600030101010101" pitchFamily="2" charset="-122"/>
              </a:defRPr>
            </a:lvl4pPr>
            <a:lvl5pPr marL="2743200" indent="-304800" algn="l" defTabSz="1219200" eaLnBrk="0" fontAlgn="base" hangingPunct="0">
              <a:lnSpc>
                <a:spcPct val="100000"/>
              </a:lnSpc>
              <a:spcBef>
                <a:spcPts val="130"/>
              </a:spcBef>
              <a:spcAft>
                <a:spcPct val="0"/>
              </a:spcAft>
              <a:buClrTx/>
              <a:buSzTx/>
              <a:buFontTx/>
              <a:buChar char="»"/>
              <a:defRPr sz="2665" b="0" i="0" u="none" baseline="0">
                <a:solidFill>
                  <a:schemeClr val="tx1"/>
                </a:solidFill>
                <a:effectLst/>
                <a:latin typeface="Arial"/>
                <a:ea typeface="宋体" panose="02010600030101010101" pitchFamily="2" charset="-122"/>
              </a:defRPr>
            </a:lvl5pPr>
          </a:lstStyle>
          <a:p>
            <a:endParaRPr lang="zh-CN" altLang="en-US" b="1"/>
          </a:p>
          <a:p>
            <a:pPr marL="0" indent="0">
              <a:buNone/>
            </a:pPr>
            <a:r>
              <a:rPr lang="zh-CN" altLang="en-US" sz="3600" b="1">
                <a:ea typeface="微软雅黑" panose="020b0503020204020204" charset="-122"/>
                <a:sym typeface="Arial" panose="020b0604020202020204" pitchFamily="34" charset="0"/>
              </a:rPr>
              <a:t>自</a:t>
            </a:r>
            <a:r>
              <a:rPr lang="zh-CN" altLang="en-US" sz="3600" b="1">
                <a:solidFill>
                  <a:srgbClr val="FF0000"/>
                </a:solidFill>
                <a:ea typeface="微软雅黑" panose="020b0503020204020204" charset="-122"/>
                <a:sym typeface="Arial" panose="020b0604020202020204" pitchFamily="34" charset="0"/>
              </a:rPr>
              <a:t>牧</a:t>
            </a:r>
            <a:r>
              <a:rPr lang="zh-CN" altLang="en-US" sz="3600" b="1">
                <a:ea typeface="微软雅黑" panose="020b0503020204020204" charset="-122"/>
                <a:sym typeface="Arial" panose="020b0604020202020204" pitchFamily="34" charset="0"/>
              </a:rPr>
              <a:t>     </a:t>
            </a:r>
            <a:r>
              <a:rPr lang="zh-CN" altLang="en-US" sz="3600" b="1">
                <a:solidFill>
                  <a:srgbClr val="FF0000"/>
                </a:solidFill>
                <a:ea typeface="微软雅黑" panose="020b0503020204020204" charset="-122"/>
                <a:sym typeface="Arial" panose="020b0604020202020204" pitchFamily="34" charset="0"/>
              </a:rPr>
              <a:t>归    荑</a:t>
            </a:r>
            <a:r>
              <a:rPr lang="zh-CN" altLang="en-US" sz="3600" b="1">
                <a:ea typeface="微软雅黑" panose="020b0503020204020204" charset="-122"/>
                <a:sym typeface="Arial" panose="020b0604020202020204" pitchFamily="34" charset="0"/>
              </a:rPr>
              <a:t>，       </a:t>
            </a:r>
            <a:r>
              <a:rPr lang="zh-CN" altLang="en-US" sz="3600" b="1">
                <a:solidFill>
                  <a:srgbClr val="FF0000"/>
                </a:solidFill>
                <a:ea typeface="微软雅黑" panose="020b0503020204020204" charset="-122"/>
                <a:sym typeface="Arial" panose="020b0604020202020204" pitchFamily="34" charset="0"/>
              </a:rPr>
              <a:t>洵</a:t>
            </a:r>
            <a:r>
              <a:rPr lang="zh-CN" altLang="en-US" sz="3600" b="1">
                <a:ea typeface="微软雅黑" panose="020b0503020204020204" charset="-122"/>
                <a:sym typeface="Arial" panose="020b0604020202020204" pitchFamily="34" charset="0"/>
              </a:rPr>
              <a:t>美且异。</a:t>
            </a:r>
            <a:endParaRPr lang="zh-CN" altLang="en-US" sz="3600" b="1">
              <a:ea typeface="微软雅黑" panose="020b0503020204020204" charset="-122"/>
              <a:sym typeface="Arial" panose="020b0604020202020204" pitchFamily="34" charset="0"/>
            </a:endParaRPr>
          </a:p>
          <a:p>
            <a:endParaRPr lang="zh-CN" altLang="en-US" sz="3600" b="1">
              <a:ea typeface="微软雅黑" panose="020b0503020204020204" charset="-122"/>
            </a:endParaRPr>
          </a:p>
          <a:p>
            <a:endParaRPr lang="zh-CN" altLang="en-US" sz="3600" b="1">
              <a:ea typeface="微软雅黑" panose="020b0503020204020204" charset="-122"/>
            </a:endParaRPr>
          </a:p>
          <a:p>
            <a:pPr marL="0" indent="0">
              <a:buNone/>
            </a:pPr>
            <a:r>
              <a:rPr lang="zh-CN" altLang="en-US" sz="3600" b="1">
                <a:solidFill>
                  <a:srgbClr val="FF0000"/>
                </a:solidFill>
                <a:ea typeface="微软雅黑" panose="020b0503020204020204" charset="-122"/>
                <a:sym typeface="Arial" panose="020b0604020202020204" pitchFamily="34" charset="0"/>
              </a:rPr>
              <a:t>匪        女   </a:t>
            </a:r>
            <a:r>
              <a:rPr lang="zh-CN" altLang="en-US" sz="3600" b="1">
                <a:ea typeface="微软雅黑" panose="020b0503020204020204" charset="-122"/>
                <a:sym typeface="Arial" panose="020b0604020202020204" pitchFamily="34" charset="0"/>
              </a:rPr>
              <a:t>之为美，美人之</a:t>
            </a:r>
            <a:r>
              <a:rPr lang="zh-CN" altLang="en-US" sz="3600" b="1">
                <a:solidFill>
                  <a:srgbClr val="FF0000"/>
                </a:solidFill>
                <a:ea typeface="微软雅黑" panose="020b0503020204020204" charset="-122"/>
                <a:sym typeface="Arial" panose="020b0604020202020204" pitchFamily="34" charset="0"/>
              </a:rPr>
              <a:t>贻</a:t>
            </a:r>
            <a:endParaRPr lang="zh-CN" altLang="en-US" sz="3600" b="1">
              <a:solidFill>
                <a:srgbClr val="FF0000"/>
              </a:solidFill>
              <a:ea typeface="微软雅黑" panose="020b0503020204020204" charset="-122"/>
              <a:sym typeface="Arial" panose="020b0604020202020204" pitchFamily="34" charset="0"/>
            </a:endParaRPr>
          </a:p>
          <a:p>
            <a:endParaRPr lang="zh-CN" altLang="en-US" sz="3600" b="1"/>
          </a:p>
          <a:p>
            <a:endParaRPr lang="zh-CN" altLang="en-US" sz="3600" b="1">
              <a:ea typeface="微软雅黑" panose="020b0503020204020204" charset="-122"/>
            </a:endParaRPr>
          </a:p>
        </p:txBody>
      </p:sp>
      <p:sp>
        <p:nvSpPr>
          <p:cNvPr id="25604" name="矩形标注 25603" title=""/>
          <p:cNvSpPr/>
          <p:nvPr>
            <p:custDataLst>
              <p:tags r:id="rId7"/>
            </p:custDataLst>
          </p:nvPr>
        </p:nvSpPr>
        <p:spPr>
          <a:xfrm>
            <a:off x="2613660" y="979170"/>
            <a:ext cx="3086100" cy="431800"/>
          </a:xfrm>
          <a:prstGeom prst="wedgeRectCallout">
            <a:avLst>
              <a:gd name="adj1" fmla="val 7572"/>
              <a:gd name="adj2" fmla="val 87794"/>
            </a:avLst>
          </a:prstGeom>
          <a:noFill/>
          <a:ln w="9525" cap="flat" cmpd="sng">
            <a:solidFill>
              <a:schemeClr val="tx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白茅牙，爱情的象征</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5605" name="矩形标注 25604" title=""/>
          <p:cNvSpPr/>
          <p:nvPr>
            <p:custDataLst>
              <p:tags r:id="rId8"/>
            </p:custDataLst>
          </p:nvPr>
        </p:nvSpPr>
        <p:spPr>
          <a:xfrm flipH="1" flipV="1">
            <a:off x="1415415" y="2204720"/>
            <a:ext cx="2879725" cy="440690"/>
          </a:xfrm>
          <a:prstGeom prst="wedgeRectCallout">
            <a:avLst>
              <a:gd name="adj1" fmla="val -23384"/>
              <a:gd name="adj2" fmla="val 89193"/>
            </a:avLst>
          </a:prstGeom>
          <a:noFill/>
          <a:ln w="9525" cap="flat" cmpd="sng">
            <a:solidFill>
              <a:schemeClr val="tx1"/>
            </a:solidFill>
            <a:prstDash val="solid"/>
            <a:miter/>
            <a:headEnd type="none" w="med" len="med"/>
            <a:tailEnd type="none" w="med" len="med"/>
          </a:ln>
        </p:spPr>
        <p:txBody>
          <a:bodyPr rot="10800000"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kuì</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，通“馈”，赠送）</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endParaRPr>
          </a:p>
        </p:txBody>
      </p:sp>
      <p:sp>
        <p:nvSpPr>
          <p:cNvPr id="25606" name="矩形标注 25605" title=""/>
          <p:cNvSpPr/>
          <p:nvPr>
            <p:custDataLst>
              <p:tags r:id="rId9"/>
            </p:custDataLst>
          </p:nvPr>
        </p:nvSpPr>
        <p:spPr>
          <a:xfrm>
            <a:off x="6240145" y="2770188"/>
            <a:ext cx="1441450" cy="440055"/>
          </a:xfrm>
          <a:prstGeom prst="wedgeRectCallout">
            <a:avLst>
              <a:gd name="adj1" fmla="val 33568"/>
              <a:gd name="adj2" fmla="val 75324"/>
            </a:avLst>
          </a:prstGeom>
          <a:noFill/>
          <a:ln w="9525" cap="flat" cmpd="sng">
            <a:solidFill>
              <a:schemeClr val="tx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sym typeface="Arial" panose="020b0604020202020204" pitchFamily="34" charset="0"/>
              </a:rPr>
              <a:t>赠送</a:t>
            </a:r>
            <a:endParaRPr lang="zh-CN" altLang="en-US" sz="2400" b="1">
              <a:solidFill>
                <a:srgbClr val="0070C0"/>
              </a:solidFill>
              <a:latin typeface="华文楷体" panose="02010600040101010101" pitchFamily="2" charset="-122"/>
              <a:ea typeface="华文楷体" panose="02010600040101010101" pitchFamily="2" charset="-122"/>
              <a:sym typeface="Arial" panose="020b0604020202020204" pitchFamily="34" charset="0"/>
            </a:endParaRPr>
          </a:p>
        </p:txBody>
      </p:sp>
      <p:sp>
        <p:nvSpPr>
          <p:cNvPr id="25607" name="矩形标注 25606" title=""/>
          <p:cNvSpPr/>
          <p:nvPr>
            <p:custDataLst>
              <p:tags r:id="rId10"/>
            </p:custDataLst>
          </p:nvPr>
        </p:nvSpPr>
        <p:spPr>
          <a:xfrm>
            <a:off x="5951855" y="980440"/>
            <a:ext cx="3563620" cy="430530"/>
          </a:xfrm>
          <a:prstGeom prst="wedgeRectCallout">
            <a:avLst>
              <a:gd name="adj1" fmla="val -39665"/>
              <a:gd name="adj2" fmla="val 89675"/>
            </a:avLst>
          </a:prstGeom>
          <a:noFill/>
          <a:ln w="9525" cap="flat" cmpd="sng">
            <a:solidFill>
              <a:schemeClr val="tx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xún</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，的确，确实，</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实在</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endParaRPr>
          </a:p>
        </p:txBody>
      </p:sp>
      <p:sp>
        <p:nvSpPr>
          <p:cNvPr id="25608" name="矩形标注 25607" title=""/>
          <p:cNvSpPr/>
          <p:nvPr>
            <p:custDataLst>
              <p:tags r:id="rId11"/>
            </p:custDataLst>
          </p:nvPr>
        </p:nvSpPr>
        <p:spPr>
          <a:xfrm>
            <a:off x="1271270" y="3860800"/>
            <a:ext cx="5507990" cy="440690"/>
          </a:xfrm>
          <a:prstGeom prst="wedgeRectCallout">
            <a:avLst>
              <a:gd name="adj1" fmla="val -12370"/>
              <a:gd name="adj2" fmla="val -74063"/>
            </a:avLst>
          </a:prstGeom>
          <a:noFill/>
          <a:ln w="9525" cap="flat" cmpd="sng">
            <a:solidFill>
              <a:schemeClr val="tx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rǔ</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，通“汝”，你，</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此处指“荑”。</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 </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5609" name="矩形标注 25608" title=""/>
          <p:cNvSpPr/>
          <p:nvPr>
            <p:custDataLst>
              <p:tags r:id="rId12"/>
            </p:custDataLst>
          </p:nvPr>
        </p:nvSpPr>
        <p:spPr>
          <a:xfrm flipV="1">
            <a:off x="836930" y="2780665"/>
            <a:ext cx="2916555" cy="431800"/>
          </a:xfrm>
          <a:prstGeom prst="wedgeRectCallout">
            <a:avLst>
              <a:gd name="adj1" fmla="val -3894"/>
              <a:gd name="adj2" fmla="val -72042"/>
            </a:avLst>
          </a:prstGeom>
          <a:noFill/>
          <a:ln w="9525" cap="flat" cmpd="sng">
            <a:solidFill>
              <a:schemeClr val="tx1"/>
            </a:solidFill>
            <a:prstDash val="solid"/>
            <a:miter/>
            <a:headEnd type="none" w="med" len="med"/>
            <a:tailEnd type="none" w="med" len="med"/>
          </a:ln>
        </p:spPr>
        <p:txBody>
          <a:bodyPr rot="10800000"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fēi,</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通“非”，不是 </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5610" name="矩形标注 25609" title=""/>
          <p:cNvSpPr/>
          <p:nvPr>
            <p:custDataLst>
              <p:tags r:id="rId13"/>
            </p:custDataLst>
          </p:nvPr>
        </p:nvSpPr>
        <p:spPr>
          <a:xfrm flipH="1" flipV="1">
            <a:off x="1055370" y="980440"/>
            <a:ext cx="1440180" cy="438150"/>
          </a:xfrm>
          <a:prstGeom prst="wedgeRectCallout">
            <a:avLst>
              <a:gd name="adj1" fmla="val -45811"/>
              <a:gd name="adj2" fmla="val -75942"/>
            </a:avLst>
          </a:prstGeom>
          <a:noFill/>
          <a:ln w="9525" cap="flat" cmpd="sng">
            <a:solidFill>
              <a:schemeClr val="tx1"/>
            </a:solidFill>
            <a:prstDash val="solid"/>
            <a:miter/>
            <a:headEnd type="none" w="med" len="med"/>
            <a:tailEnd type="none" w="med" len="med"/>
          </a:ln>
        </p:spPr>
        <p:txBody>
          <a:bodyPr rot="10800000"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rPr>
              <a:t>野外</a:t>
            </a:r>
            <a:endParaRPr lang="zh-CN" altLang="en-US" sz="2400" b="1">
              <a:solidFill>
                <a:srgbClr val="0070C0"/>
              </a:solidFill>
              <a:latin typeface="华文楷体" panose="02010600040101010101" pitchFamily="2" charset="-122"/>
              <a:ea typeface="华文楷体" panose="02010600040101010101" pitchFamily="2" charset="-122"/>
            </a:endParaRPr>
          </a:p>
        </p:txBody>
      </p:sp>
      <p:sp>
        <p:nvSpPr>
          <p:cNvPr id="67587" name="Rectangle 3" title=""/>
          <p:cNvSpPr>
            <a:spLocks noChangeArrowheads="1"/>
          </p:cNvSpPr>
          <p:nvPr>
            <p:custDataLst>
              <p:tags r:id="rId14"/>
            </p:custDataLst>
          </p:nvPr>
        </p:nvSpPr>
        <p:spPr bwMode="auto">
          <a:xfrm>
            <a:off x="983615" y="4653280"/>
            <a:ext cx="10473055" cy="1173480"/>
          </a:xfrm>
          <a:prstGeom prst="rect">
            <a:avLst/>
          </a:prstGeom>
          <a:noFill/>
          <a:ln w="9525">
            <a:noFill/>
            <a:miter lim="800000"/>
          </a:ln>
          <a:effectLst/>
        </p:spPr>
        <p:txBody>
          <a:bodyPr wrap="square">
            <a:spAutoFit/>
          </a:bodyPr>
          <a:lstStyle/>
          <a:p>
            <a:pPr>
              <a:lnSpc>
                <a:spcPct val="110000"/>
              </a:lnSpc>
              <a:buFontTx/>
            </a:pPr>
            <a:r>
              <a:rPr lang="zh-CN" altLang="en-US" sz="3200" b="1">
                <a:effectLst/>
                <a:latin typeface="楷体" panose="02010609060101010101" pitchFamily="49" charset="-122"/>
                <a:ea typeface="楷体" panose="02010609060101010101" pitchFamily="49" charset="-122"/>
                <a:cs typeface="楷体" panose="02010609060101010101" pitchFamily="49" charset="-122"/>
              </a:rPr>
              <a:t>姑娘送给他的“荑”，既好看又奇异，自己特别喜爱，因为其中蕴含姑娘相赠的情意</a:t>
            </a:r>
            <a:r>
              <a:rPr lang="en-US" altLang="zh-CN" sz="3200" b="1">
                <a:effectLst/>
                <a:latin typeface="楷体" panose="02010609060101010101" pitchFamily="49" charset="-122"/>
                <a:ea typeface="楷体" panose="02010609060101010101" pitchFamily="49" charset="-122"/>
                <a:cs typeface="楷体" panose="02010609060101010101" pitchFamily="49" charset="-122"/>
              </a:rPr>
              <a:t>——“</a:t>
            </a:r>
            <a:r>
              <a:rPr lang="zh-CN" altLang="en-US" sz="3200" b="1">
                <a:effectLst/>
                <a:latin typeface="楷体" panose="02010609060101010101" pitchFamily="49" charset="-122"/>
                <a:ea typeface="楷体" panose="02010609060101010101" pitchFamily="49" charset="-122"/>
                <a:cs typeface="楷体" panose="02010609060101010101" pitchFamily="49" charset="-122"/>
              </a:rPr>
              <a:t>美人之贻”。</a:t>
            </a:r>
            <a:endParaRPr lang="zh-CN" altLang="en-US" sz="3200" b="1">
              <a:effectLst/>
              <a:latin typeface="楷体" panose="02010609060101010101" pitchFamily="49" charset="-122"/>
              <a:ea typeface="楷体" panose="02010609060101010101" pitchFamily="49" charset="-122"/>
              <a:cs typeface="楷体" panose="02010609060101010101" pitchFamily="49" charset="-122"/>
            </a:endParaRPr>
          </a:p>
        </p:txBody>
      </p:sp>
      <p:sp>
        <p:nvSpPr>
          <p:cNvPr id="65540" name="Rectangle 4" title=""/>
          <p:cNvSpPr/>
          <p:nvPr>
            <p:custDataLst>
              <p:tags r:id="rId15"/>
            </p:custDataLst>
          </p:nvPr>
        </p:nvSpPr>
        <p:spPr>
          <a:xfrm>
            <a:off x="7824470" y="5948998"/>
            <a:ext cx="3960813" cy="583565"/>
          </a:xfrm>
          <a:prstGeom prst="rect">
            <a:avLst/>
          </a:prstGeom>
          <a:noFill/>
          <a:ln w="22225" cap="flat" cmpd="sng">
            <a:solidFill>
              <a:schemeClr val="accent2"/>
            </a:solidFill>
            <a:prstDash val="sysDash"/>
            <a:miter/>
            <a:headEnd type="none" w="med" len="med"/>
            <a:tailEnd type="none" w="med" len="med"/>
          </a:ln>
        </p:spPr>
        <p:txBody>
          <a:bodyPr>
            <a:spAutoFit/>
          </a:bodyPr>
          <a:lstStyle/>
          <a:p>
            <a:pPr algn="ctr">
              <a:buFontTx/>
            </a:pPr>
            <a:r>
              <a:rPr lang="zh-CN" altLang="en-US" sz="3200" b="1">
                <a:solidFill>
                  <a:schemeClr val="tx1"/>
                </a:solidFill>
                <a:latin typeface="华文琥珀" panose="02010800040101010101" charset="-122"/>
                <a:ea typeface="华文琥珀" panose="02010800040101010101" charset="-122"/>
              </a:rPr>
              <a:t>写心理：忆荑草</a:t>
            </a:r>
            <a:endParaRPr lang="zh-CN" altLang="en-US" sz="3200" b="1">
              <a:solidFill>
                <a:schemeClr val="tx1"/>
              </a:solidFill>
              <a:latin typeface="华文琥珀" panose="02010800040101010101" charset="-122"/>
              <a:ea typeface="华文琥珀" panose="020108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7" presetClass="entr" presetSubtype="2"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 calcmode="lin" valueType="num">
                                      <p:cBhvr additive="base">
                                        <p:cTn id="7" dur="2000" fill="hold"/>
                                        <p:tgtEl>
                                          <p:spTgt spid="25603">
                                            <p:txEl>
                                              <p:pRg st="1" end="1"/>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5603">
                                            <p:txEl>
                                              <p:pRg st="1" end="1"/>
                                            </p:txEl>
                                          </p:spTgt>
                                        </p:tgtEl>
                                        <p:attrNameLst>
                                          <p:attrName>ppt_y</p:attrName>
                                        </p:attrNameLst>
                                      </p:cBhvr>
                                      <p:tavLst>
                                        <p:tav tm="0">
                                          <p:val>
                                            <p:strVal val="#ppt_y"/>
                                          </p:val>
                                        </p:tav>
                                        <p:tav tm="100000">
                                          <p:val>
                                            <p:strVal val="#ppt_y"/>
                                          </p:val>
                                        </p:tav>
                                      </p:tavLst>
                                    </p:anim>
                                  </p:childTnLst>
                                </p:cTn>
                              </p:par>
                              <p:par>
                                <p:cTn id="9" presetID="7" presetClass="entr" presetSubtype="2" fill="hold" nodeType="withEffect">
                                  <p:stCondLst>
                                    <p:cond delay="0"/>
                                  </p:stCondLst>
                                  <p:childTnLst>
                                    <p:set>
                                      <p:cBhvr>
                                        <p:cTn id="10" dur="1" fill="hold">
                                          <p:stCondLst>
                                            <p:cond delay="0"/>
                                          </p:stCondLst>
                                        </p:cTn>
                                        <p:tgtEl>
                                          <p:spTgt spid="25603">
                                            <p:txEl>
                                              <p:charRg st="30" end="53"/>
                                            </p:txEl>
                                          </p:spTgt>
                                        </p:tgtEl>
                                        <p:attrNameLst>
                                          <p:attrName>style.visibility</p:attrName>
                                        </p:attrNameLst>
                                      </p:cBhvr>
                                      <p:to>
                                        <p:strVal val="visible"/>
                                      </p:to>
                                    </p:set>
                                    <p:anim calcmode="lin" valueType="num">
                                      <p:cBhvr additive="base">
                                        <p:cTn id="11" dur="2000" fill="hold"/>
                                        <p:tgtEl>
                                          <p:spTgt spid="25603">
                                            <p:txEl>
                                              <p:charRg st="30" end="53"/>
                                            </p:txEl>
                                          </p:spTgt>
                                        </p:tgtEl>
                                        <p:attrNameLst>
                                          <p:attrName>ppt_x</p:attrName>
                                        </p:attrNameLst>
                                      </p:cBhvr>
                                      <p:tavLst>
                                        <p:tav tm="0">
                                          <p:val>
                                            <p:strVal val="1+#ppt_w/2"/>
                                          </p:val>
                                        </p:tav>
                                        <p:tav tm="100000">
                                          <p:val>
                                            <p:strVal val="#ppt_x"/>
                                          </p:val>
                                        </p:tav>
                                      </p:tavLst>
                                    </p:anim>
                                    <p:anim calcmode="lin" valueType="num">
                                      <p:cBhvr additive="base">
                                        <p:cTn id="12" dur="2000" fill="hold"/>
                                        <p:tgtEl>
                                          <p:spTgt spid="25603">
                                            <p:txEl>
                                              <p:charRg st="30" end="53"/>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5610"/>
                                        </p:tgtEl>
                                        <p:attrNameLst>
                                          <p:attrName>style.visibility</p:attrName>
                                        </p:attrNameLst>
                                      </p:cBhvr>
                                      <p:to>
                                        <p:strVal val="visible"/>
                                      </p:to>
                                    </p:set>
                                    <p:animEffect transition="in" filter="fade">
                                      <p:cBhvr>
                                        <p:cTn id="17" dur="1000"/>
                                        <p:tgtEl>
                                          <p:spTgt spid="25610"/>
                                        </p:tgtEl>
                                      </p:cBhvr>
                                    </p:animEffect>
                                    <p:anim calcmode="lin" valueType="num">
                                      <p:cBhvr>
                                        <p:cTn id="18" dur="1000" fill="hold"/>
                                        <p:tgtEl>
                                          <p:spTgt spid="25610"/>
                                        </p:tgtEl>
                                        <p:attrNameLst>
                                          <p:attrName>ppt_x</p:attrName>
                                        </p:attrNameLst>
                                      </p:cBhvr>
                                      <p:tavLst>
                                        <p:tav tm="0">
                                          <p:val>
                                            <p:strVal val="#ppt_x"/>
                                          </p:val>
                                        </p:tav>
                                        <p:tav tm="100000">
                                          <p:val>
                                            <p:strVal val="#ppt_x"/>
                                          </p:val>
                                        </p:tav>
                                      </p:tavLst>
                                    </p:anim>
                                    <p:anim calcmode="lin" valueType="num">
                                      <p:cBhvr>
                                        <p:cTn id="19" dur="1000" fill="hold"/>
                                        <p:tgtEl>
                                          <p:spTgt spid="25610"/>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5605"/>
                                        </p:tgtEl>
                                        <p:attrNameLst>
                                          <p:attrName>style.visibility</p:attrName>
                                        </p:attrNameLst>
                                      </p:cBhvr>
                                      <p:to>
                                        <p:strVal val="visible"/>
                                      </p:to>
                                    </p:set>
                                    <p:animEffect transition="in" filter="fade">
                                      <p:cBhvr>
                                        <p:cTn id="24" dur="1000"/>
                                        <p:tgtEl>
                                          <p:spTgt spid="25605"/>
                                        </p:tgtEl>
                                      </p:cBhvr>
                                    </p:animEffect>
                                    <p:anim calcmode="lin" valueType="num">
                                      <p:cBhvr>
                                        <p:cTn id="25" dur="1000" fill="hold"/>
                                        <p:tgtEl>
                                          <p:spTgt spid="25605"/>
                                        </p:tgtEl>
                                        <p:attrNameLst>
                                          <p:attrName>ppt_x</p:attrName>
                                        </p:attrNameLst>
                                      </p:cBhvr>
                                      <p:tavLst>
                                        <p:tav tm="0">
                                          <p:val>
                                            <p:strVal val="#ppt_x"/>
                                          </p:val>
                                        </p:tav>
                                        <p:tav tm="100000">
                                          <p:val>
                                            <p:strVal val="#ppt_x"/>
                                          </p:val>
                                        </p:tav>
                                      </p:tavLst>
                                    </p:anim>
                                    <p:anim calcmode="lin" valueType="num">
                                      <p:cBhvr>
                                        <p:cTn id="26" dur="1000" fill="hold"/>
                                        <p:tgtEl>
                                          <p:spTgt spid="25605"/>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25604"/>
                                        </p:tgtEl>
                                        <p:attrNameLst>
                                          <p:attrName>style.visibility</p:attrName>
                                        </p:attrNameLst>
                                      </p:cBhvr>
                                      <p:to>
                                        <p:strVal val="visible"/>
                                      </p:to>
                                    </p:set>
                                    <p:animEffect transition="in" filter="wipe(down)">
                                      <p:cBhvr>
                                        <p:cTn id="31" dur="580">
                                          <p:stCondLst>
                                            <p:cond delay="0"/>
                                          </p:stCondLst>
                                        </p:cTn>
                                        <p:tgtEl>
                                          <p:spTgt spid="25604"/>
                                        </p:tgtEl>
                                      </p:cBhvr>
                                    </p:animEffect>
                                    <p:anim calcmode="lin" valueType="num">
                                      <p:cBhvr>
                                        <p:cTn id="32" dur="1822">
                                          <p:stCondLst>
                                            <p:cond delay="0"/>
                                          </p:stCondLst>
                                        </p:cTn>
                                        <p:tgtEl>
                                          <p:spTgt spid="25604"/>
                                        </p:tgtEl>
                                        <p:attrNameLst>
                                          <p:attrName>ppt_x</p:attrName>
                                        </p:attrNameLst>
                                      </p:cBhvr>
                                      <p:tavLst>
                                        <p:tav tm="0">
                                          <p:val>
                                            <p:strVal val="#ppt_x-0.25"/>
                                          </p:val>
                                        </p:tav>
                                        <p:tav tm="100000">
                                          <p:val>
                                            <p:strVal val="#ppt_x"/>
                                          </p:val>
                                        </p:tav>
                                      </p:tavLst>
                                    </p:anim>
                                    <p:anim calcmode="lin" valueType="num">
                                      <p:cBhvr>
                                        <p:cTn id="33" dur="664">
                                          <p:stCondLst>
                                            <p:cond delay="0"/>
                                          </p:stCondLst>
                                        </p:cTn>
                                        <p:tgtEl>
                                          <p:spTgt spid="25604"/>
                                        </p:tgtEl>
                                        <p:attrNameLst>
                                          <p:attrName>ppt_y</p:attrName>
                                        </p:attrNameLst>
                                      </p:cBhvr>
                                      <p:tavLst>
                                        <p:tav tm="0" fmla="#ppt_y-sin(pi*$)/3">
                                          <p:val>
                                            <p:fltVal val="0.5"/>
                                          </p:val>
                                        </p:tav>
                                        <p:tav tm="100000">
                                          <p:val>
                                            <p:fltVal val="1"/>
                                          </p:val>
                                        </p:tav>
                                      </p:tavLst>
                                    </p:anim>
                                    <p:anim calcmode="lin" valueType="num">
                                      <p:cBhvr>
                                        <p:cTn id="34" dur="664">
                                          <p:stCondLst>
                                            <p:cond delay="664"/>
                                          </p:stCondLst>
                                        </p:cTn>
                                        <p:tgtEl>
                                          <p:spTgt spid="25604"/>
                                        </p:tgtEl>
                                        <p:attrNameLst>
                                          <p:attrName>ppt_y</p:attrName>
                                        </p:attrNameLst>
                                      </p:cBhvr>
                                      <p:tavLst>
                                        <p:tav tm="0" fmla="#ppt_y-sin(pi*$)/9">
                                          <p:val>
                                            <p:fltVal val="0"/>
                                          </p:val>
                                        </p:tav>
                                        <p:tav tm="100000">
                                          <p:val>
                                            <p:fltVal val="1"/>
                                          </p:val>
                                        </p:tav>
                                      </p:tavLst>
                                    </p:anim>
                                    <p:anim calcmode="lin" valueType="num">
                                      <p:cBhvr>
                                        <p:cTn id="35" dur="332">
                                          <p:stCondLst>
                                            <p:cond delay="1324"/>
                                          </p:stCondLst>
                                        </p:cTn>
                                        <p:tgtEl>
                                          <p:spTgt spid="25604"/>
                                        </p:tgtEl>
                                        <p:attrNameLst>
                                          <p:attrName>ppt_y</p:attrName>
                                        </p:attrNameLst>
                                      </p:cBhvr>
                                      <p:tavLst>
                                        <p:tav tm="0" fmla="#ppt_y-sin(pi*$)/27">
                                          <p:val>
                                            <p:fltVal val="0"/>
                                          </p:val>
                                        </p:tav>
                                        <p:tav tm="100000">
                                          <p:val>
                                            <p:fltVal val="1"/>
                                          </p:val>
                                        </p:tav>
                                      </p:tavLst>
                                    </p:anim>
                                    <p:anim calcmode="lin" valueType="num">
                                      <p:cBhvr>
                                        <p:cTn id="36" dur="164">
                                          <p:stCondLst>
                                            <p:cond delay="1656"/>
                                          </p:stCondLst>
                                        </p:cTn>
                                        <p:tgtEl>
                                          <p:spTgt spid="25604"/>
                                        </p:tgtEl>
                                        <p:attrNameLst>
                                          <p:attrName>ppt_y</p:attrName>
                                        </p:attrNameLst>
                                      </p:cBhvr>
                                      <p:tavLst>
                                        <p:tav tm="0" fmla="#ppt_y-sin(pi*$)/81">
                                          <p:val>
                                            <p:fltVal val="0"/>
                                          </p:val>
                                        </p:tav>
                                        <p:tav tm="100000">
                                          <p:val>
                                            <p:fltVal val="1"/>
                                          </p:val>
                                        </p:tav>
                                      </p:tavLst>
                                    </p:anim>
                                    <p:animScale>
                                      <p:cBhvr>
                                        <p:cTn id="37" dur="26">
                                          <p:stCondLst>
                                            <p:cond delay="650"/>
                                          </p:stCondLst>
                                        </p:cTn>
                                        <p:tgtEl>
                                          <p:spTgt spid="25604"/>
                                        </p:tgtEl>
                                      </p:cBhvr>
                                      <p:to x="100000" y="60000"/>
                                    </p:animScale>
                                    <p:animScale>
                                      <p:cBhvr>
                                        <p:cTn id="38" dur="166" decel="50000">
                                          <p:stCondLst>
                                            <p:cond delay="676"/>
                                          </p:stCondLst>
                                        </p:cTn>
                                        <p:tgtEl>
                                          <p:spTgt spid="25604"/>
                                        </p:tgtEl>
                                      </p:cBhvr>
                                      <p:to x="100000" y="100000"/>
                                    </p:animScale>
                                    <p:animScale>
                                      <p:cBhvr>
                                        <p:cTn id="39" dur="26">
                                          <p:stCondLst>
                                            <p:cond delay="1312"/>
                                          </p:stCondLst>
                                        </p:cTn>
                                        <p:tgtEl>
                                          <p:spTgt spid="25604"/>
                                        </p:tgtEl>
                                      </p:cBhvr>
                                      <p:to x="100000" y="80000"/>
                                    </p:animScale>
                                    <p:animScale>
                                      <p:cBhvr>
                                        <p:cTn id="40" dur="166" decel="50000">
                                          <p:stCondLst>
                                            <p:cond delay="1338"/>
                                          </p:stCondLst>
                                        </p:cTn>
                                        <p:tgtEl>
                                          <p:spTgt spid="25604"/>
                                        </p:tgtEl>
                                      </p:cBhvr>
                                      <p:to x="100000" y="100000"/>
                                    </p:animScale>
                                    <p:animScale>
                                      <p:cBhvr>
                                        <p:cTn id="41" dur="26">
                                          <p:stCondLst>
                                            <p:cond delay="1642"/>
                                          </p:stCondLst>
                                        </p:cTn>
                                        <p:tgtEl>
                                          <p:spTgt spid="25604"/>
                                        </p:tgtEl>
                                      </p:cBhvr>
                                      <p:to x="100000" y="90000"/>
                                    </p:animScale>
                                    <p:animScale>
                                      <p:cBhvr>
                                        <p:cTn id="42" dur="166" decel="50000">
                                          <p:stCondLst>
                                            <p:cond delay="1668"/>
                                          </p:stCondLst>
                                        </p:cTn>
                                        <p:tgtEl>
                                          <p:spTgt spid="25604"/>
                                        </p:tgtEl>
                                      </p:cBhvr>
                                      <p:to x="100000" y="100000"/>
                                    </p:animScale>
                                    <p:animScale>
                                      <p:cBhvr>
                                        <p:cTn id="43" dur="26">
                                          <p:stCondLst>
                                            <p:cond delay="1808"/>
                                          </p:stCondLst>
                                        </p:cTn>
                                        <p:tgtEl>
                                          <p:spTgt spid="25604"/>
                                        </p:tgtEl>
                                      </p:cBhvr>
                                      <p:to x="100000" y="95000"/>
                                    </p:animScale>
                                    <p:animScale>
                                      <p:cBhvr>
                                        <p:cTn id="44" dur="166" decel="50000">
                                          <p:stCondLst>
                                            <p:cond delay="1834"/>
                                          </p:stCondLst>
                                        </p:cTn>
                                        <p:tgtEl>
                                          <p:spTgt spid="25604"/>
                                        </p:tgtEl>
                                      </p:cBhvr>
                                      <p:to x="100000" y="100000"/>
                                    </p:animScale>
                                  </p:childTnLst>
                                </p:cTn>
                              </p:par>
                            </p:childTnLst>
                          </p:cTn>
                        </p:par>
                      </p:childTnLst>
                    </p:cTn>
                  </p:par>
                  <p:par>
                    <p:cTn id="45" fill="hold" nodeType="clickPar">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25607"/>
                                        </p:tgtEl>
                                        <p:attrNameLst>
                                          <p:attrName>style.visibility</p:attrName>
                                        </p:attrNameLst>
                                      </p:cBhvr>
                                      <p:to>
                                        <p:strVal val="visible"/>
                                      </p:to>
                                    </p:set>
                                    <p:animEffect transition="in" filter="wipe(down)">
                                      <p:cBhvr>
                                        <p:cTn id="49" dur="580">
                                          <p:stCondLst>
                                            <p:cond delay="0"/>
                                          </p:stCondLst>
                                        </p:cTn>
                                        <p:tgtEl>
                                          <p:spTgt spid="25607"/>
                                        </p:tgtEl>
                                      </p:cBhvr>
                                    </p:animEffect>
                                    <p:anim calcmode="lin" valueType="num">
                                      <p:cBhvr>
                                        <p:cTn id="50" dur="1822">
                                          <p:stCondLst>
                                            <p:cond delay="0"/>
                                          </p:stCondLst>
                                        </p:cTn>
                                        <p:tgtEl>
                                          <p:spTgt spid="25607"/>
                                        </p:tgtEl>
                                        <p:attrNameLst>
                                          <p:attrName>ppt_x</p:attrName>
                                        </p:attrNameLst>
                                      </p:cBhvr>
                                      <p:tavLst>
                                        <p:tav tm="0">
                                          <p:val>
                                            <p:strVal val="#ppt_x-0.25"/>
                                          </p:val>
                                        </p:tav>
                                        <p:tav tm="100000">
                                          <p:val>
                                            <p:strVal val="#ppt_x"/>
                                          </p:val>
                                        </p:tav>
                                      </p:tavLst>
                                    </p:anim>
                                    <p:anim calcmode="lin" valueType="num">
                                      <p:cBhvr>
                                        <p:cTn id="51" dur="664">
                                          <p:stCondLst>
                                            <p:cond delay="0"/>
                                          </p:stCondLst>
                                        </p:cTn>
                                        <p:tgtEl>
                                          <p:spTgt spid="25607"/>
                                        </p:tgtEl>
                                        <p:attrNameLst>
                                          <p:attrName>ppt_y</p:attrName>
                                        </p:attrNameLst>
                                      </p:cBhvr>
                                      <p:tavLst>
                                        <p:tav tm="0" fmla="#ppt_y-sin(pi*$)/3">
                                          <p:val>
                                            <p:fltVal val="0.5"/>
                                          </p:val>
                                        </p:tav>
                                        <p:tav tm="100000">
                                          <p:val>
                                            <p:fltVal val="1"/>
                                          </p:val>
                                        </p:tav>
                                      </p:tavLst>
                                    </p:anim>
                                    <p:anim calcmode="lin" valueType="num">
                                      <p:cBhvr>
                                        <p:cTn id="52" dur="664">
                                          <p:stCondLst>
                                            <p:cond delay="664"/>
                                          </p:stCondLst>
                                        </p:cTn>
                                        <p:tgtEl>
                                          <p:spTgt spid="25607"/>
                                        </p:tgtEl>
                                        <p:attrNameLst>
                                          <p:attrName>ppt_y</p:attrName>
                                        </p:attrNameLst>
                                      </p:cBhvr>
                                      <p:tavLst>
                                        <p:tav tm="0" fmla="#ppt_y-sin(pi*$)/9">
                                          <p:val>
                                            <p:fltVal val="0"/>
                                          </p:val>
                                        </p:tav>
                                        <p:tav tm="100000">
                                          <p:val>
                                            <p:fltVal val="1"/>
                                          </p:val>
                                        </p:tav>
                                      </p:tavLst>
                                    </p:anim>
                                    <p:anim calcmode="lin" valueType="num">
                                      <p:cBhvr>
                                        <p:cTn id="53" dur="332">
                                          <p:stCondLst>
                                            <p:cond delay="1324"/>
                                          </p:stCondLst>
                                        </p:cTn>
                                        <p:tgtEl>
                                          <p:spTgt spid="25607"/>
                                        </p:tgtEl>
                                        <p:attrNameLst>
                                          <p:attrName>ppt_y</p:attrName>
                                        </p:attrNameLst>
                                      </p:cBhvr>
                                      <p:tavLst>
                                        <p:tav tm="0" fmla="#ppt_y-sin(pi*$)/27">
                                          <p:val>
                                            <p:fltVal val="0"/>
                                          </p:val>
                                        </p:tav>
                                        <p:tav tm="100000">
                                          <p:val>
                                            <p:fltVal val="1"/>
                                          </p:val>
                                        </p:tav>
                                      </p:tavLst>
                                    </p:anim>
                                    <p:anim calcmode="lin" valueType="num">
                                      <p:cBhvr>
                                        <p:cTn id="54" dur="164">
                                          <p:stCondLst>
                                            <p:cond delay="1656"/>
                                          </p:stCondLst>
                                        </p:cTn>
                                        <p:tgtEl>
                                          <p:spTgt spid="25607"/>
                                        </p:tgtEl>
                                        <p:attrNameLst>
                                          <p:attrName>ppt_y</p:attrName>
                                        </p:attrNameLst>
                                      </p:cBhvr>
                                      <p:tavLst>
                                        <p:tav tm="0" fmla="#ppt_y-sin(pi*$)/81">
                                          <p:val>
                                            <p:fltVal val="0"/>
                                          </p:val>
                                        </p:tav>
                                        <p:tav tm="100000">
                                          <p:val>
                                            <p:fltVal val="1"/>
                                          </p:val>
                                        </p:tav>
                                      </p:tavLst>
                                    </p:anim>
                                    <p:animScale>
                                      <p:cBhvr>
                                        <p:cTn id="55" dur="26">
                                          <p:stCondLst>
                                            <p:cond delay="650"/>
                                          </p:stCondLst>
                                        </p:cTn>
                                        <p:tgtEl>
                                          <p:spTgt spid="25607"/>
                                        </p:tgtEl>
                                      </p:cBhvr>
                                      <p:to x="100000" y="60000"/>
                                    </p:animScale>
                                    <p:animScale>
                                      <p:cBhvr>
                                        <p:cTn id="56" dur="166" decel="50000">
                                          <p:stCondLst>
                                            <p:cond delay="676"/>
                                          </p:stCondLst>
                                        </p:cTn>
                                        <p:tgtEl>
                                          <p:spTgt spid="25607"/>
                                        </p:tgtEl>
                                      </p:cBhvr>
                                      <p:to x="100000" y="100000"/>
                                    </p:animScale>
                                    <p:animScale>
                                      <p:cBhvr>
                                        <p:cTn id="57" dur="26">
                                          <p:stCondLst>
                                            <p:cond delay="1312"/>
                                          </p:stCondLst>
                                        </p:cTn>
                                        <p:tgtEl>
                                          <p:spTgt spid="25607"/>
                                        </p:tgtEl>
                                      </p:cBhvr>
                                      <p:to x="100000" y="80000"/>
                                    </p:animScale>
                                    <p:animScale>
                                      <p:cBhvr>
                                        <p:cTn id="58" dur="166" decel="50000">
                                          <p:stCondLst>
                                            <p:cond delay="1338"/>
                                          </p:stCondLst>
                                        </p:cTn>
                                        <p:tgtEl>
                                          <p:spTgt spid="25607"/>
                                        </p:tgtEl>
                                      </p:cBhvr>
                                      <p:to x="100000" y="100000"/>
                                    </p:animScale>
                                    <p:animScale>
                                      <p:cBhvr>
                                        <p:cTn id="59" dur="26">
                                          <p:stCondLst>
                                            <p:cond delay="1642"/>
                                          </p:stCondLst>
                                        </p:cTn>
                                        <p:tgtEl>
                                          <p:spTgt spid="25607"/>
                                        </p:tgtEl>
                                      </p:cBhvr>
                                      <p:to x="100000" y="90000"/>
                                    </p:animScale>
                                    <p:animScale>
                                      <p:cBhvr>
                                        <p:cTn id="60" dur="166" decel="50000">
                                          <p:stCondLst>
                                            <p:cond delay="1668"/>
                                          </p:stCondLst>
                                        </p:cTn>
                                        <p:tgtEl>
                                          <p:spTgt spid="25607"/>
                                        </p:tgtEl>
                                      </p:cBhvr>
                                      <p:to x="100000" y="100000"/>
                                    </p:animScale>
                                    <p:animScale>
                                      <p:cBhvr>
                                        <p:cTn id="61" dur="26">
                                          <p:stCondLst>
                                            <p:cond delay="1808"/>
                                          </p:stCondLst>
                                        </p:cTn>
                                        <p:tgtEl>
                                          <p:spTgt spid="25607"/>
                                        </p:tgtEl>
                                      </p:cBhvr>
                                      <p:to x="100000" y="95000"/>
                                    </p:animScale>
                                    <p:animScale>
                                      <p:cBhvr>
                                        <p:cTn id="62" dur="166" decel="50000">
                                          <p:stCondLst>
                                            <p:cond delay="1834"/>
                                          </p:stCondLst>
                                        </p:cTn>
                                        <p:tgtEl>
                                          <p:spTgt spid="25607"/>
                                        </p:tgtEl>
                                      </p:cBhvr>
                                      <p:to x="100000" y="100000"/>
                                    </p:animScale>
                                  </p:childTnLst>
                                </p:cTn>
                              </p:par>
                            </p:childTnLst>
                          </p:cTn>
                        </p:par>
                      </p:childTnLst>
                    </p:cTn>
                  </p:par>
                  <p:par>
                    <p:cTn id="63" fill="hold" nodeType="clickPar">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5609"/>
                                        </p:tgtEl>
                                        <p:attrNameLst>
                                          <p:attrName>style.visibility</p:attrName>
                                        </p:attrNameLst>
                                      </p:cBhvr>
                                      <p:to>
                                        <p:strVal val="visible"/>
                                      </p:to>
                                    </p:set>
                                    <p:animEffect transition="in" filter="fade">
                                      <p:cBhvr>
                                        <p:cTn id="67" dur="1000"/>
                                        <p:tgtEl>
                                          <p:spTgt spid="25609"/>
                                        </p:tgtEl>
                                      </p:cBhvr>
                                    </p:animEffect>
                                    <p:anim calcmode="lin" valueType="num">
                                      <p:cBhvr>
                                        <p:cTn id="68" dur="1000" fill="hold"/>
                                        <p:tgtEl>
                                          <p:spTgt spid="25609"/>
                                        </p:tgtEl>
                                        <p:attrNameLst>
                                          <p:attrName>ppt_x</p:attrName>
                                        </p:attrNameLst>
                                      </p:cBhvr>
                                      <p:tavLst>
                                        <p:tav tm="0">
                                          <p:val>
                                            <p:strVal val="#ppt_x"/>
                                          </p:val>
                                        </p:tav>
                                        <p:tav tm="100000">
                                          <p:val>
                                            <p:strVal val="#ppt_x"/>
                                          </p:val>
                                        </p:tav>
                                      </p:tavLst>
                                    </p:anim>
                                    <p:anim calcmode="lin" valueType="num">
                                      <p:cBhvr>
                                        <p:cTn id="69" dur="1000" fill="hold"/>
                                        <p:tgtEl>
                                          <p:spTgt spid="25609"/>
                                        </p:tgtEl>
                                        <p:attrNameLst>
                                          <p:attrName>ppt_y</p:attrName>
                                        </p:attrNameLst>
                                      </p:cBhvr>
                                      <p:tavLst>
                                        <p:tav tm="0">
                                          <p:val>
                                            <p:strVal val="#ppt_y+.1"/>
                                          </p:val>
                                        </p:tav>
                                        <p:tav tm="100000">
                                          <p:val>
                                            <p:strVal val="#ppt_y"/>
                                          </p:val>
                                        </p:tav>
                                      </p:tavLst>
                                    </p:anim>
                                  </p:childTnLst>
                                </p:cTn>
                              </p:par>
                            </p:childTnLst>
                          </p:cTn>
                        </p:par>
                      </p:childTnLst>
                    </p:cTn>
                  </p:par>
                  <p:par>
                    <p:cTn id="70" fill="hold" nodeType="clickPar">
                      <p:stCondLst>
                        <p:cond delay="indefinite"/>
                      </p:stCondLst>
                      <p:childTnLst>
                        <p:par>
                          <p:cTn id="71" fill="hold">
                            <p:stCondLst>
                              <p:cond delay="0"/>
                            </p:stCondLst>
                            <p:childTnLst>
                              <p:par>
                                <p:cTn id="72" presetID="26" presetClass="entr" presetSubtype="0" fill="hold" grpId="0" nodeType="clickEffect">
                                  <p:stCondLst>
                                    <p:cond delay="0"/>
                                  </p:stCondLst>
                                  <p:childTnLst>
                                    <p:set>
                                      <p:cBhvr>
                                        <p:cTn id="73" dur="1" fill="hold">
                                          <p:stCondLst>
                                            <p:cond delay="0"/>
                                          </p:stCondLst>
                                        </p:cTn>
                                        <p:tgtEl>
                                          <p:spTgt spid="25608"/>
                                        </p:tgtEl>
                                        <p:attrNameLst>
                                          <p:attrName>style.visibility</p:attrName>
                                        </p:attrNameLst>
                                      </p:cBhvr>
                                      <p:to>
                                        <p:strVal val="visible"/>
                                      </p:to>
                                    </p:set>
                                    <p:animEffect transition="in" filter="wipe(down)">
                                      <p:cBhvr>
                                        <p:cTn id="74" dur="580">
                                          <p:stCondLst>
                                            <p:cond delay="0"/>
                                          </p:stCondLst>
                                        </p:cTn>
                                        <p:tgtEl>
                                          <p:spTgt spid="25608"/>
                                        </p:tgtEl>
                                      </p:cBhvr>
                                    </p:animEffect>
                                    <p:anim calcmode="lin" valueType="num">
                                      <p:cBhvr>
                                        <p:cTn id="75" dur="1822">
                                          <p:stCondLst>
                                            <p:cond delay="0"/>
                                          </p:stCondLst>
                                        </p:cTn>
                                        <p:tgtEl>
                                          <p:spTgt spid="25608"/>
                                        </p:tgtEl>
                                        <p:attrNameLst>
                                          <p:attrName>ppt_x</p:attrName>
                                        </p:attrNameLst>
                                      </p:cBhvr>
                                      <p:tavLst>
                                        <p:tav tm="0">
                                          <p:val>
                                            <p:strVal val="#ppt_x-0.25"/>
                                          </p:val>
                                        </p:tav>
                                        <p:tav tm="100000">
                                          <p:val>
                                            <p:strVal val="#ppt_x"/>
                                          </p:val>
                                        </p:tav>
                                      </p:tavLst>
                                    </p:anim>
                                    <p:anim calcmode="lin" valueType="num">
                                      <p:cBhvr>
                                        <p:cTn id="76" dur="664">
                                          <p:stCondLst>
                                            <p:cond delay="0"/>
                                          </p:stCondLst>
                                        </p:cTn>
                                        <p:tgtEl>
                                          <p:spTgt spid="25608"/>
                                        </p:tgtEl>
                                        <p:attrNameLst>
                                          <p:attrName>ppt_y</p:attrName>
                                        </p:attrNameLst>
                                      </p:cBhvr>
                                      <p:tavLst>
                                        <p:tav tm="0" fmla="#ppt_y-sin(pi*$)/3">
                                          <p:val>
                                            <p:fltVal val="0.5"/>
                                          </p:val>
                                        </p:tav>
                                        <p:tav tm="100000">
                                          <p:val>
                                            <p:fltVal val="1"/>
                                          </p:val>
                                        </p:tav>
                                      </p:tavLst>
                                    </p:anim>
                                    <p:anim calcmode="lin" valueType="num">
                                      <p:cBhvr>
                                        <p:cTn id="77" dur="664">
                                          <p:stCondLst>
                                            <p:cond delay="664"/>
                                          </p:stCondLst>
                                        </p:cTn>
                                        <p:tgtEl>
                                          <p:spTgt spid="25608"/>
                                        </p:tgtEl>
                                        <p:attrNameLst>
                                          <p:attrName>ppt_y</p:attrName>
                                        </p:attrNameLst>
                                      </p:cBhvr>
                                      <p:tavLst>
                                        <p:tav tm="0" fmla="#ppt_y-sin(pi*$)/9">
                                          <p:val>
                                            <p:fltVal val="0"/>
                                          </p:val>
                                        </p:tav>
                                        <p:tav tm="100000">
                                          <p:val>
                                            <p:fltVal val="1"/>
                                          </p:val>
                                        </p:tav>
                                      </p:tavLst>
                                    </p:anim>
                                    <p:anim calcmode="lin" valueType="num">
                                      <p:cBhvr>
                                        <p:cTn id="78" dur="332">
                                          <p:stCondLst>
                                            <p:cond delay="1324"/>
                                          </p:stCondLst>
                                        </p:cTn>
                                        <p:tgtEl>
                                          <p:spTgt spid="25608"/>
                                        </p:tgtEl>
                                        <p:attrNameLst>
                                          <p:attrName>ppt_y</p:attrName>
                                        </p:attrNameLst>
                                      </p:cBhvr>
                                      <p:tavLst>
                                        <p:tav tm="0" fmla="#ppt_y-sin(pi*$)/27">
                                          <p:val>
                                            <p:fltVal val="0"/>
                                          </p:val>
                                        </p:tav>
                                        <p:tav tm="100000">
                                          <p:val>
                                            <p:fltVal val="1"/>
                                          </p:val>
                                        </p:tav>
                                      </p:tavLst>
                                    </p:anim>
                                    <p:anim calcmode="lin" valueType="num">
                                      <p:cBhvr>
                                        <p:cTn id="79" dur="164">
                                          <p:stCondLst>
                                            <p:cond delay="1656"/>
                                          </p:stCondLst>
                                        </p:cTn>
                                        <p:tgtEl>
                                          <p:spTgt spid="25608"/>
                                        </p:tgtEl>
                                        <p:attrNameLst>
                                          <p:attrName>ppt_y</p:attrName>
                                        </p:attrNameLst>
                                      </p:cBhvr>
                                      <p:tavLst>
                                        <p:tav tm="0" fmla="#ppt_y-sin(pi*$)/81">
                                          <p:val>
                                            <p:fltVal val="0"/>
                                          </p:val>
                                        </p:tav>
                                        <p:tav tm="100000">
                                          <p:val>
                                            <p:fltVal val="1"/>
                                          </p:val>
                                        </p:tav>
                                      </p:tavLst>
                                    </p:anim>
                                    <p:animScale>
                                      <p:cBhvr>
                                        <p:cTn id="80" dur="26">
                                          <p:stCondLst>
                                            <p:cond delay="650"/>
                                          </p:stCondLst>
                                        </p:cTn>
                                        <p:tgtEl>
                                          <p:spTgt spid="25608"/>
                                        </p:tgtEl>
                                      </p:cBhvr>
                                      <p:to x="100000" y="60000"/>
                                    </p:animScale>
                                    <p:animScale>
                                      <p:cBhvr>
                                        <p:cTn id="81" dur="166" decel="50000">
                                          <p:stCondLst>
                                            <p:cond delay="676"/>
                                          </p:stCondLst>
                                        </p:cTn>
                                        <p:tgtEl>
                                          <p:spTgt spid="25608"/>
                                        </p:tgtEl>
                                      </p:cBhvr>
                                      <p:to x="100000" y="100000"/>
                                    </p:animScale>
                                    <p:animScale>
                                      <p:cBhvr>
                                        <p:cTn id="82" dur="26">
                                          <p:stCondLst>
                                            <p:cond delay="1312"/>
                                          </p:stCondLst>
                                        </p:cTn>
                                        <p:tgtEl>
                                          <p:spTgt spid="25608"/>
                                        </p:tgtEl>
                                      </p:cBhvr>
                                      <p:to x="100000" y="80000"/>
                                    </p:animScale>
                                    <p:animScale>
                                      <p:cBhvr>
                                        <p:cTn id="83" dur="166" decel="50000">
                                          <p:stCondLst>
                                            <p:cond delay="1338"/>
                                          </p:stCondLst>
                                        </p:cTn>
                                        <p:tgtEl>
                                          <p:spTgt spid="25608"/>
                                        </p:tgtEl>
                                      </p:cBhvr>
                                      <p:to x="100000" y="100000"/>
                                    </p:animScale>
                                    <p:animScale>
                                      <p:cBhvr>
                                        <p:cTn id="84" dur="26">
                                          <p:stCondLst>
                                            <p:cond delay="1642"/>
                                          </p:stCondLst>
                                        </p:cTn>
                                        <p:tgtEl>
                                          <p:spTgt spid="25608"/>
                                        </p:tgtEl>
                                      </p:cBhvr>
                                      <p:to x="100000" y="90000"/>
                                    </p:animScale>
                                    <p:animScale>
                                      <p:cBhvr>
                                        <p:cTn id="85" dur="166" decel="50000">
                                          <p:stCondLst>
                                            <p:cond delay="1668"/>
                                          </p:stCondLst>
                                        </p:cTn>
                                        <p:tgtEl>
                                          <p:spTgt spid="25608"/>
                                        </p:tgtEl>
                                      </p:cBhvr>
                                      <p:to x="100000" y="100000"/>
                                    </p:animScale>
                                    <p:animScale>
                                      <p:cBhvr>
                                        <p:cTn id="86" dur="26">
                                          <p:stCondLst>
                                            <p:cond delay="1808"/>
                                          </p:stCondLst>
                                        </p:cTn>
                                        <p:tgtEl>
                                          <p:spTgt spid="25608"/>
                                        </p:tgtEl>
                                      </p:cBhvr>
                                      <p:to x="100000" y="95000"/>
                                    </p:animScale>
                                    <p:animScale>
                                      <p:cBhvr>
                                        <p:cTn id="87" dur="166" decel="50000">
                                          <p:stCondLst>
                                            <p:cond delay="1834"/>
                                          </p:stCondLst>
                                        </p:cTn>
                                        <p:tgtEl>
                                          <p:spTgt spid="25608"/>
                                        </p:tgtEl>
                                      </p:cBhvr>
                                      <p:to x="100000" y="100000"/>
                                    </p:animScale>
                                  </p:childTnLst>
                                </p:cTn>
                              </p:par>
                            </p:childTnLst>
                          </p:cTn>
                        </p:par>
                      </p:childTnLst>
                    </p:cTn>
                  </p:par>
                  <p:par>
                    <p:cTn id="88" fill="hold" nodeType="clickPar">
                      <p:stCondLst>
                        <p:cond delay="indefinite"/>
                      </p:stCondLst>
                      <p:childTnLst>
                        <p:par>
                          <p:cTn id="89" fill="hold">
                            <p:stCondLst>
                              <p:cond delay="0"/>
                            </p:stCondLst>
                            <p:childTnLst>
                              <p:par>
                                <p:cTn id="90" presetID="26" presetClass="entr" presetSubtype="0" fill="hold" grpId="0" nodeType="clickEffect">
                                  <p:stCondLst>
                                    <p:cond delay="0"/>
                                  </p:stCondLst>
                                  <p:childTnLst>
                                    <p:set>
                                      <p:cBhvr>
                                        <p:cTn id="91" dur="1" fill="hold">
                                          <p:stCondLst>
                                            <p:cond delay="0"/>
                                          </p:stCondLst>
                                        </p:cTn>
                                        <p:tgtEl>
                                          <p:spTgt spid="25606"/>
                                        </p:tgtEl>
                                        <p:attrNameLst>
                                          <p:attrName>style.visibility</p:attrName>
                                        </p:attrNameLst>
                                      </p:cBhvr>
                                      <p:to>
                                        <p:strVal val="visible"/>
                                      </p:to>
                                    </p:set>
                                    <p:animEffect transition="in" filter="wipe(down)">
                                      <p:cBhvr>
                                        <p:cTn id="92" dur="580">
                                          <p:stCondLst>
                                            <p:cond delay="0"/>
                                          </p:stCondLst>
                                        </p:cTn>
                                        <p:tgtEl>
                                          <p:spTgt spid="25606"/>
                                        </p:tgtEl>
                                      </p:cBhvr>
                                    </p:animEffect>
                                    <p:anim calcmode="lin" valueType="num">
                                      <p:cBhvr>
                                        <p:cTn id="93" dur="1822">
                                          <p:stCondLst>
                                            <p:cond delay="0"/>
                                          </p:stCondLst>
                                        </p:cTn>
                                        <p:tgtEl>
                                          <p:spTgt spid="25606"/>
                                        </p:tgtEl>
                                        <p:attrNameLst>
                                          <p:attrName>ppt_x</p:attrName>
                                        </p:attrNameLst>
                                      </p:cBhvr>
                                      <p:tavLst>
                                        <p:tav tm="0">
                                          <p:val>
                                            <p:strVal val="#ppt_x-0.25"/>
                                          </p:val>
                                        </p:tav>
                                        <p:tav tm="100000">
                                          <p:val>
                                            <p:strVal val="#ppt_x"/>
                                          </p:val>
                                        </p:tav>
                                      </p:tavLst>
                                    </p:anim>
                                    <p:anim calcmode="lin" valueType="num">
                                      <p:cBhvr>
                                        <p:cTn id="94" dur="664">
                                          <p:stCondLst>
                                            <p:cond delay="0"/>
                                          </p:stCondLst>
                                        </p:cTn>
                                        <p:tgtEl>
                                          <p:spTgt spid="25606"/>
                                        </p:tgtEl>
                                        <p:attrNameLst>
                                          <p:attrName>ppt_y</p:attrName>
                                        </p:attrNameLst>
                                      </p:cBhvr>
                                      <p:tavLst>
                                        <p:tav tm="0" fmla="#ppt_y-sin(pi*$)/3">
                                          <p:val>
                                            <p:fltVal val="0.5"/>
                                          </p:val>
                                        </p:tav>
                                        <p:tav tm="100000">
                                          <p:val>
                                            <p:fltVal val="1"/>
                                          </p:val>
                                        </p:tav>
                                      </p:tavLst>
                                    </p:anim>
                                    <p:anim calcmode="lin" valueType="num">
                                      <p:cBhvr>
                                        <p:cTn id="95" dur="664">
                                          <p:stCondLst>
                                            <p:cond delay="664"/>
                                          </p:stCondLst>
                                        </p:cTn>
                                        <p:tgtEl>
                                          <p:spTgt spid="25606"/>
                                        </p:tgtEl>
                                        <p:attrNameLst>
                                          <p:attrName>ppt_y</p:attrName>
                                        </p:attrNameLst>
                                      </p:cBhvr>
                                      <p:tavLst>
                                        <p:tav tm="0" fmla="#ppt_y-sin(pi*$)/9">
                                          <p:val>
                                            <p:fltVal val="0"/>
                                          </p:val>
                                        </p:tav>
                                        <p:tav tm="100000">
                                          <p:val>
                                            <p:fltVal val="1"/>
                                          </p:val>
                                        </p:tav>
                                      </p:tavLst>
                                    </p:anim>
                                    <p:anim calcmode="lin" valueType="num">
                                      <p:cBhvr>
                                        <p:cTn id="96" dur="332">
                                          <p:stCondLst>
                                            <p:cond delay="1324"/>
                                          </p:stCondLst>
                                        </p:cTn>
                                        <p:tgtEl>
                                          <p:spTgt spid="25606"/>
                                        </p:tgtEl>
                                        <p:attrNameLst>
                                          <p:attrName>ppt_y</p:attrName>
                                        </p:attrNameLst>
                                      </p:cBhvr>
                                      <p:tavLst>
                                        <p:tav tm="0" fmla="#ppt_y-sin(pi*$)/27">
                                          <p:val>
                                            <p:fltVal val="0"/>
                                          </p:val>
                                        </p:tav>
                                        <p:tav tm="100000">
                                          <p:val>
                                            <p:fltVal val="1"/>
                                          </p:val>
                                        </p:tav>
                                      </p:tavLst>
                                    </p:anim>
                                    <p:anim calcmode="lin" valueType="num">
                                      <p:cBhvr>
                                        <p:cTn id="97" dur="164">
                                          <p:stCondLst>
                                            <p:cond delay="1656"/>
                                          </p:stCondLst>
                                        </p:cTn>
                                        <p:tgtEl>
                                          <p:spTgt spid="25606"/>
                                        </p:tgtEl>
                                        <p:attrNameLst>
                                          <p:attrName>ppt_y</p:attrName>
                                        </p:attrNameLst>
                                      </p:cBhvr>
                                      <p:tavLst>
                                        <p:tav tm="0" fmla="#ppt_y-sin(pi*$)/81">
                                          <p:val>
                                            <p:fltVal val="0"/>
                                          </p:val>
                                        </p:tav>
                                        <p:tav tm="100000">
                                          <p:val>
                                            <p:fltVal val="1"/>
                                          </p:val>
                                        </p:tav>
                                      </p:tavLst>
                                    </p:anim>
                                    <p:animScale>
                                      <p:cBhvr>
                                        <p:cTn id="98" dur="26">
                                          <p:stCondLst>
                                            <p:cond delay="650"/>
                                          </p:stCondLst>
                                        </p:cTn>
                                        <p:tgtEl>
                                          <p:spTgt spid="25606"/>
                                        </p:tgtEl>
                                      </p:cBhvr>
                                      <p:to x="100000" y="60000"/>
                                    </p:animScale>
                                    <p:animScale>
                                      <p:cBhvr>
                                        <p:cTn id="99" dur="166" decel="50000">
                                          <p:stCondLst>
                                            <p:cond delay="676"/>
                                          </p:stCondLst>
                                        </p:cTn>
                                        <p:tgtEl>
                                          <p:spTgt spid="25606"/>
                                        </p:tgtEl>
                                      </p:cBhvr>
                                      <p:to x="100000" y="100000"/>
                                    </p:animScale>
                                    <p:animScale>
                                      <p:cBhvr>
                                        <p:cTn id="100" dur="26">
                                          <p:stCondLst>
                                            <p:cond delay="1312"/>
                                          </p:stCondLst>
                                        </p:cTn>
                                        <p:tgtEl>
                                          <p:spTgt spid="25606"/>
                                        </p:tgtEl>
                                      </p:cBhvr>
                                      <p:to x="100000" y="80000"/>
                                    </p:animScale>
                                    <p:animScale>
                                      <p:cBhvr>
                                        <p:cTn id="101" dur="166" decel="50000">
                                          <p:stCondLst>
                                            <p:cond delay="1338"/>
                                          </p:stCondLst>
                                        </p:cTn>
                                        <p:tgtEl>
                                          <p:spTgt spid="25606"/>
                                        </p:tgtEl>
                                      </p:cBhvr>
                                      <p:to x="100000" y="100000"/>
                                    </p:animScale>
                                    <p:animScale>
                                      <p:cBhvr>
                                        <p:cTn id="102" dur="26">
                                          <p:stCondLst>
                                            <p:cond delay="1642"/>
                                          </p:stCondLst>
                                        </p:cTn>
                                        <p:tgtEl>
                                          <p:spTgt spid="25606"/>
                                        </p:tgtEl>
                                      </p:cBhvr>
                                      <p:to x="100000" y="90000"/>
                                    </p:animScale>
                                    <p:animScale>
                                      <p:cBhvr>
                                        <p:cTn id="103" dur="166" decel="50000">
                                          <p:stCondLst>
                                            <p:cond delay="1668"/>
                                          </p:stCondLst>
                                        </p:cTn>
                                        <p:tgtEl>
                                          <p:spTgt spid="25606"/>
                                        </p:tgtEl>
                                      </p:cBhvr>
                                      <p:to x="100000" y="100000"/>
                                    </p:animScale>
                                    <p:animScale>
                                      <p:cBhvr>
                                        <p:cTn id="104" dur="26">
                                          <p:stCondLst>
                                            <p:cond delay="1808"/>
                                          </p:stCondLst>
                                        </p:cTn>
                                        <p:tgtEl>
                                          <p:spTgt spid="25606"/>
                                        </p:tgtEl>
                                      </p:cBhvr>
                                      <p:to x="100000" y="95000"/>
                                    </p:animScale>
                                    <p:animScale>
                                      <p:cBhvr>
                                        <p:cTn id="105" dur="166" decel="50000">
                                          <p:stCondLst>
                                            <p:cond delay="1834"/>
                                          </p:stCondLst>
                                        </p:cTn>
                                        <p:tgtEl>
                                          <p:spTgt spid="25606"/>
                                        </p:tgtEl>
                                      </p:cBhvr>
                                      <p:to x="100000" y="100000"/>
                                    </p:animScale>
                                  </p:childTnLst>
                                </p:cTn>
                              </p:par>
                            </p:childTnLst>
                          </p:cTn>
                        </p:par>
                      </p:childTnLst>
                    </p:cTn>
                  </p:par>
                  <p:par>
                    <p:cTn id="106" fill="hold" nodeType="clickPar">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67587"/>
                                        </p:tgtEl>
                                        <p:attrNameLst>
                                          <p:attrName>style.visibility</p:attrName>
                                        </p:attrNameLst>
                                      </p:cBhvr>
                                      <p:to>
                                        <p:strVal val="visible"/>
                                      </p:to>
                                    </p:set>
                                    <p:anim calcmode="lin" valueType="num">
                                      <p:cBhvr additive="base">
                                        <p:cTn id="110" dur="500" fill="hold"/>
                                        <p:tgtEl>
                                          <p:spTgt spid="67587"/>
                                        </p:tgtEl>
                                        <p:attrNameLst>
                                          <p:attrName>ppt_x</p:attrName>
                                        </p:attrNameLst>
                                      </p:cBhvr>
                                      <p:tavLst>
                                        <p:tav tm="0">
                                          <p:val>
                                            <p:strVal val="#ppt_x"/>
                                          </p:val>
                                        </p:tav>
                                        <p:tav tm="100000">
                                          <p:val>
                                            <p:strVal val="#ppt_x"/>
                                          </p:val>
                                        </p:tav>
                                      </p:tavLst>
                                    </p:anim>
                                    <p:anim calcmode="lin" valueType="num">
                                      <p:cBhvr additive="base">
                                        <p:cTn id="111" dur="500" fill="hold"/>
                                        <p:tgtEl>
                                          <p:spTgt spid="67587"/>
                                        </p:tgtEl>
                                        <p:attrNameLst>
                                          <p:attrName>ppt_y</p:attrName>
                                        </p:attrNameLst>
                                      </p:cBhvr>
                                      <p:tavLst>
                                        <p:tav tm="0">
                                          <p:val>
                                            <p:strVal val="1+#ppt_h/2"/>
                                          </p:val>
                                        </p:tav>
                                        <p:tav tm="100000">
                                          <p:val>
                                            <p:strVal val="#ppt_y"/>
                                          </p:val>
                                        </p:tav>
                                      </p:tavLst>
                                    </p:anim>
                                  </p:childTnLst>
                                </p:cTn>
                              </p:par>
                            </p:childTnLst>
                          </p:cTn>
                        </p:par>
                      </p:childTnLst>
                    </p:cTn>
                  </p:par>
                  <p:par>
                    <p:cTn id="112" fill="hold" nodeType="clickPar">
                      <p:stCondLst>
                        <p:cond delay="indefinite"/>
                      </p:stCondLst>
                      <p:childTnLst>
                        <p:par>
                          <p:cTn id="113" fill="hold">
                            <p:stCondLst>
                              <p:cond delay="0"/>
                            </p:stCondLst>
                            <p:childTnLst>
                              <p:par>
                                <p:cTn id="114" presetID="23" presetClass="entr" presetSubtype="16" fill="hold" grpId="0" nodeType="clickEffect">
                                  <p:stCondLst>
                                    <p:cond delay="0"/>
                                  </p:stCondLst>
                                  <p:childTnLst>
                                    <p:set>
                                      <p:cBhvr>
                                        <p:cTn id="115" dur="1" fill="hold">
                                          <p:stCondLst>
                                            <p:cond delay="0"/>
                                          </p:stCondLst>
                                        </p:cTn>
                                        <p:tgtEl>
                                          <p:spTgt spid="65540"/>
                                        </p:tgtEl>
                                        <p:attrNameLst>
                                          <p:attrName>style.visibility</p:attrName>
                                        </p:attrNameLst>
                                      </p:cBhvr>
                                      <p:to>
                                        <p:strVal val="visible"/>
                                      </p:to>
                                    </p:set>
                                    <p:anim calcmode="lin" valueType="num">
                                      <p:cBhvr>
                                        <p:cTn id="116" dur="500" fill="hold"/>
                                        <p:tgtEl>
                                          <p:spTgt spid="65540"/>
                                        </p:tgtEl>
                                        <p:attrNameLst>
                                          <p:attrName>ppt_w</p:attrName>
                                        </p:attrNameLst>
                                      </p:cBhvr>
                                      <p:tavLst>
                                        <p:tav tm="0">
                                          <p:val>
                                            <p:fltVal val="0"/>
                                          </p:val>
                                        </p:tav>
                                        <p:tav tm="100000">
                                          <p:val>
                                            <p:strVal val="#ppt_w"/>
                                          </p:val>
                                        </p:tav>
                                      </p:tavLst>
                                    </p:anim>
                                    <p:anim calcmode="lin" valueType="num">
                                      <p:cBhvr>
                                        <p:cTn id="117" dur="500" fill="hold"/>
                                        <p:tgtEl>
                                          <p:spTgt spid="6554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5" grpId="0" animBg="1"/>
      <p:bldP spid="25606" grpId="0" animBg="1"/>
      <p:bldP spid="25607" grpId="0" animBg="1"/>
      <p:bldP spid="25608" grpId="0" animBg="1"/>
      <p:bldP spid="25609" grpId="0" animBg="1"/>
      <p:bldP spid="25610" grpId="0" animBg="1"/>
      <p:bldP spid="67587" grpId="0" animBg="1"/>
      <p:bldP spid="65540" grpId="0" animBg="1"/>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文本研读</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2" name="文本框 1" title=""/>
          <p:cNvSpPr txBox="1"/>
          <p:nvPr/>
        </p:nvSpPr>
        <p:spPr>
          <a:xfrm>
            <a:off x="407670" y="1340485"/>
            <a:ext cx="11204575" cy="3784600"/>
          </a:xfrm>
          <a:prstGeom prst="rect">
            <a:avLst/>
          </a:prstGeom>
          <a:noFill/>
        </p:spPr>
        <p:txBody>
          <a:bodyPr wrap="square" rtlCol="0" anchor="t">
            <a:spAutoFit/>
          </a:bodyPr>
          <a:lstStyle/>
          <a:p>
            <a:pPr latinLnBrk="0">
              <a:lnSpc>
                <a:spcPct val="150000"/>
              </a:lnSpc>
              <a:buNone/>
            </a:pPr>
            <a:r>
              <a:rPr lang="zh-CN" altLang="en-US" sz="3200" b="1">
                <a:latin typeface="华文中宋" panose="02010600040101010101" charset="-122"/>
                <a:ea typeface="华文中宋" panose="02010600040101010101" charset="-122"/>
                <a:cs typeface="华文中宋" panose="02010600040101010101" charset="-122"/>
                <a:sym typeface="+mn-ea"/>
              </a:rPr>
              <a:t>这一章写了什么内容？</a:t>
            </a:r>
            <a:endParaRPr lang="zh-CN" altLang="en-US" sz="3200" b="1">
              <a:latin typeface="华文中宋" panose="02010600040101010101" charset="-122"/>
              <a:ea typeface="华文中宋" panose="02010600040101010101" charset="-122"/>
              <a:cs typeface="华文中宋" panose="02010600040101010101" charset="-122"/>
            </a:endParaRPr>
          </a:p>
          <a:p>
            <a:pPr latinLnBrk="0">
              <a:lnSpc>
                <a:spcPct val="150000"/>
              </a:lnSpc>
              <a:buNone/>
            </a:pPr>
            <a:r>
              <a:rPr lang="zh-CN" altLang="en-US" sz="3200" b="1">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新魏" panose="02010800040101010101" pitchFamily="2" charset="-122"/>
                <a:ea typeface="华文新魏" panose="02010800040101010101" pitchFamily="2" charset="-122"/>
                <a:cs typeface="华文中宋" panose="02010600040101010101" charset="-122"/>
                <a:sym typeface="+mn-ea"/>
              </a:rPr>
              <a:t>描写两人见面后女子把野外采来的荑草送给男子的情景。</a:t>
            </a:r>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 </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endParaRPr>
          </a:p>
          <a:p>
            <a:pPr latinLnBrk="0">
              <a:lnSpc>
                <a:spcPct val="150000"/>
              </a:lnSpc>
              <a:buNone/>
            </a:pPr>
            <a:r>
              <a:rPr lang="zh-CN" altLang="en-US" sz="3200" b="1">
                <a:latin typeface="华文中宋" panose="02010600040101010101" charset="-122"/>
                <a:ea typeface="华文中宋" panose="02010600040101010101" charset="-122"/>
                <a:cs typeface="华文中宋" panose="02010600040101010101" charset="-122"/>
                <a:sym typeface="+mn-ea"/>
              </a:rPr>
              <a:t>“荑”只是一根野外茅草，为何“我”觉得它“美且异”？  </a:t>
            </a:r>
            <a:endParaRPr lang="zh-CN" altLang="en-US" sz="3200" b="1">
              <a:latin typeface="华文中宋" panose="02010600040101010101" charset="-122"/>
              <a:ea typeface="华文中宋" panose="02010600040101010101" charset="-122"/>
              <a:cs typeface="华文中宋" panose="02010600040101010101" charset="-122"/>
            </a:endParaRPr>
          </a:p>
          <a:p>
            <a:pPr latinLnBrk="0">
              <a:lnSpc>
                <a:spcPct val="150000"/>
              </a:lnSpc>
              <a:buNone/>
            </a:pPr>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新魏" panose="02010800040101010101" pitchFamily="2" charset="-122"/>
                <a:ea typeface="华文新魏" panose="02010800040101010101" pitchFamily="2" charset="-122"/>
                <a:cs typeface="华文中宋" panose="02010600040101010101" charset="-122"/>
                <a:sym typeface="Arial" panose="020b0604020202020204" pitchFamily="34" charset="0"/>
              </a:rPr>
              <a:t>爱人及物，借物咏人，凸现出男子对女子的真挚的爱恋之情</a:t>
            </a:r>
            <a:r>
              <a:rPr lang="zh-CN" altLang="en-US" sz="3200" b="1">
                <a:solidFill>
                  <a:srgbClr val="0070C0"/>
                </a:solidFill>
                <a:latin typeface="华文新魏" panose="02010800040101010101" pitchFamily="2" charset="-122"/>
                <a:ea typeface="华文新魏" panose="02010800040101010101" pitchFamily="2" charset="-122"/>
                <a:cs typeface="华文中宋" panose="02010600040101010101" charset="-122"/>
                <a:sym typeface="+mn-ea"/>
              </a:rPr>
              <a:t>。 </a:t>
            </a:r>
            <a:endParaRPr lang="zh-CN" altLang="en-US" sz="3200" b="1">
              <a:solidFill>
                <a:srgbClr val="0070C0"/>
              </a:solidFill>
              <a:latin typeface="华文新魏" panose="02010800040101010101" pitchFamily="2" charset="-122"/>
              <a:ea typeface="华文新魏" panose="02010800040101010101" pitchFamily="2"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7411" name="文本框 28678" title=""/>
          <p:cNvSpPr txBox="1"/>
          <p:nvPr>
            <p:custDataLst>
              <p:tags r:id="rId2"/>
            </p:custDataLst>
          </p:nvPr>
        </p:nvSpPr>
        <p:spPr>
          <a:xfrm>
            <a:off x="4567555" y="3157538"/>
            <a:ext cx="1524000" cy="460375"/>
          </a:xfrm>
          <a:prstGeom prst="rect">
            <a:avLst/>
          </a:prstGeom>
          <a:noFill/>
          <a:ln w="9525">
            <a:noFill/>
          </a:ln>
        </p:spPr>
        <p:txBody>
          <a:bodyPr anchor="t" anchorCtr="0">
            <a:spAutoFit/>
          </a:bodyPr>
          <a:lstStyle/>
          <a:p>
            <a:pPr>
              <a:spcBef>
                <a:spcPct val="50000"/>
              </a:spcBef>
            </a:pPr>
            <a:endParaRPr lang="zh-CN" altLang="zh-CN" sz="2400" b="1">
              <a:solidFill>
                <a:srgbClr val="FF00FF"/>
              </a:solidFill>
              <a:latin typeface="Times New Roman" panose="02020603050405020304" pitchFamily="2" charset="0"/>
              <a:ea typeface="宋体" panose="02010600030101010101" pitchFamily="2" charset="-122"/>
            </a:endParaRPr>
          </a:p>
        </p:txBody>
      </p:sp>
      <p:sp>
        <p:nvSpPr>
          <p:cNvPr id="17412" name="文本框 28679" title=""/>
          <p:cNvSpPr txBox="1"/>
          <p:nvPr>
            <p:custDataLst>
              <p:tags r:id="rId3"/>
            </p:custDataLst>
          </p:nvPr>
        </p:nvSpPr>
        <p:spPr>
          <a:xfrm>
            <a:off x="4719955" y="3995738"/>
            <a:ext cx="2133600" cy="460375"/>
          </a:xfrm>
          <a:prstGeom prst="rect">
            <a:avLst/>
          </a:prstGeom>
          <a:noFill/>
          <a:ln w="9525">
            <a:noFill/>
          </a:ln>
        </p:spPr>
        <p:txBody>
          <a:bodyPr anchor="t" anchorCtr="0">
            <a:spAutoFit/>
          </a:bodyPr>
          <a:lstStyle/>
          <a:p>
            <a:pPr>
              <a:spcBef>
                <a:spcPct val="50000"/>
              </a:spcBef>
            </a:pPr>
            <a:endParaRPr lang="zh-CN" altLang="zh-CN" sz="2400">
              <a:latin typeface="Times New Roman" panose="02020603050405020304" pitchFamily="2" charset="0"/>
              <a:ea typeface="宋体" panose="02010600030101010101" pitchFamily="2" charset="-122"/>
            </a:endParaRPr>
          </a:p>
        </p:txBody>
      </p:sp>
      <p:sp>
        <p:nvSpPr>
          <p:cNvPr id="28681" name="文本框 28680" title=""/>
          <p:cNvSpPr txBox="1"/>
          <p:nvPr>
            <p:custDataLst>
              <p:tags r:id="rId4"/>
            </p:custDataLst>
          </p:nvPr>
        </p:nvSpPr>
        <p:spPr>
          <a:xfrm>
            <a:off x="3785235" y="1644650"/>
            <a:ext cx="1576070" cy="583565"/>
          </a:xfrm>
          <a:prstGeom prst="rect">
            <a:avLst/>
          </a:prstGeom>
          <a:noFill/>
          <a:ln w="9525">
            <a:noFill/>
          </a:ln>
        </p:spPr>
        <p:txBody>
          <a:bodyPr wrap="square" anchor="t" anchorCtr="0">
            <a:spAutoFit/>
          </a:bodyPr>
          <a:lstStyle/>
          <a:p>
            <a:pPr>
              <a:spcBef>
                <a:spcPct val="50000"/>
              </a:spcBef>
            </a:pPr>
            <a:r>
              <a:rPr lang="zh-CN" altLang="en-US" sz="3200" b="1">
                <a:latin typeface="华文中宋" panose="02010600040101010101" charset="-122"/>
                <a:ea typeface="华文中宋" panose="02010600040101010101" charset="-122"/>
              </a:rPr>
              <a:t>相约</a:t>
            </a:r>
            <a:endParaRPr lang="zh-CN" altLang="en-US" sz="3200" b="1">
              <a:latin typeface="华文中宋" panose="02010600040101010101" charset="-122"/>
              <a:ea typeface="华文中宋" panose="02010600040101010101" charset="-122"/>
            </a:endParaRPr>
          </a:p>
        </p:txBody>
      </p:sp>
      <p:sp>
        <p:nvSpPr>
          <p:cNvPr id="17414" name="文本框 28683" title=""/>
          <p:cNvSpPr txBox="1"/>
          <p:nvPr>
            <p:custDataLst>
              <p:tags r:id="rId5"/>
            </p:custDataLst>
          </p:nvPr>
        </p:nvSpPr>
        <p:spPr>
          <a:xfrm>
            <a:off x="2459355" y="2172970"/>
            <a:ext cx="841375" cy="1445260"/>
          </a:xfrm>
          <a:prstGeom prst="rect">
            <a:avLst/>
          </a:prstGeom>
          <a:noFill/>
          <a:ln w="9525">
            <a:noFill/>
          </a:ln>
        </p:spPr>
        <p:txBody>
          <a:bodyPr wrap="square" anchor="t" anchorCtr="0">
            <a:spAutoFit/>
          </a:bodyPr>
          <a:lstStyle/>
          <a:p>
            <a:pPr>
              <a:spcBef>
                <a:spcPct val="50000"/>
              </a:spcBef>
            </a:pPr>
            <a:r>
              <a:rPr lang="zh-CN" altLang="en-US" sz="4400" b="1">
                <a:latin typeface="Times New Roman" panose="02020603050405020304" pitchFamily="2" charset="0"/>
                <a:ea typeface="隶书" panose="02010509060101010101" pitchFamily="1" charset="-122"/>
              </a:rPr>
              <a:t>静女</a:t>
            </a:r>
            <a:endParaRPr lang="zh-CN" altLang="en-US" sz="4400" b="1">
              <a:latin typeface="Times New Roman" panose="02020603050405020304" pitchFamily="2" charset="0"/>
              <a:ea typeface="隶书" panose="02010509060101010101" pitchFamily="1" charset="-122"/>
            </a:endParaRPr>
          </a:p>
        </p:txBody>
      </p:sp>
      <p:sp>
        <p:nvSpPr>
          <p:cNvPr id="28687" name="文本框 28686" title=""/>
          <p:cNvSpPr txBox="1"/>
          <p:nvPr>
            <p:custDataLst>
              <p:tags r:id="rId6"/>
            </p:custDataLst>
          </p:nvPr>
        </p:nvSpPr>
        <p:spPr>
          <a:xfrm>
            <a:off x="3785235" y="2510155"/>
            <a:ext cx="1419860" cy="583565"/>
          </a:xfrm>
          <a:prstGeom prst="rect">
            <a:avLst/>
          </a:prstGeom>
          <a:noFill/>
          <a:ln w="9525">
            <a:noFill/>
          </a:ln>
        </p:spPr>
        <p:txBody>
          <a:bodyPr wrap="square" anchor="t" anchorCtr="0">
            <a:spAutoFit/>
          </a:bodyPr>
          <a:lstStyle/>
          <a:p>
            <a:pPr>
              <a:spcBef>
                <a:spcPct val="50000"/>
              </a:spcBef>
            </a:pPr>
            <a:r>
              <a:rPr lang="zh-CN" altLang="en-US" sz="3200" b="1">
                <a:latin typeface="华文中宋" panose="02010600040101010101" charset="-122"/>
                <a:ea typeface="华文中宋" panose="02010600040101010101" charset="-122"/>
              </a:rPr>
              <a:t>忆彤管</a:t>
            </a:r>
            <a:endParaRPr lang="zh-CN" altLang="en-US" sz="3200" b="1">
              <a:latin typeface="华文中宋" panose="02010600040101010101" charset="-122"/>
              <a:ea typeface="华文中宋" panose="02010600040101010101" charset="-122"/>
            </a:endParaRPr>
          </a:p>
        </p:txBody>
      </p:sp>
      <p:sp>
        <p:nvSpPr>
          <p:cNvPr id="28689" name="文本框 28688" title=""/>
          <p:cNvSpPr txBox="1"/>
          <p:nvPr>
            <p:custDataLst>
              <p:tags r:id="rId7"/>
            </p:custDataLst>
          </p:nvPr>
        </p:nvSpPr>
        <p:spPr>
          <a:xfrm>
            <a:off x="3785235" y="3462655"/>
            <a:ext cx="1703705" cy="583565"/>
          </a:xfrm>
          <a:prstGeom prst="rect">
            <a:avLst/>
          </a:prstGeom>
          <a:noFill/>
          <a:ln w="9525">
            <a:noFill/>
          </a:ln>
        </p:spPr>
        <p:txBody>
          <a:bodyPr wrap="square" anchor="t" anchorCtr="0">
            <a:spAutoFit/>
          </a:bodyPr>
          <a:lstStyle/>
          <a:p>
            <a:r>
              <a:rPr lang="zh-CN" altLang="en-US" sz="3200" b="1">
                <a:latin typeface="华文中宋" panose="02010600040101010101" charset="-122"/>
                <a:ea typeface="华文中宋" panose="02010600040101010101" charset="-122"/>
              </a:rPr>
              <a:t>忆荑草</a:t>
            </a:r>
            <a:endParaRPr lang="zh-CN" altLang="en-US" sz="3200" b="1">
              <a:latin typeface="华文中宋" panose="02010600040101010101" charset="-122"/>
              <a:ea typeface="华文中宋" panose="02010600040101010101" charset="-122"/>
            </a:endParaRPr>
          </a:p>
        </p:txBody>
      </p:sp>
      <p:sp>
        <p:nvSpPr>
          <p:cNvPr id="28692" name="文本框 28691" title=""/>
          <p:cNvSpPr txBox="1"/>
          <p:nvPr/>
        </p:nvSpPr>
        <p:spPr>
          <a:xfrm>
            <a:off x="7326630" y="3522980"/>
            <a:ext cx="3096895" cy="583565"/>
          </a:xfrm>
          <a:prstGeom prst="rect">
            <a:avLst/>
          </a:prstGeom>
          <a:noFill/>
          <a:ln w="9525">
            <a:noFill/>
          </a:ln>
        </p:spPr>
        <p:txBody>
          <a:bodyPr wrap="square" anchor="t" anchorCtr="0">
            <a:spAutoFit/>
          </a:bodyPr>
          <a:lstStyle/>
          <a:p>
            <a:pPr>
              <a:spcBef>
                <a:spcPct val="50000"/>
              </a:spcBef>
            </a:pPr>
            <a:r>
              <a:rPr lang="zh-CN" altLang="en-US" sz="3200" b="1">
                <a:solidFill>
                  <a:srgbClr val="FF00FF"/>
                </a:solidFill>
                <a:latin typeface="华文中宋" panose="02010600040101010101" charset="-122"/>
                <a:ea typeface="华文中宋" panose="02010600040101010101" charset="-122"/>
              </a:rPr>
              <a:t>物微而情意浓</a:t>
            </a:r>
            <a:endParaRPr lang="zh-CN" altLang="en-US" sz="3200" b="1">
              <a:solidFill>
                <a:srgbClr val="FF00FF"/>
              </a:solidFill>
              <a:latin typeface="华文中宋" panose="02010600040101010101" charset="-122"/>
              <a:ea typeface="华文中宋" panose="02010600040101010101" charset="-122"/>
            </a:endParaRPr>
          </a:p>
        </p:txBody>
      </p:sp>
      <p:sp>
        <p:nvSpPr>
          <p:cNvPr id="28694" name="文本框 28693" title=""/>
          <p:cNvSpPr txBox="1"/>
          <p:nvPr/>
        </p:nvSpPr>
        <p:spPr>
          <a:xfrm>
            <a:off x="5689600" y="2939415"/>
            <a:ext cx="2158365" cy="583565"/>
          </a:xfrm>
          <a:prstGeom prst="rect">
            <a:avLst/>
          </a:prstGeom>
          <a:noFill/>
          <a:ln w="9525">
            <a:noFill/>
          </a:ln>
        </p:spPr>
        <p:txBody>
          <a:bodyPr wrap="square" anchor="t" anchorCtr="0">
            <a:spAutoFit/>
          </a:bodyPr>
          <a:lstStyle/>
          <a:p>
            <a:pPr>
              <a:spcBef>
                <a:spcPct val="50000"/>
              </a:spcBef>
            </a:pPr>
            <a:r>
              <a:rPr lang="zh-CN" altLang="en-US" sz="3200" b="1">
                <a:latin typeface="华文中宋" panose="02010600040101010101" charset="-122"/>
                <a:ea typeface="华文中宋" panose="02010600040101010101" charset="-122"/>
              </a:rPr>
              <a:t>借物写情</a:t>
            </a:r>
            <a:endParaRPr lang="zh-CN" altLang="en-US" sz="3200" b="1">
              <a:latin typeface="华文中宋" panose="02010600040101010101" charset="-122"/>
              <a:ea typeface="华文中宋" panose="02010600040101010101" charset="-122"/>
            </a:endParaRPr>
          </a:p>
        </p:txBody>
      </p:sp>
      <p:sp>
        <p:nvSpPr>
          <p:cNvPr id="28698" name="矩形 28697" title=""/>
          <p:cNvSpPr/>
          <p:nvPr>
            <p:custDataLst>
              <p:tags r:id="rId8"/>
            </p:custDataLst>
          </p:nvPr>
        </p:nvSpPr>
        <p:spPr>
          <a:xfrm>
            <a:off x="5591810" y="1670050"/>
            <a:ext cx="3220720" cy="583565"/>
          </a:xfrm>
          <a:prstGeom prst="rect">
            <a:avLst/>
          </a:prstGeom>
          <a:noFill/>
          <a:ln w="9525">
            <a:noFill/>
          </a:ln>
        </p:spPr>
        <p:txBody>
          <a:bodyPr wrap="square" anchor="t" anchorCtr="0">
            <a:spAutoFit/>
          </a:bodyPr>
          <a:lstStyle/>
          <a:p>
            <a:r>
              <a:rPr lang="zh-CN" altLang="en-US" sz="3200" b="1">
                <a:latin typeface="华文中宋" panose="02010600040101010101" charset="-122"/>
                <a:ea typeface="华文中宋" panose="02010600040101010101" charset="-122"/>
              </a:rPr>
              <a:t>（焦急等待）</a:t>
            </a:r>
            <a:endParaRPr lang="zh-CN" altLang="en-US" sz="3200" b="1">
              <a:latin typeface="华文中宋" panose="02010600040101010101" charset="-122"/>
              <a:ea typeface="华文中宋" panose="02010600040101010101" charset="-122"/>
            </a:endParaRPr>
          </a:p>
        </p:txBody>
      </p:sp>
      <p:sp>
        <p:nvSpPr>
          <p:cNvPr id="17425" name="矩形 28712" title=""/>
          <p:cNvSpPr/>
          <p:nvPr>
            <p:custDataLst>
              <p:tags r:id="rId9"/>
            </p:custDataLst>
          </p:nvPr>
        </p:nvSpPr>
        <p:spPr>
          <a:xfrm>
            <a:off x="2351405" y="1484313"/>
            <a:ext cx="7272338" cy="2736850"/>
          </a:xfrm>
          <a:prstGeom prst="rect">
            <a:avLst/>
          </a:prstGeom>
          <a:noFill/>
          <a:ln w="9525" cap="flat" cmpd="sng">
            <a:noFill/>
            <a:prstDash val="solid"/>
            <a:miter/>
            <a:headEnd type="none" w="med" len="med"/>
            <a:tailEnd type="none" w="med" len="med"/>
          </a:ln>
        </p:spPr>
        <p:txBody>
          <a:bodyPr anchor="t" anchorCtr="0"/>
          <a:lstStyle/>
          <a:p>
            <a:endParaRPr lang="zh-CN" altLang="en-US">
              <a:latin typeface="Arial" panose="020b0604020202020204" pitchFamily="34" charset="0"/>
              <a:ea typeface="宋体" panose="02010600030101010101" pitchFamily="2" charset="-122"/>
            </a:endParaRPr>
          </a:p>
        </p:txBody>
      </p:sp>
      <p:cxnSp>
        <p:nvCxnSpPr>
          <p:cNvPr id="7" name="直接连接符 6" title=""/>
          <p:cNvCxnSpPr/>
          <p:nvPr>
            <p:custDataLst>
              <p:tags r:id="rId10"/>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11"/>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12"/>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13"/>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层次结构</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5" name="右大括号 4" title=""/>
          <p:cNvSpPr/>
          <p:nvPr/>
        </p:nvSpPr>
        <p:spPr>
          <a:xfrm>
            <a:off x="5262245" y="2708275"/>
            <a:ext cx="222250" cy="1142365"/>
          </a:xfrm>
          <a:prstGeom prst="rightBrace">
            <a:avLst>
              <a:gd name="adj1" fmla="val 48264"/>
              <a:gd name="adj2" fmla="val 50000"/>
            </a:avLst>
          </a:prstGeom>
          <a:noFill/>
          <a:ln w="38100" cap="flat" cmpd="sng">
            <a:solidFill>
              <a:schemeClr val="tx1"/>
            </a:solidFill>
            <a:prstDash val="solid"/>
            <a:headEnd type="none" w="med" len="med"/>
            <a:tailEnd type="none" w="med" len="med"/>
          </a:ln>
        </p:spPr>
        <p:txBody>
          <a:bodyPr wrap="none" anchor="ctr" anchorCtr="0"/>
          <a:lstStyle/>
          <a:p>
            <a:pPr marL="342900" indent="-342900" algn="ctr" eaLnBrk="1" hangingPunct="1">
              <a:lnSpc>
                <a:spcPct val="90000"/>
              </a:lnSpc>
              <a:spcBef>
                <a:spcPct val="20000"/>
              </a:spcBef>
              <a:buClr>
                <a:srgbClr val="FF6600"/>
              </a:buClr>
              <a:buFont typeface="Wingdings" panose="05000000000000000000" pitchFamily="2" charset="2"/>
              <a:buChar char="§"/>
            </a:pPr>
            <a:endParaRPr lang="zh-CN" altLang="en-US" sz="4000" b="1">
              <a:solidFill>
                <a:srgbClr val="FF0000"/>
              </a:solidFill>
              <a:latin typeface="Arial" panose="020b0604020202020204" pitchFamily="34" charset="0"/>
              <a:ea typeface="宋体" panose="02010600030101010101" pitchFamily="2" charset="-122"/>
            </a:endParaRPr>
          </a:p>
        </p:txBody>
      </p:sp>
      <p:sp>
        <p:nvSpPr>
          <p:cNvPr id="2" name="右大括号 1" title=""/>
          <p:cNvSpPr/>
          <p:nvPr>
            <p:custDataLst>
              <p:tags r:id="rId14"/>
            </p:custDataLst>
          </p:nvPr>
        </p:nvSpPr>
        <p:spPr>
          <a:xfrm rot="10800000">
            <a:off x="3558540" y="1899285"/>
            <a:ext cx="281305" cy="2076450"/>
          </a:xfrm>
          <a:prstGeom prst="rightBrace">
            <a:avLst>
              <a:gd name="adj1" fmla="val 48264"/>
              <a:gd name="adj2" fmla="val 50000"/>
            </a:avLst>
          </a:prstGeom>
          <a:noFill/>
          <a:ln w="38100" cap="flat" cmpd="sng">
            <a:solidFill>
              <a:schemeClr val="tx1"/>
            </a:solidFill>
            <a:prstDash val="solid"/>
            <a:headEnd type="none" w="med" len="med"/>
            <a:tailEnd type="none" w="med" len="med"/>
          </a:ln>
        </p:spPr>
        <p:txBody>
          <a:bodyPr wrap="none" anchor="ctr" anchorCtr="0"/>
          <a:lstStyle/>
          <a:p>
            <a:pPr marL="342900" indent="-342900" algn="ctr" eaLnBrk="1" hangingPunct="1">
              <a:lnSpc>
                <a:spcPct val="90000"/>
              </a:lnSpc>
              <a:spcBef>
                <a:spcPct val="20000"/>
              </a:spcBef>
              <a:buClr>
                <a:srgbClr val="FF6600"/>
              </a:buClr>
              <a:buFont typeface="Wingdings" panose="05000000000000000000" pitchFamily="2" charset="2"/>
              <a:buChar char="§"/>
            </a:pPr>
            <a:endParaRPr lang="zh-CN" altLang="en-US" sz="4000" b="1">
              <a:solidFill>
                <a:srgbClr val="FF00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28681"/>
                                        </p:tgtEl>
                                        <p:attrNameLst>
                                          <p:attrName>style.visibility</p:attrName>
                                        </p:attrNameLst>
                                      </p:cBhvr>
                                      <p:to>
                                        <p:strVal val="visible"/>
                                      </p:to>
                                    </p:set>
                                    <p:anim calcmode="lin" valueType="num">
                                      <p:cBhvr additive="base">
                                        <p:cTn id="11" dur="500" fill="hold"/>
                                        <p:tgtEl>
                                          <p:spTgt spid="28681"/>
                                        </p:tgtEl>
                                        <p:attrNameLst>
                                          <p:attrName>ppt_x</p:attrName>
                                        </p:attrNameLst>
                                      </p:cBhvr>
                                      <p:tavLst>
                                        <p:tav tm="0">
                                          <p:val>
                                            <p:strVal val="0-#ppt_w/2"/>
                                          </p:val>
                                        </p:tav>
                                        <p:tav tm="100000">
                                          <p:val>
                                            <p:strVal val="#ppt_x"/>
                                          </p:val>
                                        </p:tav>
                                      </p:tavLst>
                                    </p:anim>
                                    <p:anim calcmode="lin" valueType="num">
                                      <p:cBhvr additive="base">
                                        <p:cTn id="12" dur="500" fill="hold"/>
                                        <p:tgtEl>
                                          <p:spTgt spid="28681"/>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8698"/>
                                        </p:tgtEl>
                                        <p:attrNameLst>
                                          <p:attrName>style.visibility</p:attrName>
                                        </p:attrNameLst>
                                      </p:cBhvr>
                                      <p:to>
                                        <p:strVal val="visible"/>
                                      </p:to>
                                    </p:set>
                                    <p:anim calcmode="lin" valueType="num">
                                      <p:cBhvr additive="base">
                                        <p:cTn id="17" dur="500" fill="hold"/>
                                        <p:tgtEl>
                                          <p:spTgt spid="28698"/>
                                        </p:tgtEl>
                                        <p:attrNameLst>
                                          <p:attrName>ppt_x</p:attrName>
                                        </p:attrNameLst>
                                      </p:cBhvr>
                                      <p:tavLst>
                                        <p:tav tm="0">
                                          <p:val>
                                            <p:strVal val="0-#ppt_w/2"/>
                                          </p:val>
                                        </p:tav>
                                        <p:tav tm="100000">
                                          <p:val>
                                            <p:strVal val="#ppt_x"/>
                                          </p:val>
                                        </p:tav>
                                      </p:tavLst>
                                    </p:anim>
                                    <p:anim calcmode="lin" valueType="num">
                                      <p:cBhvr additive="base">
                                        <p:cTn id="18" dur="500" fill="hold"/>
                                        <p:tgtEl>
                                          <p:spTgt spid="28698"/>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8687"/>
                                        </p:tgtEl>
                                        <p:attrNameLst>
                                          <p:attrName>style.visibility</p:attrName>
                                        </p:attrNameLst>
                                      </p:cBhvr>
                                      <p:to>
                                        <p:strVal val="visible"/>
                                      </p:to>
                                    </p:set>
                                    <p:anim calcmode="lin" valueType="num">
                                      <p:cBhvr additive="base">
                                        <p:cTn id="23" dur="500" fill="hold"/>
                                        <p:tgtEl>
                                          <p:spTgt spid="28687"/>
                                        </p:tgtEl>
                                        <p:attrNameLst>
                                          <p:attrName>ppt_x</p:attrName>
                                        </p:attrNameLst>
                                      </p:cBhvr>
                                      <p:tavLst>
                                        <p:tav tm="0">
                                          <p:val>
                                            <p:strVal val="0-#ppt_w/2"/>
                                          </p:val>
                                        </p:tav>
                                        <p:tav tm="100000">
                                          <p:val>
                                            <p:strVal val="#ppt_x"/>
                                          </p:val>
                                        </p:tav>
                                      </p:tavLst>
                                    </p:anim>
                                    <p:anim calcmode="lin" valueType="num">
                                      <p:cBhvr additive="base">
                                        <p:cTn id="24" dur="500" fill="hold"/>
                                        <p:tgtEl>
                                          <p:spTgt spid="28687"/>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8689"/>
                                        </p:tgtEl>
                                        <p:attrNameLst>
                                          <p:attrName>style.visibility</p:attrName>
                                        </p:attrNameLst>
                                      </p:cBhvr>
                                      <p:to>
                                        <p:strVal val="visible"/>
                                      </p:to>
                                    </p:set>
                                    <p:anim calcmode="lin" valueType="num">
                                      <p:cBhvr additive="base">
                                        <p:cTn id="29" dur="500" fill="hold"/>
                                        <p:tgtEl>
                                          <p:spTgt spid="28689"/>
                                        </p:tgtEl>
                                        <p:attrNameLst>
                                          <p:attrName>ppt_x</p:attrName>
                                        </p:attrNameLst>
                                      </p:cBhvr>
                                      <p:tavLst>
                                        <p:tav tm="0">
                                          <p:val>
                                            <p:strVal val="0-#ppt_w/2"/>
                                          </p:val>
                                        </p:tav>
                                        <p:tav tm="100000">
                                          <p:val>
                                            <p:strVal val="#ppt_x"/>
                                          </p:val>
                                        </p:tav>
                                      </p:tavLst>
                                    </p:anim>
                                    <p:anim calcmode="lin" valueType="num">
                                      <p:cBhvr additive="base">
                                        <p:cTn id="30" dur="500" fill="hold"/>
                                        <p:tgtEl>
                                          <p:spTgt spid="28689"/>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694"/>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6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1" grpId="0"/>
      <p:bldP spid="28687" grpId="0"/>
      <p:bldP spid="28689" grpId="0"/>
      <p:bldP spid="28698" grpId="0"/>
      <p:bldP spid="2" grpId="2" animBg="1"/>
      <p:bldP spid="28694" grpId="0"/>
      <p:bldP spid="5" grpId="2" animBg="1"/>
      <p:bldP spid="28692"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合作探究</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2" name="文本框 1" title=""/>
          <p:cNvSpPr txBox="1"/>
          <p:nvPr/>
        </p:nvSpPr>
        <p:spPr>
          <a:xfrm>
            <a:off x="1271270" y="836930"/>
            <a:ext cx="10408920" cy="953135"/>
          </a:xfrm>
          <a:prstGeom prst="rect">
            <a:avLst/>
          </a:prstGeom>
          <a:noFill/>
        </p:spPr>
        <p:txBody>
          <a:bodyPr wrap="square" rtlCol="0" anchor="t">
            <a:spAutoFit/>
          </a:bodyPr>
          <a:lstStyle/>
          <a:p>
            <a:pPr indent="457200" latinLnBrk="0">
              <a:spcBef>
                <a:spcPct val="0"/>
              </a:spcBef>
            </a:pPr>
            <a:r>
              <a:rPr lang="zh-CN" altLang="en-US" sz="2800" b="1">
                <a:latin typeface="华文中宋" panose="02010600040101010101" charset="-122"/>
                <a:ea typeface="华文中宋" panose="02010600040101010101" charset="-122"/>
                <a:cs typeface="华文中宋" panose="02010600040101010101" charset="-122"/>
                <a:sym typeface="+mn-ea"/>
              </a:rPr>
              <a:t>请同学们在诗中分别找出描写“静女”和青年男子的诗句，并分析其形象。</a:t>
            </a:r>
            <a:endParaRPr lang="zh-CN" altLang="en-US" sz="2800" b="1">
              <a:latin typeface="华文中宋" panose="02010600040101010101" charset="-122"/>
              <a:ea typeface="华文中宋" panose="02010600040101010101" charset="-122"/>
              <a:cs typeface="华文中宋" panose="02010600040101010101" charset="-122"/>
              <a:sym typeface="+mn-ea"/>
            </a:endParaRPr>
          </a:p>
        </p:txBody>
      </p:sp>
      <p:sp>
        <p:nvSpPr>
          <p:cNvPr id="7175" name="Text Box 7" title=""/>
          <p:cNvSpPr txBox="1">
            <a:spLocks noChangeArrowheads="1"/>
          </p:cNvSpPr>
          <p:nvPr>
            <p:custDataLst>
              <p:tags r:id="rId6"/>
            </p:custDataLst>
          </p:nvPr>
        </p:nvSpPr>
        <p:spPr bwMode="auto">
          <a:xfrm>
            <a:off x="695325" y="1917065"/>
            <a:ext cx="281940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spAutoFit/>
          </a:bodyPr>
          <a:lstStyle/>
          <a:p>
            <a:pPr>
              <a:spcBef>
                <a:spcPct val="50000"/>
              </a:spcBef>
            </a:pPr>
            <a:r>
              <a:rPr lang="en-US" altLang="zh-CN" sz="2800" b="1">
                <a:latin typeface="华文中宋" panose="02010600040101010101" charset="-122"/>
                <a:ea typeface="华文中宋" panose="02010600040101010101" charset="-122"/>
                <a:cs typeface="华文中宋" panose="02010600040101010101" charset="-122"/>
              </a:rPr>
              <a:t>● “</a:t>
            </a:r>
            <a:r>
              <a:rPr lang="zh-CN" altLang="en-US" sz="2800" b="1">
                <a:latin typeface="华文中宋" panose="02010600040101010101" charset="-122"/>
                <a:ea typeface="华文中宋" panose="02010600040101010101" charset="-122"/>
                <a:cs typeface="华文中宋" panose="02010600040101010101" charset="-122"/>
              </a:rPr>
              <a:t>静女”形象</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7176" name="Text Box 8" title=""/>
          <p:cNvSpPr txBox="1">
            <a:spLocks noChangeArrowheads="1"/>
          </p:cNvSpPr>
          <p:nvPr>
            <p:custDataLst>
              <p:tags r:id="rId7"/>
            </p:custDataLst>
          </p:nvPr>
        </p:nvSpPr>
        <p:spPr bwMode="auto">
          <a:xfrm>
            <a:off x="2380615" y="2562463"/>
            <a:ext cx="165544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静女其姝</a:t>
            </a:r>
            <a:endParaRPr lang="zh-CN" altLang="en-US" sz="2800" b="1">
              <a:latin typeface="华文新魏" panose="02010800040101010101" pitchFamily="2" charset="-122"/>
              <a:ea typeface="华文新魏" panose="02010800040101010101" pitchFamily="2" charset="-122"/>
            </a:endParaRPr>
          </a:p>
        </p:txBody>
      </p:sp>
      <p:sp>
        <p:nvSpPr>
          <p:cNvPr id="7177" name="Text Box 9" title=""/>
          <p:cNvSpPr txBox="1">
            <a:spLocks noChangeArrowheads="1"/>
          </p:cNvSpPr>
          <p:nvPr>
            <p:custDataLst>
              <p:tags r:id="rId8"/>
            </p:custDataLst>
          </p:nvPr>
        </p:nvSpPr>
        <p:spPr bwMode="auto">
          <a:xfrm>
            <a:off x="2380615" y="3302318"/>
            <a:ext cx="166814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爱而不见</a:t>
            </a:r>
            <a:endParaRPr lang="zh-CN" altLang="en-US" sz="2800" b="1">
              <a:latin typeface="华文新魏" panose="02010800040101010101" pitchFamily="2" charset="-122"/>
              <a:ea typeface="华文新魏" panose="02010800040101010101" pitchFamily="2" charset="-122"/>
            </a:endParaRPr>
          </a:p>
        </p:txBody>
      </p:sp>
      <p:sp>
        <p:nvSpPr>
          <p:cNvPr id="7181" name="Text Box 13" title=""/>
          <p:cNvSpPr txBox="1">
            <a:spLocks noChangeArrowheads="1"/>
          </p:cNvSpPr>
          <p:nvPr>
            <p:custDataLst>
              <p:tags r:id="rId9"/>
            </p:custDataLst>
          </p:nvPr>
        </p:nvSpPr>
        <p:spPr bwMode="auto">
          <a:xfrm>
            <a:off x="7104380" y="2562463"/>
            <a:ext cx="114300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spAutoFit/>
          </a:bodyPr>
          <a:lstStyle/>
          <a:p>
            <a:pPr>
              <a:spcBef>
                <a:spcPct val="50000"/>
              </a:spcBef>
            </a:pPr>
            <a:r>
              <a:rPr lang="zh-CN" altLang="en-US" sz="2800" b="1">
                <a:solidFill>
                  <a:srgbClr val="800000"/>
                </a:solidFill>
                <a:latin typeface="华文中宋" panose="02010600040101010101" charset="-122"/>
                <a:ea typeface="华文中宋" panose="02010600040101010101" charset="-122"/>
              </a:rPr>
              <a:t>美丽</a:t>
            </a:r>
            <a:endParaRPr lang="zh-CN" altLang="en-US" sz="2800" b="1">
              <a:solidFill>
                <a:srgbClr val="800000"/>
              </a:solidFill>
              <a:latin typeface="华文中宋" panose="02010600040101010101" charset="-122"/>
              <a:ea typeface="华文中宋" panose="02010600040101010101" charset="-122"/>
            </a:endParaRPr>
          </a:p>
        </p:txBody>
      </p:sp>
      <p:sp>
        <p:nvSpPr>
          <p:cNvPr id="7182" name="Line 14" title=""/>
          <p:cNvSpPr>
            <a:spLocks noChangeShapeType="1"/>
          </p:cNvSpPr>
          <p:nvPr>
            <p:custDataLst>
              <p:tags r:id="rId10"/>
            </p:custDataLst>
          </p:nvPr>
        </p:nvSpPr>
        <p:spPr bwMode="auto">
          <a:xfrm>
            <a:off x="7562215" y="3563303"/>
            <a:ext cx="6096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p>
            <a:endParaRPr lang="zh-CN" altLang="en-US"/>
          </a:p>
        </p:txBody>
      </p:sp>
      <p:sp>
        <p:nvSpPr>
          <p:cNvPr id="7183" name="Text Box 15" title=""/>
          <p:cNvSpPr txBox="1">
            <a:spLocks noChangeArrowheads="1"/>
          </p:cNvSpPr>
          <p:nvPr>
            <p:custDataLst>
              <p:tags r:id="rId11"/>
            </p:custDataLst>
          </p:nvPr>
        </p:nvSpPr>
        <p:spPr bwMode="auto">
          <a:xfrm>
            <a:off x="8400415" y="3086735"/>
            <a:ext cx="2416810" cy="953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solidFill>
                  <a:srgbClr val="800000"/>
                </a:solidFill>
                <a:latin typeface="华文中宋" panose="02010600040101010101" charset="-122"/>
                <a:ea typeface="华文中宋" panose="02010600040101010101" charset="-122"/>
              </a:rPr>
              <a:t>活泼可爱</a:t>
            </a:r>
            <a:r>
              <a:rPr lang="zh-CN" altLang="en-US" sz="2800" b="1" smtClean="0">
                <a:solidFill>
                  <a:srgbClr val="800000"/>
                </a:solidFill>
                <a:latin typeface="华文中宋" panose="02010600040101010101" charset="-122"/>
                <a:ea typeface="华文中宋" panose="02010600040101010101" charset="-122"/>
              </a:rPr>
              <a:t>、大胆</a:t>
            </a:r>
            <a:r>
              <a:rPr lang="zh-CN" altLang="en-US" sz="2800" b="1">
                <a:solidFill>
                  <a:srgbClr val="800000"/>
                </a:solidFill>
                <a:latin typeface="华文中宋" panose="02010600040101010101" charset="-122"/>
                <a:ea typeface="华文中宋" panose="02010600040101010101" charset="-122"/>
              </a:rPr>
              <a:t>表达爱情</a:t>
            </a:r>
            <a:endParaRPr lang="zh-CN" altLang="en-US" sz="2800" b="1">
              <a:solidFill>
                <a:srgbClr val="800000"/>
              </a:solidFill>
              <a:latin typeface="华文中宋" panose="02010600040101010101" charset="-122"/>
              <a:ea typeface="华文中宋" panose="02010600040101010101" charset="-122"/>
            </a:endParaRPr>
          </a:p>
        </p:txBody>
      </p:sp>
      <p:sp>
        <p:nvSpPr>
          <p:cNvPr id="7184" name="Line 16" title=""/>
          <p:cNvSpPr>
            <a:spLocks noChangeShapeType="1"/>
          </p:cNvSpPr>
          <p:nvPr>
            <p:custDataLst>
              <p:tags r:id="rId12"/>
            </p:custDataLst>
          </p:nvPr>
        </p:nvSpPr>
        <p:spPr bwMode="auto">
          <a:xfrm>
            <a:off x="6266180" y="2823448"/>
            <a:ext cx="5334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p>
            <a:endParaRPr lang="zh-CN" altLang="en-US"/>
          </a:p>
        </p:txBody>
      </p:sp>
      <p:sp>
        <p:nvSpPr>
          <p:cNvPr id="7185" name="Text Box 17" title=""/>
          <p:cNvSpPr txBox="1">
            <a:spLocks noChangeArrowheads="1"/>
          </p:cNvSpPr>
          <p:nvPr>
            <p:custDataLst>
              <p:tags r:id="rId13"/>
            </p:custDataLst>
          </p:nvPr>
        </p:nvSpPr>
        <p:spPr bwMode="auto">
          <a:xfrm>
            <a:off x="695325" y="3863975"/>
            <a:ext cx="304800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spAutoFit/>
          </a:bodyPr>
          <a:lstStyle/>
          <a:p>
            <a:pPr>
              <a:spcBef>
                <a:spcPct val="50000"/>
              </a:spcBef>
            </a:pPr>
            <a:r>
              <a:rPr lang="en-US" altLang="zh-CN" sz="2800" b="1">
                <a:latin typeface="华文中宋" panose="02010600040101010101" charset="-122"/>
                <a:ea typeface="华文中宋" panose="02010600040101010101" charset="-122"/>
                <a:cs typeface="华文中宋" panose="02010600040101010101" charset="-122"/>
              </a:rPr>
              <a:t>● </a:t>
            </a:r>
            <a:r>
              <a:rPr lang="zh-CN" altLang="en-US" sz="2800" b="1">
                <a:latin typeface="华文中宋" panose="02010600040101010101" charset="-122"/>
                <a:ea typeface="华文中宋" panose="02010600040101010101" charset="-122"/>
                <a:cs typeface="华文中宋" panose="02010600040101010101" charset="-122"/>
              </a:rPr>
              <a:t>青年男子形象</a:t>
            </a:r>
            <a:endParaRPr lang="en-US" altLang="zh-CN" b="1">
              <a:latin typeface="华文中宋" panose="02010600040101010101" charset="-122"/>
              <a:ea typeface="华文中宋" panose="02010600040101010101" charset="-122"/>
              <a:cs typeface="华文中宋" panose="02010600040101010101" charset="-122"/>
            </a:endParaRPr>
          </a:p>
        </p:txBody>
      </p:sp>
      <p:sp>
        <p:nvSpPr>
          <p:cNvPr id="7186" name="Text Box 18" title=""/>
          <p:cNvSpPr txBox="1">
            <a:spLocks noChangeArrowheads="1"/>
          </p:cNvSpPr>
          <p:nvPr>
            <p:custDataLst>
              <p:tags r:id="rId14"/>
            </p:custDataLst>
          </p:nvPr>
        </p:nvSpPr>
        <p:spPr bwMode="auto">
          <a:xfrm>
            <a:off x="2380615" y="4512310"/>
            <a:ext cx="171767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搔首踟蹰</a:t>
            </a:r>
            <a:endParaRPr lang="zh-CN" altLang="en-US" sz="2800" b="1">
              <a:latin typeface="华文新魏" panose="02010800040101010101" pitchFamily="2" charset="-122"/>
              <a:ea typeface="华文新魏" panose="02010800040101010101" pitchFamily="2" charset="-122"/>
            </a:endParaRPr>
          </a:p>
        </p:txBody>
      </p:sp>
      <p:sp>
        <p:nvSpPr>
          <p:cNvPr id="7187" name="Text Box 19" title=""/>
          <p:cNvSpPr txBox="1">
            <a:spLocks noChangeArrowheads="1"/>
          </p:cNvSpPr>
          <p:nvPr>
            <p:custDataLst>
              <p:tags r:id="rId15"/>
            </p:custDataLst>
          </p:nvPr>
        </p:nvSpPr>
        <p:spPr bwMode="auto">
          <a:xfrm>
            <a:off x="2380615" y="5229225"/>
            <a:ext cx="183642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说怿女美</a:t>
            </a:r>
            <a:endParaRPr lang="zh-CN" altLang="en-US" sz="2800" b="1">
              <a:latin typeface="华文新魏" panose="02010800040101010101" pitchFamily="2" charset="-122"/>
              <a:ea typeface="华文新魏" panose="02010800040101010101" pitchFamily="2" charset="-122"/>
            </a:endParaRPr>
          </a:p>
        </p:txBody>
      </p:sp>
      <p:sp>
        <p:nvSpPr>
          <p:cNvPr id="7188" name="Line 20" title=""/>
          <p:cNvSpPr>
            <a:spLocks noChangeShapeType="1"/>
          </p:cNvSpPr>
          <p:nvPr>
            <p:custDataLst>
              <p:tags r:id="rId16"/>
            </p:custDataLst>
          </p:nvPr>
        </p:nvSpPr>
        <p:spPr bwMode="auto">
          <a:xfrm>
            <a:off x="4274820" y="4805680"/>
            <a:ext cx="7620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p>
            <a:endParaRPr lang="zh-CN" altLang="en-US"/>
          </a:p>
        </p:txBody>
      </p:sp>
      <p:sp>
        <p:nvSpPr>
          <p:cNvPr id="7189" name="Text Box 21" title=""/>
          <p:cNvSpPr txBox="1">
            <a:spLocks noChangeArrowheads="1"/>
          </p:cNvSpPr>
          <p:nvPr>
            <p:custDataLst>
              <p:tags r:id="rId17"/>
            </p:custDataLst>
          </p:nvPr>
        </p:nvSpPr>
        <p:spPr bwMode="auto">
          <a:xfrm>
            <a:off x="5113020" y="4544695"/>
            <a:ext cx="192341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solidFill>
                  <a:srgbClr val="800000"/>
                </a:solidFill>
                <a:latin typeface="华文中宋" panose="02010600040101010101" charset="-122"/>
                <a:ea typeface="华文中宋" panose="02010600040101010101" charset="-122"/>
                <a:cs typeface="华文中宋" panose="02010600040101010101" charset="-122"/>
              </a:rPr>
              <a:t>憨厚可爱</a:t>
            </a:r>
            <a:r>
              <a:rPr lang="zh-CN" altLang="en-US" sz="2800" b="1">
                <a:latin typeface="华文中宋" panose="02010600040101010101" charset="-122"/>
                <a:ea typeface="华文中宋" panose="02010600040101010101" charset="-122"/>
                <a:cs typeface="华文中宋" panose="02010600040101010101" charset="-122"/>
              </a:rPr>
              <a:t> </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7191" name="Line 23" title=""/>
          <p:cNvSpPr>
            <a:spLocks noChangeShapeType="1"/>
          </p:cNvSpPr>
          <p:nvPr>
            <p:custDataLst>
              <p:tags r:id="rId18"/>
            </p:custDataLst>
          </p:nvPr>
        </p:nvSpPr>
        <p:spPr bwMode="auto">
          <a:xfrm>
            <a:off x="6744335" y="5786755"/>
            <a:ext cx="7620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p>
            <a:endParaRPr lang="zh-CN" altLang="en-US"/>
          </a:p>
        </p:txBody>
      </p:sp>
      <p:sp>
        <p:nvSpPr>
          <p:cNvPr id="7192" name="Text Box 24" title=""/>
          <p:cNvSpPr txBox="1">
            <a:spLocks noChangeArrowheads="1"/>
          </p:cNvSpPr>
          <p:nvPr>
            <p:custDataLst>
              <p:tags r:id="rId19"/>
            </p:custDataLst>
          </p:nvPr>
        </p:nvSpPr>
        <p:spPr bwMode="auto">
          <a:xfrm>
            <a:off x="7752080" y="5517515"/>
            <a:ext cx="319532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solidFill>
                  <a:srgbClr val="800000"/>
                </a:solidFill>
                <a:latin typeface="华文中宋" panose="02010600040101010101" charset="-122"/>
                <a:ea typeface="华文中宋" panose="02010600040101010101" charset="-122"/>
              </a:rPr>
              <a:t>倾慕、赞美、痴心</a:t>
            </a:r>
            <a:endParaRPr lang="zh-CN" altLang="en-US" sz="2800" b="1">
              <a:solidFill>
                <a:srgbClr val="800000"/>
              </a:solidFill>
              <a:latin typeface="华文中宋" panose="02010600040101010101" charset="-122"/>
              <a:ea typeface="华文中宋" panose="02010600040101010101" charset="-122"/>
            </a:endParaRPr>
          </a:p>
        </p:txBody>
      </p:sp>
      <p:sp>
        <p:nvSpPr>
          <p:cNvPr id="7194" name="Text Box 26" title=""/>
          <p:cNvSpPr txBox="1">
            <a:spLocks noChangeArrowheads="1"/>
          </p:cNvSpPr>
          <p:nvPr>
            <p:custDataLst>
              <p:tags r:id="rId20"/>
            </p:custDataLst>
          </p:nvPr>
        </p:nvSpPr>
        <p:spPr bwMode="auto">
          <a:xfrm>
            <a:off x="1220470" y="2562463"/>
            <a:ext cx="125412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外在：</a:t>
            </a:r>
            <a:endParaRPr lang="zh-CN" altLang="en-US" sz="2800" b="1">
              <a:latin typeface="华文新魏" panose="02010800040101010101" pitchFamily="2" charset="-122"/>
              <a:ea typeface="华文新魏" panose="02010800040101010101" pitchFamily="2" charset="-122"/>
            </a:endParaRPr>
          </a:p>
        </p:txBody>
      </p:sp>
      <p:sp>
        <p:nvSpPr>
          <p:cNvPr id="7195" name="Text Box 27" title=""/>
          <p:cNvSpPr txBox="1">
            <a:spLocks noChangeArrowheads="1"/>
          </p:cNvSpPr>
          <p:nvPr>
            <p:custDataLst>
              <p:tags r:id="rId21"/>
            </p:custDataLst>
          </p:nvPr>
        </p:nvSpPr>
        <p:spPr bwMode="auto">
          <a:xfrm>
            <a:off x="1220470" y="3302318"/>
            <a:ext cx="134620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内在：</a:t>
            </a:r>
            <a:endParaRPr lang="zh-CN" altLang="en-US" sz="2800" b="1">
              <a:latin typeface="华文新魏" panose="02010800040101010101" pitchFamily="2" charset="-122"/>
              <a:ea typeface="华文新魏" panose="02010800040101010101" pitchFamily="2" charset="-122"/>
            </a:endParaRPr>
          </a:p>
        </p:txBody>
      </p:sp>
      <p:sp>
        <p:nvSpPr>
          <p:cNvPr id="7197" name="Text Box 29" title=""/>
          <p:cNvSpPr txBox="1">
            <a:spLocks noChangeArrowheads="1"/>
          </p:cNvSpPr>
          <p:nvPr>
            <p:custDataLst>
              <p:tags r:id="rId22"/>
            </p:custDataLst>
          </p:nvPr>
        </p:nvSpPr>
        <p:spPr bwMode="auto">
          <a:xfrm>
            <a:off x="4107180" y="2562463"/>
            <a:ext cx="185039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静女其娈</a:t>
            </a:r>
            <a:endParaRPr lang="zh-CN" altLang="en-US" sz="2800" b="1">
              <a:latin typeface="华文新魏" panose="02010800040101010101" pitchFamily="2" charset="-122"/>
              <a:ea typeface="华文新魏" panose="02010800040101010101" pitchFamily="2" charset="-122"/>
            </a:endParaRPr>
          </a:p>
        </p:txBody>
      </p:sp>
      <p:sp>
        <p:nvSpPr>
          <p:cNvPr id="7198" name="Text Box 30" title=""/>
          <p:cNvSpPr txBox="1">
            <a:spLocks noChangeArrowheads="1"/>
          </p:cNvSpPr>
          <p:nvPr>
            <p:custDataLst>
              <p:tags r:id="rId23"/>
            </p:custDataLst>
          </p:nvPr>
        </p:nvSpPr>
        <p:spPr bwMode="auto">
          <a:xfrm>
            <a:off x="4107180" y="3302318"/>
            <a:ext cx="162623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贻我彤管</a:t>
            </a:r>
            <a:endParaRPr lang="zh-CN" altLang="en-US" sz="2800" b="1">
              <a:latin typeface="华文新魏" panose="02010800040101010101" pitchFamily="2" charset="-122"/>
              <a:ea typeface="华文新魏" panose="02010800040101010101" pitchFamily="2" charset="-122"/>
            </a:endParaRPr>
          </a:p>
        </p:txBody>
      </p:sp>
      <p:sp>
        <p:nvSpPr>
          <p:cNvPr id="7199" name="Text Box 31" title=""/>
          <p:cNvSpPr txBox="1">
            <a:spLocks noChangeArrowheads="1"/>
          </p:cNvSpPr>
          <p:nvPr>
            <p:custDataLst>
              <p:tags r:id="rId24"/>
            </p:custDataLst>
          </p:nvPr>
        </p:nvSpPr>
        <p:spPr bwMode="auto">
          <a:xfrm>
            <a:off x="5791835" y="3284538"/>
            <a:ext cx="170053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自牧归荑</a:t>
            </a:r>
            <a:endParaRPr lang="zh-CN" altLang="en-US" sz="2800" b="1">
              <a:latin typeface="华文新魏" panose="02010800040101010101" pitchFamily="2" charset="-122"/>
              <a:ea typeface="华文新魏" panose="02010800040101010101" pitchFamily="2" charset="-122"/>
            </a:endParaRPr>
          </a:p>
        </p:txBody>
      </p:sp>
      <p:sp>
        <p:nvSpPr>
          <p:cNvPr id="7200" name="Text Box 32" title=""/>
          <p:cNvSpPr txBox="1">
            <a:spLocks noChangeArrowheads="1"/>
          </p:cNvSpPr>
          <p:nvPr>
            <p:custDataLst>
              <p:tags r:id="rId25"/>
            </p:custDataLst>
          </p:nvPr>
        </p:nvSpPr>
        <p:spPr bwMode="auto">
          <a:xfrm>
            <a:off x="1220470" y="4512310"/>
            <a:ext cx="137160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外在：</a:t>
            </a:r>
            <a:endParaRPr lang="zh-CN" altLang="en-US" sz="2800" b="1">
              <a:latin typeface="华文新魏" panose="02010800040101010101" pitchFamily="2" charset="-122"/>
              <a:ea typeface="华文新魏" panose="02010800040101010101" pitchFamily="2" charset="-122"/>
            </a:endParaRPr>
          </a:p>
        </p:txBody>
      </p:sp>
      <p:sp>
        <p:nvSpPr>
          <p:cNvPr id="7201" name="Text Box 33" title=""/>
          <p:cNvSpPr txBox="1">
            <a:spLocks noChangeArrowheads="1"/>
          </p:cNvSpPr>
          <p:nvPr>
            <p:custDataLst>
              <p:tags r:id="rId26"/>
            </p:custDataLst>
          </p:nvPr>
        </p:nvSpPr>
        <p:spPr bwMode="auto">
          <a:xfrm>
            <a:off x="1220470" y="5229225"/>
            <a:ext cx="142875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内在：</a:t>
            </a:r>
            <a:endParaRPr lang="zh-CN" altLang="en-US" sz="2800" b="1">
              <a:latin typeface="华文新魏" panose="02010800040101010101" pitchFamily="2" charset="-122"/>
              <a:ea typeface="华文新魏" panose="02010800040101010101" pitchFamily="2" charset="-122"/>
            </a:endParaRPr>
          </a:p>
        </p:txBody>
      </p:sp>
      <p:sp>
        <p:nvSpPr>
          <p:cNvPr id="7202" name="Text Box 34" title=""/>
          <p:cNvSpPr txBox="1">
            <a:spLocks noChangeArrowheads="1"/>
          </p:cNvSpPr>
          <p:nvPr>
            <p:custDataLst>
              <p:tags r:id="rId27"/>
            </p:custDataLst>
          </p:nvPr>
        </p:nvSpPr>
        <p:spPr bwMode="auto">
          <a:xfrm>
            <a:off x="4107180" y="5229225"/>
            <a:ext cx="181292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r>
              <a:rPr lang="zh-CN" altLang="en-US" sz="2800" b="1">
                <a:latin typeface="华文新魏" panose="02010800040101010101" pitchFamily="2" charset="-122"/>
                <a:ea typeface="华文新魏" panose="02010800040101010101" pitchFamily="2" charset="-122"/>
              </a:rPr>
              <a:t>洵美且异</a:t>
            </a:r>
            <a:endParaRPr lang="zh-CN" altLang="en-US" sz="2800" b="1">
              <a:latin typeface="华文新魏" panose="02010800040101010101" pitchFamily="2" charset="-122"/>
              <a:ea typeface="华文新魏" panose="02010800040101010101" pitchFamily="2" charset="-122"/>
            </a:endParaRPr>
          </a:p>
        </p:txBody>
      </p:sp>
      <p:sp>
        <p:nvSpPr>
          <p:cNvPr id="7203" name="Text Box 35" title=""/>
          <p:cNvSpPr txBox="1">
            <a:spLocks noChangeArrowheads="1"/>
          </p:cNvSpPr>
          <p:nvPr>
            <p:custDataLst>
              <p:tags r:id="rId28"/>
            </p:custDataLst>
          </p:nvPr>
        </p:nvSpPr>
        <p:spPr bwMode="auto">
          <a:xfrm>
            <a:off x="2380615" y="5869305"/>
            <a:ext cx="394335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r>
              <a:rPr lang="zh-CN" altLang="en-US" sz="2800" b="1">
                <a:latin typeface="华文新魏" panose="02010800040101010101" pitchFamily="2" charset="-122"/>
                <a:ea typeface="华文新魏" panose="02010800040101010101" pitchFamily="2" charset="-122"/>
                <a:cs typeface="华文新魏" panose="02010800040101010101" pitchFamily="2" charset="-122"/>
              </a:rPr>
              <a:t>匪女之为美，美人之贻 </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dissolve">
                                      <p:cBhvr>
                                        <p:cTn id="7" dur="500"/>
                                        <p:tgtEl>
                                          <p:spTgt spid="7175"/>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76"/>
                                        </p:tgtEl>
                                        <p:attrNameLst>
                                          <p:attrName>style.visibility</p:attrName>
                                        </p:attrNameLst>
                                      </p:cBhvr>
                                      <p:to>
                                        <p:strVal val="visible"/>
                                      </p:to>
                                    </p:set>
                                    <p:animEffect transition="in" filter="dissolve">
                                      <p:cBhvr>
                                        <p:cTn id="12" dur="500"/>
                                        <p:tgtEl>
                                          <p:spTgt spid="7176"/>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77"/>
                                        </p:tgtEl>
                                        <p:attrNameLst>
                                          <p:attrName>style.visibility</p:attrName>
                                        </p:attrNameLst>
                                      </p:cBhvr>
                                      <p:to>
                                        <p:strVal val="visible"/>
                                      </p:to>
                                    </p:set>
                                    <p:animEffect transition="in" filter="dissolve">
                                      <p:cBhvr>
                                        <p:cTn id="17" dur="500"/>
                                        <p:tgtEl>
                                          <p:spTgt spid="7177"/>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97"/>
                                        </p:tgtEl>
                                        <p:attrNameLst>
                                          <p:attrName>style.visibility</p:attrName>
                                        </p:attrNameLst>
                                      </p:cBhvr>
                                      <p:to>
                                        <p:strVal val="visible"/>
                                      </p:to>
                                    </p:set>
                                    <p:animEffect transition="in" filter="dissolve">
                                      <p:cBhvr>
                                        <p:cTn id="22" dur="500"/>
                                        <p:tgtEl>
                                          <p:spTgt spid="7197"/>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198"/>
                                        </p:tgtEl>
                                        <p:attrNameLst>
                                          <p:attrName>style.visibility</p:attrName>
                                        </p:attrNameLst>
                                      </p:cBhvr>
                                      <p:to>
                                        <p:strVal val="visible"/>
                                      </p:to>
                                    </p:set>
                                    <p:animEffect transition="in" filter="dissolve">
                                      <p:cBhvr>
                                        <p:cTn id="27" dur="500"/>
                                        <p:tgtEl>
                                          <p:spTgt spid="7198"/>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199"/>
                                        </p:tgtEl>
                                        <p:attrNameLst>
                                          <p:attrName>style.visibility</p:attrName>
                                        </p:attrNameLst>
                                      </p:cBhvr>
                                      <p:to>
                                        <p:strVal val="visible"/>
                                      </p:to>
                                    </p:set>
                                    <p:animEffect transition="in" filter="dissolve">
                                      <p:cBhvr>
                                        <p:cTn id="32" dur="500"/>
                                        <p:tgtEl>
                                          <p:spTgt spid="7199"/>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194"/>
                                        </p:tgtEl>
                                        <p:attrNameLst>
                                          <p:attrName>style.visibility</p:attrName>
                                        </p:attrNameLst>
                                      </p:cBhvr>
                                      <p:to>
                                        <p:strVal val="visible"/>
                                      </p:to>
                                    </p:set>
                                    <p:animEffect transition="in" filter="dissolve">
                                      <p:cBhvr>
                                        <p:cTn id="37" dur="500"/>
                                        <p:tgtEl>
                                          <p:spTgt spid="7194"/>
                                        </p:tgtEl>
                                      </p:cBhvr>
                                    </p:animEffect>
                                  </p:childTnLst>
                                </p:cTn>
                              </p:par>
                            </p:childTnLst>
                          </p:cTn>
                        </p:par>
                      </p:childTnLst>
                    </p:cTn>
                  </p:par>
                  <p:par>
                    <p:cTn id="38" fill="hold" nodeType="clickPar">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195"/>
                                        </p:tgtEl>
                                        <p:attrNameLst>
                                          <p:attrName>style.visibility</p:attrName>
                                        </p:attrNameLst>
                                      </p:cBhvr>
                                      <p:to>
                                        <p:strVal val="visible"/>
                                      </p:to>
                                    </p:set>
                                    <p:animEffect transition="in" filter="dissolve">
                                      <p:cBhvr>
                                        <p:cTn id="42" dur="500"/>
                                        <p:tgtEl>
                                          <p:spTgt spid="7195"/>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184"/>
                                        </p:tgtEl>
                                        <p:attrNameLst>
                                          <p:attrName>style.visibility</p:attrName>
                                        </p:attrNameLst>
                                      </p:cBhvr>
                                      <p:to>
                                        <p:strVal val="visible"/>
                                      </p:to>
                                    </p:set>
                                    <p:animEffect transition="in" filter="dissolve">
                                      <p:cBhvr>
                                        <p:cTn id="47" dur="500"/>
                                        <p:tgtEl>
                                          <p:spTgt spid="7184"/>
                                        </p:tgtEl>
                                      </p:cBhvr>
                                    </p:animEffect>
                                  </p:childTnLst>
                                </p:cTn>
                              </p:par>
                            </p:childTnLst>
                          </p:cTn>
                        </p:par>
                      </p:childTnLst>
                    </p:cTn>
                  </p:par>
                  <p:par>
                    <p:cTn id="48" fill="hold" nodeType="clickPar">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181"/>
                                        </p:tgtEl>
                                        <p:attrNameLst>
                                          <p:attrName>style.visibility</p:attrName>
                                        </p:attrNameLst>
                                      </p:cBhvr>
                                      <p:to>
                                        <p:strVal val="visible"/>
                                      </p:to>
                                    </p:set>
                                    <p:animEffect transition="in" filter="dissolve">
                                      <p:cBhvr>
                                        <p:cTn id="52" dur="500"/>
                                        <p:tgtEl>
                                          <p:spTgt spid="7181"/>
                                        </p:tgtEl>
                                      </p:cBhvr>
                                    </p:animEffect>
                                  </p:childTnLst>
                                </p:cTn>
                              </p:par>
                            </p:childTnLst>
                          </p:cTn>
                        </p:par>
                      </p:childTnLst>
                    </p:cTn>
                  </p:par>
                  <p:par>
                    <p:cTn id="53" fill="hold" nodeType="clickPar">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182"/>
                                        </p:tgtEl>
                                        <p:attrNameLst>
                                          <p:attrName>style.visibility</p:attrName>
                                        </p:attrNameLst>
                                      </p:cBhvr>
                                      <p:to>
                                        <p:strVal val="visible"/>
                                      </p:to>
                                    </p:set>
                                    <p:animEffect transition="in" filter="dissolve">
                                      <p:cBhvr>
                                        <p:cTn id="57" dur="500"/>
                                        <p:tgtEl>
                                          <p:spTgt spid="7182"/>
                                        </p:tgtEl>
                                      </p:cBhvr>
                                    </p:animEffect>
                                  </p:childTnLst>
                                </p:cTn>
                              </p:par>
                            </p:childTnLst>
                          </p:cTn>
                        </p:par>
                      </p:childTnLst>
                    </p:cTn>
                  </p:par>
                  <p:par>
                    <p:cTn id="58" fill="hold" nodeType="clickPar">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7183"/>
                                        </p:tgtEl>
                                        <p:attrNameLst>
                                          <p:attrName>style.visibility</p:attrName>
                                        </p:attrNameLst>
                                      </p:cBhvr>
                                      <p:to>
                                        <p:strVal val="visible"/>
                                      </p:to>
                                    </p:set>
                                    <p:animEffect transition="in" filter="dissolve">
                                      <p:cBhvr>
                                        <p:cTn id="62" dur="500"/>
                                        <p:tgtEl>
                                          <p:spTgt spid="7183"/>
                                        </p:tgtEl>
                                      </p:cBhvr>
                                    </p:animEffect>
                                  </p:childTnLst>
                                </p:cTn>
                              </p:par>
                            </p:childTnLst>
                          </p:cTn>
                        </p:par>
                      </p:childTnLst>
                    </p:cTn>
                  </p:par>
                  <p:par>
                    <p:cTn id="63" fill="hold" nodeType="clickPar">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7185"/>
                                        </p:tgtEl>
                                        <p:attrNameLst>
                                          <p:attrName>style.visibility</p:attrName>
                                        </p:attrNameLst>
                                      </p:cBhvr>
                                      <p:to>
                                        <p:strVal val="visible"/>
                                      </p:to>
                                    </p:set>
                                    <p:animEffect transition="in" filter="dissolve">
                                      <p:cBhvr>
                                        <p:cTn id="67" dur="500"/>
                                        <p:tgtEl>
                                          <p:spTgt spid="7185"/>
                                        </p:tgtEl>
                                      </p:cBhvr>
                                    </p:animEffect>
                                  </p:childTnLst>
                                </p:cTn>
                              </p:par>
                            </p:childTnLst>
                          </p:cTn>
                        </p:par>
                      </p:childTnLst>
                    </p:cTn>
                  </p:par>
                  <p:par>
                    <p:cTn id="68" fill="hold" nodeType="clickPar">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7186"/>
                                        </p:tgtEl>
                                        <p:attrNameLst>
                                          <p:attrName>style.visibility</p:attrName>
                                        </p:attrNameLst>
                                      </p:cBhvr>
                                      <p:to>
                                        <p:strVal val="visible"/>
                                      </p:to>
                                    </p:set>
                                    <p:animEffect transition="in" filter="dissolve">
                                      <p:cBhvr>
                                        <p:cTn id="72" dur="500"/>
                                        <p:tgtEl>
                                          <p:spTgt spid="7186"/>
                                        </p:tgtEl>
                                      </p:cBhvr>
                                    </p:animEffect>
                                  </p:childTnLst>
                                </p:cTn>
                              </p:par>
                            </p:childTnLst>
                          </p:cTn>
                        </p:par>
                      </p:childTnLst>
                    </p:cTn>
                  </p:par>
                  <p:par>
                    <p:cTn id="73" fill="hold" nodeType="clickPar">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7187"/>
                                        </p:tgtEl>
                                        <p:attrNameLst>
                                          <p:attrName>style.visibility</p:attrName>
                                        </p:attrNameLst>
                                      </p:cBhvr>
                                      <p:to>
                                        <p:strVal val="visible"/>
                                      </p:to>
                                    </p:set>
                                    <p:animEffect transition="in" filter="dissolve">
                                      <p:cBhvr>
                                        <p:cTn id="77" dur="500"/>
                                        <p:tgtEl>
                                          <p:spTgt spid="7187"/>
                                        </p:tgtEl>
                                      </p:cBhvr>
                                    </p:animEffect>
                                  </p:childTnLst>
                                </p:cTn>
                              </p:par>
                            </p:childTnLst>
                          </p:cTn>
                        </p:par>
                      </p:childTnLst>
                    </p:cTn>
                  </p:par>
                  <p:par>
                    <p:cTn id="78" fill="hold" nodeType="clickPar">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7202"/>
                                        </p:tgtEl>
                                        <p:attrNameLst>
                                          <p:attrName>style.visibility</p:attrName>
                                        </p:attrNameLst>
                                      </p:cBhvr>
                                      <p:to>
                                        <p:strVal val="visible"/>
                                      </p:to>
                                    </p:set>
                                    <p:animEffect transition="in" filter="dissolve">
                                      <p:cBhvr>
                                        <p:cTn id="82" dur="500"/>
                                        <p:tgtEl>
                                          <p:spTgt spid="7202"/>
                                        </p:tgtEl>
                                      </p:cBhvr>
                                    </p:animEffect>
                                  </p:childTnLst>
                                </p:cTn>
                              </p:par>
                            </p:childTnLst>
                          </p:cTn>
                        </p:par>
                      </p:childTnLst>
                    </p:cTn>
                  </p:par>
                  <p:par>
                    <p:cTn id="83" fill="hold" nodeType="clickPar">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7203"/>
                                        </p:tgtEl>
                                        <p:attrNameLst>
                                          <p:attrName>style.visibility</p:attrName>
                                        </p:attrNameLst>
                                      </p:cBhvr>
                                      <p:to>
                                        <p:strVal val="visible"/>
                                      </p:to>
                                    </p:set>
                                    <p:animEffect transition="in" filter="dissolve">
                                      <p:cBhvr>
                                        <p:cTn id="87" dur="500"/>
                                        <p:tgtEl>
                                          <p:spTgt spid="7203"/>
                                        </p:tgtEl>
                                      </p:cBhvr>
                                    </p:animEffect>
                                  </p:childTnLst>
                                </p:cTn>
                              </p:par>
                            </p:childTnLst>
                          </p:cTn>
                        </p:par>
                      </p:childTnLst>
                    </p:cTn>
                  </p:par>
                  <p:par>
                    <p:cTn id="88" fill="hold" nodeType="clickPar">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7200"/>
                                        </p:tgtEl>
                                        <p:attrNameLst>
                                          <p:attrName>style.visibility</p:attrName>
                                        </p:attrNameLst>
                                      </p:cBhvr>
                                      <p:to>
                                        <p:strVal val="visible"/>
                                      </p:to>
                                    </p:set>
                                    <p:animEffect transition="in" filter="dissolve">
                                      <p:cBhvr>
                                        <p:cTn id="92" dur="500"/>
                                        <p:tgtEl>
                                          <p:spTgt spid="7200"/>
                                        </p:tgtEl>
                                      </p:cBhvr>
                                    </p:animEffect>
                                  </p:childTnLst>
                                </p:cTn>
                              </p:par>
                            </p:childTnLst>
                          </p:cTn>
                        </p:par>
                      </p:childTnLst>
                    </p:cTn>
                  </p:par>
                  <p:par>
                    <p:cTn id="93" fill="hold" nodeType="clickPar">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7201"/>
                                        </p:tgtEl>
                                        <p:attrNameLst>
                                          <p:attrName>style.visibility</p:attrName>
                                        </p:attrNameLst>
                                      </p:cBhvr>
                                      <p:to>
                                        <p:strVal val="visible"/>
                                      </p:to>
                                    </p:set>
                                    <p:animEffect transition="in" filter="dissolve">
                                      <p:cBhvr>
                                        <p:cTn id="97" dur="500"/>
                                        <p:tgtEl>
                                          <p:spTgt spid="7201"/>
                                        </p:tgtEl>
                                      </p:cBhvr>
                                    </p:animEffect>
                                  </p:childTnLst>
                                </p:cTn>
                              </p:par>
                            </p:childTnLst>
                          </p:cTn>
                        </p:par>
                      </p:childTnLst>
                    </p:cTn>
                  </p:par>
                  <p:par>
                    <p:cTn id="98" fill="hold" nodeType="clickPar">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7188"/>
                                        </p:tgtEl>
                                        <p:attrNameLst>
                                          <p:attrName>style.visibility</p:attrName>
                                        </p:attrNameLst>
                                      </p:cBhvr>
                                      <p:to>
                                        <p:strVal val="visible"/>
                                      </p:to>
                                    </p:set>
                                    <p:animEffect transition="in" filter="dissolve">
                                      <p:cBhvr>
                                        <p:cTn id="102" dur="500"/>
                                        <p:tgtEl>
                                          <p:spTgt spid="7188"/>
                                        </p:tgtEl>
                                      </p:cBhvr>
                                    </p:animEffect>
                                  </p:childTnLst>
                                </p:cTn>
                              </p:par>
                            </p:childTnLst>
                          </p:cTn>
                        </p:par>
                      </p:childTnLst>
                    </p:cTn>
                  </p:par>
                  <p:par>
                    <p:cTn id="103" fill="hold" nodeType="clickPar">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7189"/>
                                        </p:tgtEl>
                                        <p:attrNameLst>
                                          <p:attrName>style.visibility</p:attrName>
                                        </p:attrNameLst>
                                      </p:cBhvr>
                                      <p:to>
                                        <p:strVal val="visible"/>
                                      </p:to>
                                    </p:set>
                                    <p:animEffect transition="in" filter="dissolve">
                                      <p:cBhvr>
                                        <p:cTn id="107" dur="500"/>
                                        <p:tgtEl>
                                          <p:spTgt spid="7189"/>
                                        </p:tgtEl>
                                      </p:cBhvr>
                                    </p:animEffect>
                                  </p:childTnLst>
                                </p:cTn>
                              </p:par>
                            </p:childTnLst>
                          </p:cTn>
                        </p:par>
                      </p:childTnLst>
                    </p:cTn>
                  </p:par>
                  <p:par>
                    <p:cTn id="108" fill="hold" nodeType="clickPar">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7191"/>
                                        </p:tgtEl>
                                        <p:attrNameLst>
                                          <p:attrName>style.visibility</p:attrName>
                                        </p:attrNameLst>
                                      </p:cBhvr>
                                      <p:to>
                                        <p:strVal val="visible"/>
                                      </p:to>
                                    </p:set>
                                    <p:animEffect transition="in" filter="dissolve">
                                      <p:cBhvr>
                                        <p:cTn id="112" dur="500"/>
                                        <p:tgtEl>
                                          <p:spTgt spid="7191"/>
                                        </p:tgtEl>
                                      </p:cBhvr>
                                    </p:animEffect>
                                  </p:childTnLst>
                                </p:cTn>
                              </p:par>
                            </p:childTnLst>
                          </p:cTn>
                        </p:par>
                      </p:childTnLst>
                    </p:cTn>
                  </p:par>
                  <p:par>
                    <p:cTn id="113" fill="hold" nodeType="clickPar">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7192"/>
                                        </p:tgtEl>
                                        <p:attrNameLst>
                                          <p:attrName>style.visibility</p:attrName>
                                        </p:attrNameLst>
                                      </p:cBhvr>
                                      <p:to>
                                        <p:strVal val="visible"/>
                                      </p:to>
                                    </p:set>
                                    <p:animEffect transition="in" filter="dissolve">
                                      <p:cBhvr>
                                        <p:cTn id="117" dur="500"/>
                                        <p:tgtEl>
                                          <p:spTgt spid="7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p:bldP spid="7176" grpId="0" animBg="1"/>
      <p:bldP spid="7177" grpId="0" animBg="1"/>
      <p:bldP spid="7181" grpId="0" animBg="1"/>
      <p:bldP spid="7182" grpId="0" animBg="1"/>
      <p:bldP spid="7183" grpId="0" animBg="1"/>
      <p:bldP spid="7184" grpId="0" animBg="1"/>
      <p:bldP spid="7185" grpId="0" animBg="1"/>
      <p:bldP spid="7186" grpId="0" animBg="1"/>
      <p:bldP spid="7187" grpId="0" animBg="1"/>
      <p:bldP spid="7188" grpId="0" animBg="1"/>
      <p:bldP spid="7189" grpId="0" animBg="1"/>
      <p:bldP spid="7191" grpId="0" animBg="1"/>
      <p:bldP spid="7192" grpId="0" animBg="1"/>
      <p:bldP spid="7194" grpId="0" animBg="1"/>
      <p:bldP spid="7195" grpId="0" animBg="1"/>
      <p:bldP spid="7197" grpId="0" animBg="1"/>
      <p:bldP spid="7198" grpId="0" animBg="1"/>
      <p:bldP spid="7199" grpId="0" animBg="1"/>
      <p:bldP spid="7200" grpId="0" animBg="1"/>
      <p:bldP spid="7201" grpId="0" animBg="1"/>
      <p:bldP spid="7202" grpId="0" animBg="1"/>
      <p:bldP spid="7203" grpId="0" animBg="1"/>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合作探究</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2" name="文本框 1" title=""/>
          <p:cNvSpPr txBox="1"/>
          <p:nvPr/>
        </p:nvSpPr>
        <p:spPr>
          <a:xfrm>
            <a:off x="1199515" y="2781300"/>
            <a:ext cx="9544685" cy="2601595"/>
          </a:xfrm>
          <a:prstGeom prst="rect">
            <a:avLst/>
          </a:prstGeom>
          <a:noFill/>
        </p:spPr>
        <p:txBody>
          <a:bodyPr wrap="square" rtlCol="0" anchor="t">
            <a:spAutoFit/>
          </a:bodyPr>
          <a:lstStyle/>
          <a:p>
            <a:pPr lvl="0" latinLnBrk="0">
              <a:lnSpc>
                <a:spcPct val="170000"/>
              </a:lnSpc>
              <a:spcBef>
                <a:spcPct val="0"/>
              </a:spcBef>
              <a:spcAft>
                <a:spcPts val="1000"/>
              </a:spcAft>
              <a:buFont typeface="Arial"/>
              <a:buNone/>
            </a:pPr>
            <a:r>
              <a:rPr lang="en-US" altLang="zh-CN" sz="2800" b="1">
                <a:solidFill>
                  <a:srgbClr val="FF0000"/>
                </a:solidFill>
                <a:latin typeface="华文中宋" panose="02010600040101010101" charset="-122"/>
                <a:ea typeface="华文中宋" panose="02010600040101010101" charset="-122"/>
                <a:sym typeface="+mn-ea"/>
              </a:rPr>
              <a:t>     </a:t>
            </a:r>
            <a:r>
              <a:rPr lang="zh-CN" altLang="en-US" sz="3200" b="1">
                <a:solidFill>
                  <a:srgbClr val="FF0000"/>
                </a:solidFill>
                <a:latin typeface="华文中宋" panose="02010600040101010101" charset="-122"/>
                <a:ea typeface="华文中宋" panose="02010600040101010101" charset="-122"/>
                <a:sym typeface="+mn-ea"/>
              </a:rPr>
              <a:t>留白手法</a:t>
            </a:r>
            <a:r>
              <a:rPr lang="zh-CN" altLang="en-US" sz="3200" b="1">
                <a:solidFill>
                  <a:srgbClr val="000000"/>
                </a:solidFill>
                <a:latin typeface="华文中宋" panose="02010600040101010101" charset="-122"/>
                <a:ea typeface="华文中宋" panose="02010600040101010101" charset="-122"/>
                <a:sym typeface="+mn-ea"/>
              </a:rPr>
              <a:t>：中国艺术作品创作中常用的一种手法，指书画等艺术创作中为使整个作品画面、章法更为协调精美而有意留下相应的空白，</a:t>
            </a:r>
            <a:r>
              <a:rPr lang="zh-CN" altLang="en-US" sz="3200" b="1">
                <a:solidFill>
                  <a:srgbClr val="FF0000"/>
                </a:solidFill>
                <a:latin typeface="华文中宋" panose="02010600040101010101" charset="-122"/>
                <a:ea typeface="华文中宋" panose="02010600040101010101" charset="-122"/>
                <a:sym typeface="+mn-ea"/>
              </a:rPr>
              <a:t>留有想象的空间。</a:t>
            </a:r>
            <a:endParaRPr lang="zh-CN" altLang="en-US" sz="3200" b="1">
              <a:solidFill>
                <a:srgbClr val="FF0000"/>
              </a:solidFill>
              <a:latin typeface="华文中宋" panose="02010600040101010101" charset="-122"/>
              <a:ea typeface="华文中宋" panose="02010600040101010101" charset="-122"/>
              <a:sym typeface="+mn-ea"/>
            </a:endParaRPr>
          </a:p>
        </p:txBody>
      </p:sp>
      <p:sp>
        <p:nvSpPr>
          <p:cNvPr id="3" name="文本框 2" title=""/>
          <p:cNvSpPr txBox="1"/>
          <p:nvPr/>
        </p:nvSpPr>
        <p:spPr>
          <a:xfrm>
            <a:off x="767715" y="1484630"/>
            <a:ext cx="10933430" cy="645160"/>
          </a:xfrm>
          <a:prstGeom prst="rect">
            <a:avLst/>
          </a:prstGeom>
          <a:noFill/>
        </p:spPr>
        <p:txBody>
          <a:bodyPr wrap="square" rtlCol="0" anchor="t">
            <a:spAutoFit/>
          </a:bodyPr>
          <a:lstStyle/>
          <a:p>
            <a:pPr marL="0" lvl="0" indent="0" fontAlgn="base">
              <a:spcBef>
                <a:spcPct val="0"/>
              </a:spcBef>
              <a:spcAft>
                <a:spcPct val="0"/>
              </a:spcAft>
              <a:buFont typeface="Arial"/>
              <a:buNone/>
            </a:pPr>
            <a:r>
              <a:rPr lang="en-US" altLang="zh-CN" sz="2800" b="1">
                <a:solidFill>
                  <a:srgbClr val="000000"/>
                </a:solidFill>
                <a:latin typeface="方正粗黑宋简体" panose="02000000000000000000" charset="-122"/>
                <a:ea typeface="方正粗黑宋简体" panose="02000000000000000000" charset="-122"/>
                <a:sym typeface="+mn-ea"/>
              </a:rPr>
              <a:t>     </a:t>
            </a:r>
            <a:r>
              <a:rPr lang="zh-CN" altLang="en-US" sz="3600" b="1">
                <a:solidFill>
                  <a:srgbClr val="000000"/>
                </a:solidFill>
                <a:latin typeface="方正粗黑宋简体" panose="02000000000000000000" charset="-122"/>
                <a:ea typeface="方正粗黑宋简体" panose="02000000000000000000" charset="-122"/>
                <a:sym typeface="+mn-ea"/>
              </a:rPr>
              <a:t>诗歌一开始没有写女子出场，这样写有什么好处？</a:t>
            </a:r>
            <a:endParaRPr lang="zh-CN" altLang="en-US" sz="3600" b="1">
              <a:solidFill>
                <a:srgbClr val="000000"/>
              </a:solidFill>
              <a:latin typeface="方正粗黑宋简体" panose="02000000000000000000" charset="-122"/>
              <a:ea typeface="方正粗黑宋简体" panose="02000000000000000000" charset="-122"/>
              <a:sym typeface="+mn-ea"/>
            </a:endParaRP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艺术手法</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2" name="文本框 1" title=""/>
          <p:cNvSpPr txBox="1"/>
          <p:nvPr/>
        </p:nvSpPr>
        <p:spPr>
          <a:xfrm>
            <a:off x="623570" y="1268730"/>
            <a:ext cx="10998200" cy="4569460"/>
          </a:xfrm>
          <a:prstGeom prst="rect">
            <a:avLst/>
          </a:prstGeom>
          <a:noFill/>
        </p:spPr>
        <p:txBody>
          <a:bodyPr wrap="square" rtlCol="0" anchor="t">
            <a:spAutoFit/>
          </a:bodyPr>
          <a:lstStyle/>
          <a:p>
            <a:pPr latinLnBrk="0">
              <a:lnSpc>
                <a:spcPct val="130000"/>
              </a:lnSpc>
              <a:buNone/>
            </a:pPr>
            <a:r>
              <a:rPr lang="en-US" altLang="zh-CN"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mn-ea"/>
              </a:rPr>
              <a:t>1</a:t>
            </a:r>
            <a:r>
              <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mn-ea"/>
              </a:rPr>
              <a:t>、重章叠句</a:t>
            </a:r>
            <a:endPar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endParaRPr>
          </a:p>
          <a:p>
            <a:pPr latinLnBrk="0">
              <a:lnSpc>
                <a:spcPct val="130000"/>
              </a:lnSpc>
              <a:buNone/>
            </a:pP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     重章叠句指上下句或者上下段用相同的结构形式反复咏唱的一种表情达意的方法。是诗歌的一种常见手法。</a:t>
            </a:r>
            <a:endParaRPr lang="zh-CN" altLang="en-US" sz="2800" b="1">
              <a:solidFill>
                <a:schemeClr val="tx1"/>
              </a:solidFill>
              <a:latin typeface="华文新魏" panose="02010800040101010101" pitchFamily="2" charset="-122"/>
              <a:ea typeface="华文新魏" panose="02010800040101010101" pitchFamily="2" charset="-122"/>
              <a:cs typeface="华文新魏" panose="02010800040101010101" pitchFamily="2" charset="-122"/>
            </a:endParaRPr>
          </a:p>
          <a:p>
            <a:pPr latinLnBrk="0">
              <a:lnSpc>
                <a:spcPct val="130000"/>
              </a:lnSpc>
              <a:buNone/>
            </a:pP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     表达效果：这种手法具有回环反复的表达效果与音韵美、意境美、含蓄美。 </a:t>
            </a:r>
            <a:endParaRPr lang="zh-CN" altLang="en-US" sz="2800" b="1">
              <a:solidFill>
                <a:schemeClr val="tx1"/>
              </a:solidFill>
              <a:latin typeface="华文新魏" panose="02010800040101010101" pitchFamily="2" charset="-122"/>
              <a:ea typeface="华文新魏" panose="02010800040101010101" pitchFamily="2" charset="-122"/>
              <a:cs typeface="华文新魏" panose="02010800040101010101" pitchFamily="2" charset="-122"/>
            </a:endParaRPr>
          </a:p>
          <a:p>
            <a:pPr latinLnBrk="0">
              <a:lnSpc>
                <a:spcPct val="130000"/>
              </a:lnSpc>
              <a:buNone/>
            </a:pPr>
            <a:r>
              <a:rPr lang="en-US" altLang="zh-CN" sz="2800" b="1">
                <a:latin typeface="华文新魏" panose="02010800040101010101" pitchFamily="2" charset="-122"/>
                <a:ea typeface="华文新魏" panose="02010800040101010101" pitchFamily="2" charset="-122"/>
                <a:cs typeface="华文新魏" panose="02010800040101010101" pitchFamily="2" charset="-122"/>
                <a:sym typeface="+mn-ea"/>
              </a:rPr>
              <a:t>    </a:t>
            </a: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在内容和主题上：深化意境，渲染气氛，强化感情，突出主题。 </a:t>
            </a:r>
            <a:endParaRPr lang="zh-CN" altLang="en-US" sz="2800" b="1">
              <a:solidFill>
                <a:schemeClr val="tx1"/>
              </a:solidFill>
              <a:latin typeface="华文新魏" panose="02010800040101010101" pitchFamily="2" charset="-122"/>
              <a:ea typeface="华文新魏" panose="02010800040101010101" pitchFamily="2" charset="-122"/>
              <a:cs typeface="华文新魏" panose="02010800040101010101" pitchFamily="2" charset="-122"/>
            </a:endParaRPr>
          </a:p>
          <a:p>
            <a:pPr latinLnBrk="0">
              <a:lnSpc>
                <a:spcPct val="130000"/>
              </a:lnSpc>
              <a:buNone/>
            </a:pP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　在诗歌表现力上：增强了诗歌的节奏感、音乐感，形成了一种回环往复的美，带给人一种委婉而深长的韵味。 </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艺术手法</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2" name="文本框 1" title=""/>
          <p:cNvSpPr txBox="1"/>
          <p:nvPr/>
        </p:nvSpPr>
        <p:spPr>
          <a:xfrm>
            <a:off x="1214755" y="1124585"/>
            <a:ext cx="9761855" cy="2330450"/>
          </a:xfrm>
          <a:prstGeom prst="rect">
            <a:avLst/>
          </a:prstGeom>
          <a:noFill/>
        </p:spPr>
        <p:txBody>
          <a:bodyPr wrap="square" rtlCol="0" anchor="t">
            <a:spAutoFit/>
          </a:bodyPr>
          <a:lstStyle/>
          <a:p>
            <a:pPr latinLnBrk="0">
              <a:lnSpc>
                <a:spcPct val="130000"/>
              </a:lnSpc>
              <a:buNone/>
            </a:pPr>
            <a:r>
              <a:rPr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mn-ea"/>
              </a:rPr>
              <a:t> 2、通过人、物、情巧妙的融合起来，表现了男青年热烈而纯朴的爱情。</a:t>
            </a:r>
            <a:endParaRPr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mn-ea"/>
            </a:endParaRPr>
          </a:p>
          <a:p>
            <a:pPr latinLnBrk="0">
              <a:lnSpc>
                <a:spcPct val="130000"/>
              </a:lnSpc>
              <a:buNone/>
            </a:pP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     作者从静女到彤管，再从荑到静女，通过喜爱情人的赠物之美，把自己的感情寄托在赠物之上，这种写法很新颖。</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endParaRPr>
          </a:p>
        </p:txBody>
      </p:sp>
      <p:sp>
        <p:nvSpPr>
          <p:cNvPr id="3" name="文本框 2" title=""/>
          <p:cNvSpPr txBox="1"/>
          <p:nvPr/>
        </p:nvSpPr>
        <p:spPr>
          <a:xfrm>
            <a:off x="1343660" y="3868420"/>
            <a:ext cx="9761855" cy="1770380"/>
          </a:xfrm>
          <a:prstGeom prst="rect">
            <a:avLst/>
          </a:prstGeom>
          <a:noFill/>
        </p:spPr>
        <p:txBody>
          <a:bodyPr wrap="square" rtlCol="0" anchor="t">
            <a:spAutoFit/>
          </a:bodyPr>
          <a:lstStyle/>
          <a:p>
            <a:pPr latinLnBrk="0">
              <a:lnSpc>
                <a:spcPct val="130000"/>
              </a:lnSpc>
              <a:buNone/>
            </a:pPr>
            <a:r>
              <a:rPr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mn-ea"/>
              </a:rPr>
              <a:t> 3、赋的表现手法</a:t>
            </a: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     </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endParaRPr>
          </a:p>
          <a:p>
            <a:pPr latinLnBrk="0">
              <a:lnSpc>
                <a:spcPct val="130000"/>
              </a:lnSpc>
              <a:buNone/>
            </a:pP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 </a:t>
            </a:r>
            <a:r>
              <a:rPr lang="en-US" altLang="zh-CN" sz="2800" b="1">
                <a:latin typeface="华文新魏" panose="02010800040101010101" pitchFamily="2" charset="-122"/>
                <a:ea typeface="华文新魏" panose="02010800040101010101" pitchFamily="2" charset="-122"/>
                <a:cs typeface="华文新魏" panose="02010800040101010101" pitchFamily="2" charset="-122"/>
                <a:sym typeface="+mn-ea"/>
              </a:rPr>
              <a:t>   </a:t>
            </a: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“赋”，直陈其事，以第一人称“我”的口吻，直接叙述了“我”与热恋中的静女的一次约会。</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主</a:t>
            </a:r>
            <a:r>
              <a:rPr lang="en-US" altLang="zh-CN" sz="2800" b="1">
                <a:solidFill>
                  <a:schemeClr val="tx1"/>
                </a:solidFill>
                <a:latin typeface="华文中宋" panose="02010600040101010101" charset="-122"/>
                <a:ea typeface="华文中宋" panose="02010600040101010101" charset="-122"/>
                <a:sym typeface="+mn-ea"/>
              </a:rPr>
              <a:t>    </a:t>
            </a:r>
            <a:r>
              <a:rPr lang="zh-CN" altLang="en-US" sz="2800" b="1">
                <a:solidFill>
                  <a:schemeClr val="tx1"/>
                </a:solidFill>
                <a:latin typeface="华文中宋" panose="02010600040101010101" charset="-122"/>
                <a:ea typeface="华文中宋" panose="02010600040101010101" charset="-122"/>
                <a:sym typeface="+mn-ea"/>
              </a:rPr>
              <a:t>题</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45060" name="文本框 45059" title=""/>
          <p:cNvSpPr txBox="1"/>
          <p:nvPr>
            <p:custDataLst>
              <p:tags r:id="rId6"/>
            </p:custDataLst>
          </p:nvPr>
        </p:nvSpPr>
        <p:spPr>
          <a:xfrm>
            <a:off x="1991360" y="1772920"/>
            <a:ext cx="8065135" cy="2306955"/>
          </a:xfrm>
          <a:prstGeom prst="rect">
            <a:avLst/>
          </a:prstGeom>
          <a:noFill/>
          <a:ln w="9525">
            <a:noFill/>
          </a:ln>
        </p:spPr>
        <p:txBody>
          <a:bodyPr wrap="square">
            <a:spAutoFit/>
          </a:bodyPr>
          <a:lstStyle/>
          <a:p>
            <a:pPr latinLnBrk="0">
              <a:lnSpc>
                <a:spcPct val="150000"/>
              </a:lnSpc>
              <a:spcBef>
                <a:spcPct val="0"/>
              </a:spcBef>
            </a:pPr>
            <a:r>
              <a:rPr lang="zh-CN" altLang="en-US" sz="3200" b="1">
                <a:solidFill>
                  <a:srgbClr val="FF0000"/>
                </a:solidFill>
                <a:latin typeface="Times New Roman" panose="02020603050405020304" pitchFamily="2" charset="0"/>
              </a:rPr>
              <a:t>　　</a:t>
            </a:r>
            <a:r>
              <a:rPr lang="zh-CN" altLang="en-US" sz="3200" b="1">
                <a:latin typeface="Arial" panose="020b0604020202020204" pitchFamily="34" charset="0"/>
                <a:ea typeface="楷体" panose="02010609060101010101" pitchFamily="49" charset="-122"/>
              </a:rPr>
              <a:t>歌颂了男女淳朴、真挚的爱情，</a:t>
            </a:r>
            <a:r>
              <a:rPr lang="zh-CN" altLang="en-US" sz="3200" b="1">
                <a:latin typeface="Times New Roman" panose="02020603050405020304" pitchFamily="2" charset="0"/>
                <a:ea typeface="楷体" panose="02010609060101010101" pitchFamily="49" charset="-122"/>
              </a:rPr>
              <a:t>反映古代广大人民对自由婚姻和美好、幸福的爱情生活的追求与向往。</a:t>
            </a:r>
            <a:endParaRPr lang="zh-CN" altLang="en-US" sz="3200" b="1">
              <a:latin typeface="Times New Roman" panose="02020603050405020304" pitchFamily="2" charset="0"/>
              <a:ea typeface="楷体" panose="02010609060101010101" pitchFamily="49" charset="-122"/>
            </a:endParaRPr>
          </a:p>
        </p:txBody>
      </p:sp>
      <p:pic>
        <p:nvPicPr>
          <p:cNvPr id="45062" name="图片 45061" title=""/>
          <p:cNvPicPr>
            <a:picLocks noChangeAspect="1"/>
          </p:cNvPicPr>
          <p:nvPr>
            <p:custDataLst>
              <p:tags r:id="rId8"/>
            </p:custDataLst>
          </p:nvPr>
        </p:nvPicPr>
        <p:blipFill>
          <a:blip r:embed="rId7">
            <a:lum bright="26001" contrast="40000"/>
          </a:blip>
          <a:stretch>
            <a:fillRect/>
          </a:stretch>
        </p:blipFill>
        <p:spPr>
          <a:xfrm>
            <a:off x="7895908" y="3932873"/>
            <a:ext cx="4211637" cy="2808287"/>
          </a:xfrm>
          <a:prstGeom prst="ellipse">
            <a:avLst/>
          </a:prstGeom>
          <a:noFill/>
          <a:ln w="9525">
            <a:noFill/>
          </a:ln>
        </p:spPr>
      </p:pic>
      <p:pic>
        <p:nvPicPr>
          <p:cNvPr id="2" name="Picture 2"/>
          <p:cNvPicPr>
            <a:picLocks noChangeAspect="1"/>
          </p:cNvPicPr>
          <p:nvPr/>
        </p:nvPicPr>
        <p:blipFill>
          <a:blip r:embed="rId9"/>
          <a:stretch>
            <a:fillRect/>
          </a:stretch>
        </p:blipFill>
        <p:spPr>
          <a:xfrm flipH="1">
            <a:off x="10896600" y="12014200"/>
            <a:ext cx="0" cy="0"/>
          </a:xfrm>
          <a:prstGeom prst="rect">
            <a:avLst/>
          </a:prstGeom>
          <a:ln>
            <a:noFill/>
          </a:ln>
        </p:spPr>
      </p:pic>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2464435" cy="521970"/>
          </a:xfrm>
          <a:prstGeom prst="rect">
            <a:avLst/>
          </a:prstGeom>
          <a:noFill/>
        </p:spPr>
        <p:txBody>
          <a:bodyPr wrap="square" rtlCol="0">
            <a:spAutoFit/>
          </a:bodyPr>
          <a:lstStyle/>
          <a:p>
            <a:pPr algn="ctr"/>
            <a:r>
              <a:rPr lang="zh-CN" sz="2800" b="1">
                <a:solidFill>
                  <a:schemeClr val="tx1"/>
                </a:solidFill>
                <a:latin typeface="华文中宋" panose="02010600040101010101" charset="-122"/>
                <a:ea typeface="华文中宋" panose="02010600040101010101" charset="-122"/>
                <a:sym typeface="+mn-ea"/>
              </a:rPr>
              <a:t>文言知识积累</a:t>
            </a:r>
            <a:endParaRPr lang="zh-CN" sz="2800" b="1">
              <a:solidFill>
                <a:schemeClr val="tx1"/>
              </a:solidFill>
              <a:latin typeface="华文中宋" panose="02010600040101010101" charset="-122"/>
              <a:ea typeface="华文中宋" panose="02010600040101010101" charset="-122"/>
              <a:sym typeface="+mn-ea"/>
            </a:endParaRPr>
          </a:p>
        </p:txBody>
      </p:sp>
      <p:sp>
        <p:nvSpPr>
          <p:cNvPr id="15363" name="Text Box 2" title=""/>
          <p:cNvSpPr/>
          <p:nvPr>
            <p:custDataLst>
              <p:tags r:id="rId6"/>
            </p:custDataLst>
          </p:nvPr>
        </p:nvSpPr>
        <p:spPr>
          <a:xfrm>
            <a:off x="2803525" y="1769467"/>
            <a:ext cx="123063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en-US" altLang="en-US" sz="2800" b="1">
                <a:latin typeface="华文中宋" panose="02010600040101010101" charset="-122"/>
                <a:ea typeface="华文中宋" panose="02010600040101010101" charset="-122"/>
                <a:cs typeface="华文中宋" panose="02010600040101010101" charset="-122"/>
              </a:rPr>
              <a:t>1.</a:t>
            </a:r>
            <a:r>
              <a:rPr lang="zh-CN" altLang="en-US" sz="2800" b="1">
                <a:latin typeface="华文中宋" panose="02010600040101010101" charset="-122"/>
                <a:ea typeface="华文中宋" panose="02010600040101010101" charset="-122"/>
                <a:cs typeface="华文中宋" panose="02010600040101010101" charset="-122"/>
              </a:rPr>
              <a:t>爱：</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15369" name="Text Box 8" title=""/>
          <p:cNvSpPr/>
          <p:nvPr>
            <p:custDataLst>
              <p:tags r:id="rId7"/>
            </p:custDataLst>
          </p:nvPr>
        </p:nvSpPr>
        <p:spPr>
          <a:xfrm>
            <a:off x="4876800" y="1169195"/>
            <a:ext cx="142748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latin typeface="华文中宋" panose="02010600040101010101" charset="-122"/>
                <a:ea typeface="华文中宋" panose="02010600040101010101" charset="-122"/>
                <a:cs typeface="华文中宋" panose="02010600040101010101" charset="-122"/>
              </a:rPr>
              <a:t>通 假 字</a:t>
            </a:r>
            <a:endParaRPr lang="zh-CN" altLang="en-US" sz="2800">
              <a:latin typeface="华文中宋" panose="02010600040101010101" charset="-122"/>
              <a:ea typeface="华文中宋" panose="02010600040101010101" charset="-122"/>
              <a:cs typeface="华文中宋" panose="02010600040101010101" charset="-122"/>
            </a:endParaRPr>
          </a:p>
        </p:txBody>
      </p:sp>
      <p:sp>
        <p:nvSpPr>
          <p:cNvPr id="15370" name="Text Box 9" title=""/>
          <p:cNvSpPr/>
          <p:nvPr>
            <p:custDataLst>
              <p:tags r:id="rId8"/>
            </p:custDataLst>
          </p:nvPr>
        </p:nvSpPr>
        <p:spPr>
          <a:xfrm>
            <a:off x="2803525" y="2451457"/>
            <a:ext cx="123063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en-US" altLang="en-US" sz="2800" b="1">
                <a:latin typeface="华文中宋" panose="02010600040101010101" charset="-122"/>
                <a:ea typeface="华文中宋" panose="02010600040101010101" charset="-122"/>
                <a:cs typeface="华文中宋" panose="02010600040101010101" charset="-122"/>
              </a:rPr>
              <a:t>2.</a:t>
            </a:r>
            <a:r>
              <a:rPr lang="zh-CN" altLang="en-US" sz="2800" b="1">
                <a:latin typeface="华文中宋" panose="02010600040101010101" charset="-122"/>
                <a:ea typeface="华文中宋" panose="02010600040101010101" charset="-122"/>
                <a:cs typeface="华文中宋" panose="02010600040101010101" charset="-122"/>
              </a:rPr>
              <a:t>见：</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15371" name="Text Box 10" title=""/>
          <p:cNvSpPr/>
          <p:nvPr>
            <p:custDataLst>
              <p:tags r:id="rId9"/>
            </p:custDataLst>
          </p:nvPr>
        </p:nvSpPr>
        <p:spPr>
          <a:xfrm>
            <a:off x="3863978" y="2446059"/>
            <a:ext cx="196088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通“现”，</a:t>
            </a:r>
            <a:endPar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5372" name="Text Box 11" title=""/>
          <p:cNvSpPr/>
          <p:nvPr>
            <p:custDataLst>
              <p:tags r:id="rId10"/>
            </p:custDataLst>
          </p:nvPr>
        </p:nvSpPr>
        <p:spPr>
          <a:xfrm>
            <a:off x="5824858" y="2446059"/>
            <a:ext cx="2798763" cy="521970"/>
          </a:xfrm>
          <a:prstGeom prst="rect">
            <a:avLst/>
          </a:prstGeom>
          <a:noFill/>
          <a:ln>
            <a:noFill/>
            <a:miter lim="800000"/>
          </a:ln>
        </p:spPr>
        <p:txBody>
          <a:bodyPr>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rPr>
              <a:t>出现、看见。</a:t>
            </a:r>
            <a:endParaRPr lang="zh-CN" altLang="en-US" sz="2800">
              <a:solidFill>
                <a:srgbClr val="0070C0"/>
              </a:solidFill>
              <a:latin typeface="华文新魏" panose="02010800040101010101" pitchFamily="2" charset="-122"/>
              <a:ea typeface="华文新魏" panose="02010800040101010101" pitchFamily="2" charset="-122"/>
            </a:endParaRPr>
          </a:p>
        </p:txBody>
      </p:sp>
      <p:sp>
        <p:nvSpPr>
          <p:cNvPr id="15373" name="Text Box 12" title=""/>
          <p:cNvSpPr/>
          <p:nvPr>
            <p:custDataLst>
              <p:tags r:id="rId11"/>
            </p:custDataLst>
          </p:nvPr>
        </p:nvSpPr>
        <p:spPr>
          <a:xfrm>
            <a:off x="2803525" y="3133447"/>
            <a:ext cx="123063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en-US" altLang="en-US" sz="2800" b="1">
                <a:latin typeface="华文中宋" panose="02010600040101010101" charset="-122"/>
                <a:ea typeface="华文中宋" panose="02010600040101010101" charset="-122"/>
                <a:cs typeface="华文中宋" panose="02010600040101010101" charset="-122"/>
              </a:rPr>
              <a:t>3.</a:t>
            </a:r>
            <a:r>
              <a:rPr lang="zh-CN" altLang="en-US" sz="2800" b="1">
                <a:latin typeface="华文中宋" panose="02010600040101010101" charset="-122"/>
                <a:ea typeface="华文中宋" panose="02010600040101010101" charset="-122"/>
                <a:cs typeface="华文中宋" panose="02010600040101010101" charset="-122"/>
              </a:rPr>
              <a:t>说：</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15374" name="Text Box 13" title=""/>
          <p:cNvSpPr/>
          <p:nvPr>
            <p:custDataLst>
              <p:tags r:id="rId12"/>
            </p:custDataLst>
          </p:nvPr>
        </p:nvSpPr>
        <p:spPr>
          <a:xfrm>
            <a:off x="3863978" y="3134479"/>
            <a:ext cx="196088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通“悦”，</a:t>
            </a:r>
            <a:endPar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5375" name="Text Box 14" title=""/>
          <p:cNvSpPr/>
          <p:nvPr>
            <p:custDataLst>
              <p:tags r:id="rId13"/>
            </p:custDataLst>
          </p:nvPr>
        </p:nvSpPr>
        <p:spPr>
          <a:xfrm>
            <a:off x="5824858" y="3134479"/>
            <a:ext cx="124968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rPr>
              <a:t>喜欢。</a:t>
            </a:r>
            <a:endParaRPr lang="zh-CN" altLang="en-US" sz="2800">
              <a:solidFill>
                <a:srgbClr val="0070C0"/>
              </a:solidFill>
              <a:latin typeface="华文新魏" panose="02010800040101010101" pitchFamily="2" charset="-122"/>
              <a:ea typeface="华文新魏" panose="02010800040101010101" pitchFamily="2" charset="-122"/>
            </a:endParaRPr>
          </a:p>
        </p:txBody>
      </p:sp>
      <p:sp>
        <p:nvSpPr>
          <p:cNvPr id="15376" name="Text Box 15" title=""/>
          <p:cNvSpPr/>
          <p:nvPr>
            <p:custDataLst>
              <p:tags r:id="rId14"/>
            </p:custDataLst>
          </p:nvPr>
        </p:nvSpPr>
        <p:spPr>
          <a:xfrm>
            <a:off x="2803525" y="3815437"/>
            <a:ext cx="123063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en-US" altLang="en-US" sz="2800" b="1">
                <a:latin typeface="华文中宋" panose="02010600040101010101" charset="-122"/>
                <a:ea typeface="华文中宋" panose="02010600040101010101" charset="-122"/>
                <a:cs typeface="华文中宋" panose="02010600040101010101" charset="-122"/>
              </a:rPr>
              <a:t>4.</a:t>
            </a:r>
            <a:r>
              <a:rPr lang="zh-CN" altLang="en-US" sz="2800" b="1">
                <a:latin typeface="华文中宋" panose="02010600040101010101" charset="-122"/>
                <a:ea typeface="华文中宋" panose="02010600040101010101" charset="-122"/>
                <a:cs typeface="华文中宋" panose="02010600040101010101" charset="-122"/>
              </a:rPr>
              <a:t>女：</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15377" name="Text Box 16" title=""/>
          <p:cNvSpPr/>
          <p:nvPr>
            <p:custDataLst>
              <p:tags r:id="rId15"/>
            </p:custDataLst>
          </p:nvPr>
        </p:nvSpPr>
        <p:spPr>
          <a:xfrm>
            <a:off x="3863978" y="3861038"/>
            <a:ext cx="270129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通“汝” （</a:t>
            </a:r>
            <a:r>
              <a:rPr lang="en-US"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rǔ</a:t>
            </a:r>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a:t>
            </a:r>
            <a:endPar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5378" name="Text Box 17" title=""/>
          <p:cNvSpPr/>
          <p:nvPr>
            <p:custDataLst>
              <p:tags r:id="rId16"/>
            </p:custDataLst>
          </p:nvPr>
        </p:nvSpPr>
        <p:spPr>
          <a:xfrm>
            <a:off x="6816090" y="3861038"/>
            <a:ext cx="2621915" cy="521970"/>
          </a:xfrm>
          <a:prstGeom prst="rect">
            <a:avLst/>
          </a:prstGeom>
          <a:noFill/>
          <a:ln>
            <a:noFill/>
            <a:miter lim="800000"/>
          </a:ln>
        </p:spPr>
        <p:txBody>
          <a:bodyPr wrap="squar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rPr>
              <a:t>你，代彤管。</a:t>
            </a:r>
            <a:endParaRPr lang="zh-CN" altLang="en-US" sz="2800">
              <a:solidFill>
                <a:srgbClr val="0070C0"/>
              </a:solidFill>
              <a:latin typeface="华文新魏" panose="02010800040101010101" pitchFamily="2" charset="-122"/>
              <a:ea typeface="华文新魏" panose="02010800040101010101" pitchFamily="2" charset="-122"/>
            </a:endParaRPr>
          </a:p>
        </p:txBody>
      </p:sp>
      <p:sp>
        <p:nvSpPr>
          <p:cNvPr id="15379" name="Text Box 18" title=""/>
          <p:cNvSpPr/>
          <p:nvPr>
            <p:custDataLst>
              <p:tags r:id="rId17"/>
            </p:custDataLst>
          </p:nvPr>
        </p:nvSpPr>
        <p:spPr>
          <a:xfrm>
            <a:off x="2803525" y="4497427"/>
            <a:ext cx="3227705"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en-US" altLang="en-US" sz="2800" b="1">
                <a:latin typeface="华文中宋" panose="02010600040101010101" charset="-122"/>
                <a:ea typeface="华文中宋" panose="02010600040101010101" charset="-122"/>
                <a:cs typeface="华文中宋" panose="02010600040101010101" charset="-122"/>
              </a:rPr>
              <a:t>5.</a:t>
            </a:r>
            <a:r>
              <a:rPr lang="zh-CN" altLang="en-US" sz="2800" b="1">
                <a:latin typeface="华文中宋" panose="02010600040101010101" charset="-122"/>
                <a:ea typeface="华文中宋" panose="02010600040101010101" charset="-122"/>
                <a:cs typeface="华文中宋" panose="02010600040101010101" charset="-122"/>
              </a:rPr>
              <a:t>归荑（</a:t>
            </a:r>
            <a:r>
              <a:rPr lang="en-US" altLang="en-US" sz="2800" b="1">
                <a:latin typeface="华文中宋" panose="02010600040101010101" charset="-122"/>
                <a:ea typeface="华文中宋" panose="02010600040101010101" charset="-122"/>
                <a:cs typeface="华文中宋" panose="02010600040101010101" charset="-122"/>
              </a:rPr>
              <a:t>kuìtí</a:t>
            </a:r>
            <a:r>
              <a:rPr lang="zh-CN" altLang="en-US" sz="2800" b="1">
                <a:latin typeface="华文中宋" panose="02010600040101010101" charset="-122"/>
                <a:ea typeface="华文中宋" panose="02010600040101010101" charset="-122"/>
                <a:cs typeface="华文中宋" panose="02010600040101010101" charset="-122"/>
              </a:rPr>
              <a:t>） ：</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15380" name="Text Box 19" title=""/>
          <p:cNvSpPr/>
          <p:nvPr>
            <p:custDataLst>
              <p:tags r:id="rId18"/>
            </p:custDataLst>
          </p:nvPr>
        </p:nvSpPr>
        <p:spPr>
          <a:xfrm>
            <a:off x="2803525" y="5179417"/>
            <a:ext cx="123063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en-US" altLang="en-US" sz="2800" b="1">
                <a:latin typeface="华文中宋" panose="02010600040101010101" charset="-122"/>
                <a:ea typeface="华文中宋" panose="02010600040101010101" charset="-122"/>
                <a:cs typeface="华文中宋" panose="02010600040101010101" charset="-122"/>
              </a:rPr>
              <a:t>6.</a:t>
            </a:r>
            <a:r>
              <a:rPr lang="zh-CN" altLang="en-US" sz="2800" b="1">
                <a:latin typeface="华文中宋" panose="02010600040101010101" charset="-122"/>
                <a:ea typeface="华文中宋" panose="02010600040101010101" charset="-122"/>
                <a:cs typeface="华文中宋" panose="02010600040101010101" charset="-122"/>
              </a:rPr>
              <a:t>匪：</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15381" name="Text Box 20" title=""/>
          <p:cNvSpPr/>
          <p:nvPr>
            <p:custDataLst>
              <p:tags r:id="rId19"/>
            </p:custDataLst>
          </p:nvPr>
        </p:nvSpPr>
        <p:spPr>
          <a:xfrm>
            <a:off x="5807713" y="4499332"/>
            <a:ext cx="196088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通“馈”，</a:t>
            </a:r>
            <a:endPar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5382" name="Text Box 21" title=""/>
          <p:cNvSpPr/>
          <p:nvPr>
            <p:custDataLst>
              <p:tags r:id="rId20"/>
            </p:custDataLst>
          </p:nvPr>
        </p:nvSpPr>
        <p:spPr>
          <a:xfrm>
            <a:off x="7663183" y="4499332"/>
            <a:ext cx="1250950" cy="521970"/>
          </a:xfrm>
          <a:prstGeom prst="rect">
            <a:avLst/>
          </a:prstGeom>
          <a:noFill/>
          <a:ln>
            <a:noFill/>
            <a:miter lim="800000"/>
          </a:ln>
        </p:spPr>
        <p:txBody>
          <a:bodyPr>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rPr>
              <a:t>赠送。</a:t>
            </a:r>
            <a:endParaRPr lang="zh-CN" altLang="en-US" sz="2800">
              <a:solidFill>
                <a:srgbClr val="0070C0"/>
              </a:solidFill>
              <a:latin typeface="华文新魏" panose="02010800040101010101" pitchFamily="2" charset="-122"/>
              <a:ea typeface="华文新魏" panose="02010800040101010101" pitchFamily="2" charset="-122"/>
            </a:endParaRPr>
          </a:p>
        </p:txBody>
      </p:sp>
      <p:sp>
        <p:nvSpPr>
          <p:cNvPr id="15383" name="Text Box 22" title=""/>
          <p:cNvSpPr/>
          <p:nvPr>
            <p:custDataLst>
              <p:tags r:id="rId21"/>
            </p:custDataLst>
          </p:nvPr>
        </p:nvSpPr>
        <p:spPr>
          <a:xfrm>
            <a:off x="3863978" y="5179298"/>
            <a:ext cx="196088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通“非”，</a:t>
            </a:r>
            <a:endPar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5384" name="Text Box 23" title=""/>
          <p:cNvSpPr/>
          <p:nvPr>
            <p:custDataLst>
              <p:tags r:id="rId22"/>
            </p:custDataLst>
          </p:nvPr>
        </p:nvSpPr>
        <p:spPr>
          <a:xfrm>
            <a:off x="5824858" y="5179298"/>
            <a:ext cx="1249680" cy="521970"/>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rPr>
              <a:t>不是。</a:t>
            </a:r>
            <a:endParaRPr lang="zh-CN" altLang="en-US" sz="2800">
              <a:solidFill>
                <a:srgbClr val="0070C0"/>
              </a:solidFill>
              <a:latin typeface="华文新魏" panose="02010800040101010101" pitchFamily="2" charset="-122"/>
              <a:ea typeface="华文新魏" panose="02010800040101010101" pitchFamily="2" charset="-122"/>
            </a:endParaRPr>
          </a:p>
        </p:txBody>
      </p:sp>
      <p:sp>
        <p:nvSpPr>
          <p:cNvPr id="2" name="Text Box 6" title=""/>
          <p:cNvSpPr/>
          <p:nvPr/>
        </p:nvSpPr>
        <p:spPr>
          <a:xfrm>
            <a:off x="5447668" y="1769706"/>
            <a:ext cx="3729038" cy="521493"/>
          </a:xfrm>
          <a:prstGeom prst="rect">
            <a:avLst/>
          </a:prstGeom>
          <a:noFill/>
          <a:ln>
            <a:noFill/>
            <a:miter lim="800000"/>
          </a:ln>
        </p:spPr>
        <p:txBody>
          <a:bodyPr wrap="non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a:t>
            </a:r>
            <a:r>
              <a:rPr lang="en-US" altLang="en-US" sz="2800" err="1">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ai</a:t>
            </a:r>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rPr>
              <a:t>），隐藏，遮掩。 </a:t>
            </a:r>
            <a:endPar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3" name="文本框 2" title=""/>
          <p:cNvSpPr txBox="1"/>
          <p:nvPr/>
        </p:nvSpPr>
        <p:spPr>
          <a:xfrm>
            <a:off x="3863978" y="1769467"/>
            <a:ext cx="1717040" cy="521970"/>
          </a:xfrm>
          <a:prstGeom prst="rect">
            <a:avLst/>
          </a:prstGeom>
          <a:noFill/>
        </p:spPr>
        <p:txBody>
          <a:bodyPr wrap="square" rtlCol="0" anchor="t">
            <a:spAutoFit/>
          </a:bodyPr>
          <a:lstStyle/>
          <a:p>
            <a:pPr marL="0" lvl="0" indent="0" eaLnBrk="1" hangingPunct="1"/>
            <a:r>
              <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sym typeface="+mn-ea"/>
              </a:rPr>
              <a:t>通“薆”</a:t>
            </a:r>
            <a:endParaRPr lang="zh-CN" altLang="en-US" sz="2800">
              <a:solidFill>
                <a:srgbClr val="0070C0"/>
              </a:solidFill>
              <a:latin typeface="华文新魏" panose="02010800040101010101" pitchFamily="2" charset="-122"/>
              <a:ea typeface="华文新魏" panose="02010800040101010101" pitchFamily="2" charset="-122"/>
              <a:cs typeface="华文新魏" panose="02010800040101010101" pitchFamily="2"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500" fill="hold"/>
                                        <p:tgtEl>
                                          <p:spTgt spid="15363"/>
                                        </p:tgtEl>
                                        <p:attrNameLst>
                                          <p:attrName>ppt_x</p:attrName>
                                        </p:attrNameLst>
                                      </p:cBhvr>
                                      <p:tavLst>
                                        <p:tav tm="0">
                                          <p:val>
                                            <p:strVal val="0-#ppt_w/2"/>
                                          </p:val>
                                        </p:tav>
                                        <p:tav tm="100000">
                                          <p:val>
                                            <p:strVal val="#ppt_x"/>
                                          </p:val>
                                        </p:tav>
                                      </p:tavLst>
                                    </p:anim>
                                    <p:anim calcmode="lin" valueType="num">
                                      <p:cBhvr additive="base">
                                        <p:cTn id="8" dur="500" fill="hold"/>
                                        <p:tgtEl>
                                          <p:spTgt spid="1536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5370"/>
                                        </p:tgtEl>
                                        <p:attrNameLst>
                                          <p:attrName>style.visibility</p:attrName>
                                        </p:attrNameLst>
                                      </p:cBhvr>
                                      <p:to>
                                        <p:strVal val="visible"/>
                                      </p:to>
                                    </p:set>
                                    <p:anim calcmode="lin" valueType="num">
                                      <p:cBhvr additive="base">
                                        <p:cTn id="21" dur="500" fill="hold"/>
                                        <p:tgtEl>
                                          <p:spTgt spid="15370"/>
                                        </p:tgtEl>
                                        <p:attrNameLst>
                                          <p:attrName>ppt_x</p:attrName>
                                        </p:attrNameLst>
                                      </p:cBhvr>
                                      <p:tavLst>
                                        <p:tav tm="0">
                                          <p:val>
                                            <p:strVal val="0-#ppt_w/2"/>
                                          </p:val>
                                        </p:tav>
                                        <p:tav tm="100000">
                                          <p:val>
                                            <p:strVal val="#ppt_x"/>
                                          </p:val>
                                        </p:tav>
                                      </p:tavLst>
                                    </p:anim>
                                    <p:anim calcmode="lin" valueType="num">
                                      <p:cBhvr additive="base">
                                        <p:cTn id="22" dur="500" fill="hold"/>
                                        <p:tgtEl>
                                          <p:spTgt spid="15370"/>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5371"/>
                                        </p:tgtEl>
                                        <p:attrNameLst>
                                          <p:attrName>style.visibility</p:attrName>
                                        </p:attrNameLst>
                                      </p:cBhvr>
                                      <p:to>
                                        <p:strVal val="visible"/>
                                      </p:to>
                                    </p:set>
                                    <p:anim calcmode="lin" valueType="num">
                                      <p:cBhvr additive="base">
                                        <p:cTn id="27" dur="500" fill="hold"/>
                                        <p:tgtEl>
                                          <p:spTgt spid="15371"/>
                                        </p:tgtEl>
                                        <p:attrNameLst>
                                          <p:attrName>ppt_x</p:attrName>
                                        </p:attrNameLst>
                                      </p:cBhvr>
                                      <p:tavLst>
                                        <p:tav tm="0">
                                          <p:val>
                                            <p:strVal val="0-#ppt_w/2"/>
                                          </p:val>
                                        </p:tav>
                                        <p:tav tm="100000">
                                          <p:val>
                                            <p:strVal val="#ppt_x"/>
                                          </p:val>
                                        </p:tav>
                                      </p:tavLst>
                                    </p:anim>
                                    <p:anim calcmode="lin" valueType="num">
                                      <p:cBhvr additive="base">
                                        <p:cTn id="28" dur="500" fill="hold"/>
                                        <p:tgtEl>
                                          <p:spTgt spid="15371"/>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5372"/>
                                        </p:tgtEl>
                                        <p:attrNameLst>
                                          <p:attrName>style.visibility</p:attrName>
                                        </p:attrNameLst>
                                      </p:cBhvr>
                                      <p:to>
                                        <p:strVal val="visible"/>
                                      </p:to>
                                    </p:set>
                                    <p:anim calcmode="lin" valueType="num">
                                      <p:cBhvr additive="base">
                                        <p:cTn id="33" dur="500" fill="hold"/>
                                        <p:tgtEl>
                                          <p:spTgt spid="15372"/>
                                        </p:tgtEl>
                                        <p:attrNameLst>
                                          <p:attrName>ppt_x</p:attrName>
                                        </p:attrNameLst>
                                      </p:cBhvr>
                                      <p:tavLst>
                                        <p:tav tm="0">
                                          <p:val>
                                            <p:strVal val="0-#ppt_w/2"/>
                                          </p:val>
                                        </p:tav>
                                        <p:tav tm="100000">
                                          <p:val>
                                            <p:strVal val="#ppt_x"/>
                                          </p:val>
                                        </p:tav>
                                      </p:tavLst>
                                    </p:anim>
                                    <p:anim calcmode="lin" valueType="num">
                                      <p:cBhvr additive="base">
                                        <p:cTn id="34" dur="500" fill="hold"/>
                                        <p:tgtEl>
                                          <p:spTgt spid="15372"/>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5373"/>
                                        </p:tgtEl>
                                        <p:attrNameLst>
                                          <p:attrName>style.visibility</p:attrName>
                                        </p:attrNameLst>
                                      </p:cBhvr>
                                      <p:to>
                                        <p:strVal val="visible"/>
                                      </p:to>
                                    </p:set>
                                    <p:anim calcmode="lin" valueType="num">
                                      <p:cBhvr additive="base">
                                        <p:cTn id="39" dur="500" fill="hold"/>
                                        <p:tgtEl>
                                          <p:spTgt spid="15373"/>
                                        </p:tgtEl>
                                        <p:attrNameLst>
                                          <p:attrName>ppt_x</p:attrName>
                                        </p:attrNameLst>
                                      </p:cBhvr>
                                      <p:tavLst>
                                        <p:tav tm="0">
                                          <p:val>
                                            <p:strVal val="0-#ppt_w/2"/>
                                          </p:val>
                                        </p:tav>
                                        <p:tav tm="100000">
                                          <p:val>
                                            <p:strVal val="#ppt_x"/>
                                          </p:val>
                                        </p:tav>
                                      </p:tavLst>
                                    </p:anim>
                                    <p:anim calcmode="lin" valueType="num">
                                      <p:cBhvr additive="base">
                                        <p:cTn id="40" dur="500" fill="hold"/>
                                        <p:tgtEl>
                                          <p:spTgt spid="15373"/>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5374"/>
                                        </p:tgtEl>
                                        <p:attrNameLst>
                                          <p:attrName>style.visibility</p:attrName>
                                        </p:attrNameLst>
                                      </p:cBhvr>
                                      <p:to>
                                        <p:strVal val="visible"/>
                                      </p:to>
                                    </p:set>
                                    <p:anim calcmode="lin" valueType="num">
                                      <p:cBhvr additive="base">
                                        <p:cTn id="45" dur="500" fill="hold"/>
                                        <p:tgtEl>
                                          <p:spTgt spid="15374"/>
                                        </p:tgtEl>
                                        <p:attrNameLst>
                                          <p:attrName>ppt_x</p:attrName>
                                        </p:attrNameLst>
                                      </p:cBhvr>
                                      <p:tavLst>
                                        <p:tav tm="0">
                                          <p:val>
                                            <p:strVal val="0-#ppt_w/2"/>
                                          </p:val>
                                        </p:tav>
                                        <p:tav tm="100000">
                                          <p:val>
                                            <p:strVal val="#ppt_x"/>
                                          </p:val>
                                        </p:tav>
                                      </p:tavLst>
                                    </p:anim>
                                    <p:anim calcmode="lin" valueType="num">
                                      <p:cBhvr additive="base">
                                        <p:cTn id="46" dur="500" fill="hold"/>
                                        <p:tgtEl>
                                          <p:spTgt spid="15374"/>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5375"/>
                                        </p:tgtEl>
                                        <p:attrNameLst>
                                          <p:attrName>style.visibility</p:attrName>
                                        </p:attrNameLst>
                                      </p:cBhvr>
                                      <p:to>
                                        <p:strVal val="visible"/>
                                      </p:to>
                                    </p:set>
                                    <p:anim calcmode="lin" valueType="num">
                                      <p:cBhvr additive="base">
                                        <p:cTn id="51" dur="500" fill="hold"/>
                                        <p:tgtEl>
                                          <p:spTgt spid="15375"/>
                                        </p:tgtEl>
                                        <p:attrNameLst>
                                          <p:attrName>ppt_x</p:attrName>
                                        </p:attrNameLst>
                                      </p:cBhvr>
                                      <p:tavLst>
                                        <p:tav tm="0">
                                          <p:val>
                                            <p:strVal val="0-#ppt_w/2"/>
                                          </p:val>
                                        </p:tav>
                                        <p:tav tm="100000">
                                          <p:val>
                                            <p:strVal val="#ppt_x"/>
                                          </p:val>
                                        </p:tav>
                                      </p:tavLst>
                                    </p:anim>
                                    <p:anim calcmode="lin" valueType="num">
                                      <p:cBhvr additive="base">
                                        <p:cTn id="52" dur="500" fill="hold"/>
                                        <p:tgtEl>
                                          <p:spTgt spid="15375"/>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5376"/>
                                        </p:tgtEl>
                                        <p:attrNameLst>
                                          <p:attrName>style.visibility</p:attrName>
                                        </p:attrNameLst>
                                      </p:cBhvr>
                                      <p:to>
                                        <p:strVal val="visible"/>
                                      </p:to>
                                    </p:set>
                                    <p:anim calcmode="lin" valueType="num">
                                      <p:cBhvr additive="base">
                                        <p:cTn id="57" dur="500" fill="hold"/>
                                        <p:tgtEl>
                                          <p:spTgt spid="15376"/>
                                        </p:tgtEl>
                                        <p:attrNameLst>
                                          <p:attrName>ppt_x</p:attrName>
                                        </p:attrNameLst>
                                      </p:cBhvr>
                                      <p:tavLst>
                                        <p:tav tm="0">
                                          <p:val>
                                            <p:strVal val="0-#ppt_w/2"/>
                                          </p:val>
                                        </p:tav>
                                        <p:tav tm="100000">
                                          <p:val>
                                            <p:strVal val="#ppt_x"/>
                                          </p:val>
                                        </p:tav>
                                      </p:tavLst>
                                    </p:anim>
                                    <p:anim calcmode="lin" valueType="num">
                                      <p:cBhvr additive="base">
                                        <p:cTn id="58" dur="500" fill="hold"/>
                                        <p:tgtEl>
                                          <p:spTgt spid="15376"/>
                                        </p:tgtEl>
                                        <p:attrNameLst>
                                          <p:attrName>ppt_y</p:attrName>
                                        </p:attrNameLst>
                                      </p:cBhvr>
                                      <p:tavLst>
                                        <p:tav tm="0">
                                          <p:val>
                                            <p:strVal val="#ppt_y"/>
                                          </p:val>
                                        </p:tav>
                                        <p:tav tm="100000">
                                          <p:val>
                                            <p:strVal val="#ppt_y"/>
                                          </p:val>
                                        </p:tav>
                                      </p:tavLst>
                                    </p:anim>
                                  </p:childTnLst>
                                </p:cTn>
                              </p:par>
                            </p:childTnLst>
                          </p:cTn>
                        </p:par>
                      </p:childTnLst>
                    </p:cTn>
                  </p:par>
                  <p:par>
                    <p:cTn id="59" fill="hold" nodeType="clickPar">
                      <p:stCondLst>
                        <p:cond delay="indefinite"/>
                      </p:stCondLst>
                      <p:childTnLst>
                        <p:par>
                          <p:cTn id="60" fill="hold">
                            <p:stCondLst>
                              <p:cond delay="0"/>
                            </p:stCondLst>
                            <p:childTnLst>
                              <p:par>
                                <p:cTn id="61" presetID="2" presetClass="entr" presetSubtype="8" fill="hold" grpId="0" nodeType="clickEffect">
                                  <p:stCondLst>
                                    <p:cond delay="0"/>
                                  </p:stCondLst>
                                  <p:childTnLst>
                                    <p:set>
                                      <p:cBhvr>
                                        <p:cTn id="62" dur="1" fill="hold">
                                          <p:stCondLst>
                                            <p:cond delay="0"/>
                                          </p:stCondLst>
                                        </p:cTn>
                                        <p:tgtEl>
                                          <p:spTgt spid="15377"/>
                                        </p:tgtEl>
                                        <p:attrNameLst>
                                          <p:attrName>style.visibility</p:attrName>
                                        </p:attrNameLst>
                                      </p:cBhvr>
                                      <p:to>
                                        <p:strVal val="visible"/>
                                      </p:to>
                                    </p:set>
                                    <p:anim calcmode="lin" valueType="num">
                                      <p:cBhvr additive="base">
                                        <p:cTn id="63" dur="500" fill="hold"/>
                                        <p:tgtEl>
                                          <p:spTgt spid="15377"/>
                                        </p:tgtEl>
                                        <p:attrNameLst>
                                          <p:attrName>ppt_x</p:attrName>
                                        </p:attrNameLst>
                                      </p:cBhvr>
                                      <p:tavLst>
                                        <p:tav tm="0">
                                          <p:val>
                                            <p:strVal val="0-#ppt_w/2"/>
                                          </p:val>
                                        </p:tav>
                                        <p:tav tm="100000">
                                          <p:val>
                                            <p:strVal val="#ppt_x"/>
                                          </p:val>
                                        </p:tav>
                                      </p:tavLst>
                                    </p:anim>
                                    <p:anim calcmode="lin" valueType="num">
                                      <p:cBhvr additive="base">
                                        <p:cTn id="64" dur="500" fill="hold"/>
                                        <p:tgtEl>
                                          <p:spTgt spid="15377"/>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15378"/>
                                        </p:tgtEl>
                                        <p:attrNameLst>
                                          <p:attrName>style.visibility</p:attrName>
                                        </p:attrNameLst>
                                      </p:cBhvr>
                                      <p:to>
                                        <p:strVal val="visible"/>
                                      </p:to>
                                    </p:set>
                                    <p:anim calcmode="lin" valueType="num">
                                      <p:cBhvr additive="base">
                                        <p:cTn id="69" dur="500" fill="hold"/>
                                        <p:tgtEl>
                                          <p:spTgt spid="15378"/>
                                        </p:tgtEl>
                                        <p:attrNameLst>
                                          <p:attrName>ppt_x</p:attrName>
                                        </p:attrNameLst>
                                      </p:cBhvr>
                                      <p:tavLst>
                                        <p:tav tm="0">
                                          <p:val>
                                            <p:strVal val="0-#ppt_w/2"/>
                                          </p:val>
                                        </p:tav>
                                        <p:tav tm="100000">
                                          <p:val>
                                            <p:strVal val="#ppt_x"/>
                                          </p:val>
                                        </p:tav>
                                      </p:tavLst>
                                    </p:anim>
                                    <p:anim calcmode="lin" valueType="num">
                                      <p:cBhvr additive="base">
                                        <p:cTn id="70" dur="500" fill="hold"/>
                                        <p:tgtEl>
                                          <p:spTgt spid="15378"/>
                                        </p:tgtEl>
                                        <p:attrNameLst>
                                          <p:attrName>ppt_y</p:attrName>
                                        </p:attrNameLst>
                                      </p:cBhvr>
                                      <p:tavLst>
                                        <p:tav tm="0">
                                          <p:val>
                                            <p:strVal val="#ppt_y"/>
                                          </p:val>
                                        </p:tav>
                                        <p:tav tm="100000">
                                          <p:val>
                                            <p:strVal val="#ppt_y"/>
                                          </p:val>
                                        </p:tav>
                                      </p:tavLst>
                                    </p:anim>
                                  </p:childTnLst>
                                </p:cTn>
                              </p:par>
                            </p:childTnLst>
                          </p:cTn>
                        </p:par>
                      </p:childTnLst>
                    </p:cTn>
                  </p:par>
                  <p:par>
                    <p:cTn id="71" fill="hold" nodeType="clickPar">
                      <p:stCondLst>
                        <p:cond delay="indefinite"/>
                      </p:stCondLst>
                      <p:childTnLst>
                        <p:par>
                          <p:cTn id="72" fill="hold">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15379"/>
                                        </p:tgtEl>
                                        <p:attrNameLst>
                                          <p:attrName>style.visibility</p:attrName>
                                        </p:attrNameLst>
                                      </p:cBhvr>
                                      <p:to>
                                        <p:strVal val="visible"/>
                                      </p:to>
                                    </p:set>
                                    <p:anim calcmode="lin" valueType="num">
                                      <p:cBhvr additive="base">
                                        <p:cTn id="75" dur="500" fill="hold"/>
                                        <p:tgtEl>
                                          <p:spTgt spid="15379"/>
                                        </p:tgtEl>
                                        <p:attrNameLst>
                                          <p:attrName>ppt_x</p:attrName>
                                        </p:attrNameLst>
                                      </p:cBhvr>
                                      <p:tavLst>
                                        <p:tav tm="0">
                                          <p:val>
                                            <p:strVal val="0-#ppt_w/2"/>
                                          </p:val>
                                        </p:tav>
                                        <p:tav tm="100000">
                                          <p:val>
                                            <p:strVal val="#ppt_x"/>
                                          </p:val>
                                        </p:tav>
                                      </p:tavLst>
                                    </p:anim>
                                    <p:anim calcmode="lin" valueType="num">
                                      <p:cBhvr additive="base">
                                        <p:cTn id="76" dur="500" fill="hold"/>
                                        <p:tgtEl>
                                          <p:spTgt spid="15379"/>
                                        </p:tgtEl>
                                        <p:attrNameLst>
                                          <p:attrName>ppt_y</p:attrName>
                                        </p:attrNameLst>
                                      </p:cBhvr>
                                      <p:tavLst>
                                        <p:tav tm="0">
                                          <p:val>
                                            <p:strVal val="#ppt_y"/>
                                          </p:val>
                                        </p:tav>
                                        <p:tav tm="100000">
                                          <p:val>
                                            <p:strVal val="#ppt_y"/>
                                          </p:val>
                                        </p:tav>
                                      </p:tavLst>
                                    </p:anim>
                                  </p:childTnLst>
                                </p:cTn>
                              </p:par>
                            </p:childTnLst>
                          </p:cTn>
                        </p:par>
                      </p:childTnLst>
                    </p:cTn>
                  </p:par>
                  <p:par>
                    <p:cTn id="77" fill="hold" nodeType="clickPar">
                      <p:stCondLst>
                        <p:cond delay="indefinite"/>
                      </p:stCondLst>
                      <p:childTnLst>
                        <p:par>
                          <p:cTn id="78" fill="hold">
                            <p:stCondLst>
                              <p:cond delay="0"/>
                            </p:stCondLst>
                            <p:childTnLst>
                              <p:par>
                                <p:cTn id="79" presetID="2" presetClass="entr" presetSubtype="8" fill="hold" grpId="0" nodeType="clickEffect">
                                  <p:stCondLst>
                                    <p:cond delay="0"/>
                                  </p:stCondLst>
                                  <p:childTnLst>
                                    <p:set>
                                      <p:cBhvr>
                                        <p:cTn id="80" dur="1" fill="hold">
                                          <p:stCondLst>
                                            <p:cond delay="0"/>
                                          </p:stCondLst>
                                        </p:cTn>
                                        <p:tgtEl>
                                          <p:spTgt spid="15381"/>
                                        </p:tgtEl>
                                        <p:attrNameLst>
                                          <p:attrName>style.visibility</p:attrName>
                                        </p:attrNameLst>
                                      </p:cBhvr>
                                      <p:to>
                                        <p:strVal val="visible"/>
                                      </p:to>
                                    </p:set>
                                    <p:anim calcmode="lin" valueType="num">
                                      <p:cBhvr additive="base">
                                        <p:cTn id="81" dur="500" fill="hold"/>
                                        <p:tgtEl>
                                          <p:spTgt spid="15381"/>
                                        </p:tgtEl>
                                        <p:attrNameLst>
                                          <p:attrName>ppt_x</p:attrName>
                                        </p:attrNameLst>
                                      </p:cBhvr>
                                      <p:tavLst>
                                        <p:tav tm="0">
                                          <p:val>
                                            <p:strVal val="0-#ppt_w/2"/>
                                          </p:val>
                                        </p:tav>
                                        <p:tav tm="100000">
                                          <p:val>
                                            <p:strVal val="#ppt_x"/>
                                          </p:val>
                                        </p:tav>
                                      </p:tavLst>
                                    </p:anim>
                                    <p:anim calcmode="lin" valueType="num">
                                      <p:cBhvr additive="base">
                                        <p:cTn id="82" dur="500" fill="hold"/>
                                        <p:tgtEl>
                                          <p:spTgt spid="15381"/>
                                        </p:tgtEl>
                                        <p:attrNameLst>
                                          <p:attrName>ppt_y</p:attrName>
                                        </p:attrNameLst>
                                      </p:cBhvr>
                                      <p:tavLst>
                                        <p:tav tm="0">
                                          <p:val>
                                            <p:strVal val="#ppt_y"/>
                                          </p:val>
                                        </p:tav>
                                        <p:tav tm="100000">
                                          <p:val>
                                            <p:strVal val="#ppt_y"/>
                                          </p:val>
                                        </p:tav>
                                      </p:tavLst>
                                    </p:anim>
                                  </p:childTnLst>
                                </p:cTn>
                              </p:par>
                            </p:childTnLst>
                          </p:cTn>
                        </p:par>
                      </p:childTnLst>
                    </p:cTn>
                  </p:par>
                  <p:par>
                    <p:cTn id="83" fill="hold" nodeType="clickPar">
                      <p:stCondLst>
                        <p:cond delay="indefinite"/>
                      </p:stCondLst>
                      <p:childTnLst>
                        <p:par>
                          <p:cTn id="84" fill="hold">
                            <p:stCondLst>
                              <p:cond delay="0"/>
                            </p:stCondLst>
                            <p:childTnLst>
                              <p:par>
                                <p:cTn id="85" presetID="2" presetClass="entr" presetSubtype="8" fill="hold" grpId="0" nodeType="clickEffect">
                                  <p:stCondLst>
                                    <p:cond delay="0"/>
                                  </p:stCondLst>
                                  <p:childTnLst>
                                    <p:set>
                                      <p:cBhvr>
                                        <p:cTn id="86" dur="1" fill="hold">
                                          <p:stCondLst>
                                            <p:cond delay="0"/>
                                          </p:stCondLst>
                                        </p:cTn>
                                        <p:tgtEl>
                                          <p:spTgt spid="15382"/>
                                        </p:tgtEl>
                                        <p:attrNameLst>
                                          <p:attrName>style.visibility</p:attrName>
                                        </p:attrNameLst>
                                      </p:cBhvr>
                                      <p:to>
                                        <p:strVal val="visible"/>
                                      </p:to>
                                    </p:set>
                                    <p:anim calcmode="lin" valueType="num">
                                      <p:cBhvr additive="base">
                                        <p:cTn id="87" dur="500" fill="hold"/>
                                        <p:tgtEl>
                                          <p:spTgt spid="15382"/>
                                        </p:tgtEl>
                                        <p:attrNameLst>
                                          <p:attrName>ppt_x</p:attrName>
                                        </p:attrNameLst>
                                      </p:cBhvr>
                                      <p:tavLst>
                                        <p:tav tm="0">
                                          <p:val>
                                            <p:strVal val="0-#ppt_w/2"/>
                                          </p:val>
                                        </p:tav>
                                        <p:tav tm="100000">
                                          <p:val>
                                            <p:strVal val="#ppt_x"/>
                                          </p:val>
                                        </p:tav>
                                      </p:tavLst>
                                    </p:anim>
                                    <p:anim calcmode="lin" valueType="num">
                                      <p:cBhvr additive="base">
                                        <p:cTn id="88" dur="500" fill="hold"/>
                                        <p:tgtEl>
                                          <p:spTgt spid="15382"/>
                                        </p:tgtEl>
                                        <p:attrNameLst>
                                          <p:attrName>ppt_y</p:attrName>
                                        </p:attrNameLst>
                                      </p:cBhvr>
                                      <p:tavLst>
                                        <p:tav tm="0">
                                          <p:val>
                                            <p:strVal val="#ppt_y"/>
                                          </p:val>
                                        </p:tav>
                                        <p:tav tm="100000">
                                          <p:val>
                                            <p:strVal val="#ppt_y"/>
                                          </p:val>
                                        </p:tav>
                                      </p:tavLst>
                                    </p:anim>
                                  </p:childTnLst>
                                </p:cTn>
                              </p:par>
                            </p:childTnLst>
                          </p:cTn>
                        </p:par>
                      </p:childTnLst>
                    </p:cTn>
                  </p:par>
                  <p:par>
                    <p:cTn id="89" fill="hold" nodeType="clickPar">
                      <p:stCondLst>
                        <p:cond delay="indefinite"/>
                      </p:stCondLst>
                      <p:childTnLst>
                        <p:par>
                          <p:cTn id="90" fill="hold">
                            <p:stCondLst>
                              <p:cond delay="0"/>
                            </p:stCondLst>
                            <p:childTnLst>
                              <p:par>
                                <p:cTn id="91" presetID="2" presetClass="entr" presetSubtype="8" fill="hold" grpId="0" nodeType="clickEffect">
                                  <p:stCondLst>
                                    <p:cond delay="0"/>
                                  </p:stCondLst>
                                  <p:childTnLst>
                                    <p:set>
                                      <p:cBhvr>
                                        <p:cTn id="92" dur="1" fill="hold">
                                          <p:stCondLst>
                                            <p:cond delay="0"/>
                                          </p:stCondLst>
                                        </p:cTn>
                                        <p:tgtEl>
                                          <p:spTgt spid="15380"/>
                                        </p:tgtEl>
                                        <p:attrNameLst>
                                          <p:attrName>style.visibility</p:attrName>
                                        </p:attrNameLst>
                                      </p:cBhvr>
                                      <p:to>
                                        <p:strVal val="visible"/>
                                      </p:to>
                                    </p:set>
                                    <p:anim calcmode="lin" valueType="num">
                                      <p:cBhvr additive="base">
                                        <p:cTn id="93" dur="500" fill="hold"/>
                                        <p:tgtEl>
                                          <p:spTgt spid="15380"/>
                                        </p:tgtEl>
                                        <p:attrNameLst>
                                          <p:attrName>ppt_x</p:attrName>
                                        </p:attrNameLst>
                                      </p:cBhvr>
                                      <p:tavLst>
                                        <p:tav tm="0">
                                          <p:val>
                                            <p:strVal val="0-#ppt_w/2"/>
                                          </p:val>
                                        </p:tav>
                                        <p:tav tm="100000">
                                          <p:val>
                                            <p:strVal val="#ppt_x"/>
                                          </p:val>
                                        </p:tav>
                                      </p:tavLst>
                                    </p:anim>
                                    <p:anim calcmode="lin" valueType="num">
                                      <p:cBhvr additive="base">
                                        <p:cTn id="94" dur="500" fill="hold"/>
                                        <p:tgtEl>
                                          <p:spTgt spid="15380"/>
                                        </p:tgtEl>
                                        <p:attrNameLst>
                                          <p:attrName>ppt_y</p:attrName>
                                        </p:attrNameLst>
                                      </p:cBhvr>
                                      <p:tavLst>
                                        <p:tav tm="0">
                                          <p:val>
                                            <p:strVal val="#ppt_y"/>
                                          </p:val>
                                        </p:tav>
                                        <p:tav tm="100000">
                                          <p:val>
                                            <p:strVal val="#ppt_y"/>
                                          </p:val>
                                        </p:tav>
                                      </p:tavLst>
                                    </p:anim>
                                  </p:childTnLst>
                                </p:cTn>
                              </p:par>
                            </p:childTnLst>
                          </p:cTn>
                        </p:par>
                      </p:childTnLst>
                    </p:cTn>
                  </p:par>
                  <p:par>
                    <p:cTn id="95" fill="hold" nodeType="clickPar">
                      <p:stCondLst>
                        <p:cond delay="indefinite"/>
                      </p:stCondLst>
                      <p:childTnLst>
                        <p:par>
                          <p:cTn id="96" fill="hold">
                            <p:stCondLst>
                              <p:cond delay="0"/>
                            </p:stCondLst>
                            <p:childTnLst>
                              <p:par>
                                <p:cTn id="97" presetID="2" presetClass="entr" presetSubtype="8" fill="hold" grpId="0" nodeType="clickEffect">
                                  <p:stCondLst>
                                    <p:cond delay="0"/>
                                  </p:stCondLst>
                                  <p:childTnLst>
                                    <p:set>
                                      <p:cBhvr>
                                        <p:cTn id="98" dur="1" fill="hold">
                                          <p:stCondLst>
                                            <p:cond delay="0"/>
                                          </p:stCondLst>
                                        </p:cTn>
                                        <p:tgtEl>
                                          <p:spTgt spid="15383"/>
                                        </p:tgtEl>
                                        <p:attrNameLst>
                                          <p:attrName>style.visibility</p:attrName>
                                        </p:attrNameLst>
                                      </p:cBhvr>
                                      <p:to>
                                        <p:strVal val="visible"/>
                                      </p:to>
                                    </p:set>
                                    <p:anim calcmode="lin" valueType="num">
                                      <p:cBhvr additive="base">
                                        <p:cTn id="99" dur="500" fill="hold"/>
                                        <p:tgtEl>
                                          <p:spTgt spid="15383"/>
                                        </p:tgtEl>
                                        <p:attrNameLst>
                                          <p:attrName>ppt_x</p:attrName>
                                        </p:attrNameLst>
                                      </p:cBhvr>
                                      <p:tavLst>
                                        <p:tav tm="0">
                                          <p:val>
                                            <p:strVal val="0-#ppt_w/2"/>
                                          </p:val>
                                        </p:tav>
                                        <p:tav tm="100000">
                                          <p:val>
                                            <p:strVal val="#ppt_x"/>
                                          </p:val>
                                        </p:tav>
                                      </p:tavLst>
                                    </p:anim>
                                    <p:anim calcmode="lin" valueType="num">
                                      <p:cBhvr additive="base">
                                        <p:cTn id="100" dur="500" fill="hold"/>
                                        <p:tgtEl>
                                          <p:spTgt spid="15383"/>
                                        </p:tgtEl>
                                        <p:attrNameLst>
                                          <p:attrName>ppt_y</p:attrName>
                                        </p:attrNameLst>
                                      </p:cBhvr>
                                      <p:tavLst>
                                        <p:tav tm="0">
                                          <p:val>
                                            <p:strVal val="#ppt_y"/>
                                          </p:val>
                                        </p:tav>
                                        <p:tav tm="100000">
                                          <p:val>
                                            <p:strVal val="#ppt_y"/>
                                          </p:val>
                                        </p:tav>
                                      </p:tavLst>
                                    </p:anim>
                                  </p:childTnLst>
                                </p:cTn>
                              </p:par>
                            </p:childTnLst>
                          </p:cTn>
                        </p:par>
                      </p:childTnLst>
                    </p:cTn>
                  </p:par>
                  <p:par>
                    <p:cTn id="101" fill="hold" nodeType="clickPar">
                      <p:stCondLst>
                        <p:cond delay="indefinite"/>
                      </p:stCondLst>
                      <p:childTnLst>
                        <p:par>
                          <p:cTn id="102" fill="hold">
                            <p:stCondLst>
                              <p:cond delay="0"/>
                            </p:stCondLst>
                            <p:childTnLst>
                              <p:par>
                                <p:cTn id="103" presetID="2" presetClass="entr" presetSubtype="8" fill="hold" grpId="0" nodeType="clickEffect">
                                  <p:stCondLst>
                                    <p:cond delay="0"/>
                                  </p:stCondLst>
                                  <p:childTnLst>
                                    <p:set>
                                      <p:cBhvr>
                                        <p:cTn id="104" dur="1" fill="hold">
                                          <p:stCondLst>
                                            <p:cond delay="0"/>
                                          </p:stCondLst>
                                        </p:cTn>
                                        <p:tgtEl>
                                          <p:spTgt spid="15384"/>
                                        </p:tgtEl>
                                        <p:attrNameLst>
                                          <p:attrName>style.visibility</p:attrName>
                                        </p:attrNameLst>
                                      </p:cBhvr>
                                      <p:to>
                                        <p:strVal val="visible"/>
                                      </p:to>
                                    </p:set>
                                    <p:anim calcmode="lin" valueType="num">
                                      <p:cBhvr additive="base">
                                        <p:cTn id="105" dur="500" fill="hold"/>
                                        <p:tgtEl>
                                          <p:spTgt spid="15384"/>
                                        </p:tgtEl>
                                        <p:attrNameLst>
                                          <p:attrName>ppt_x</p:attrName>
                                        </p:attrNameLst>
                                      </p:cBhvr>
                                      <p:tavLst>
                                        <p:tav tm="0">
                                          <p:val>
                                            <p:strVal val="0-#ppt_w/2"/>
                                          </p:val>
                                        </p:tav>
                                        <p:tav tm="100000">
                                          <p:val>
                                            <p:strVal val="#ppt_x"/>
                                          </p:val>
                                        </p:tav>
                                      </p:tavLst>
                                    </p:anim>
                                    <p:anim calcmode="lin" valueType="num">
                                      <p:cBhvr additive="base">
                                        <p:cTn id="106" dur="500" fill="hold"/>
                                        <p:tgtEl>
                                          <p:spTgt spid="153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70" grpId="0"/>
      <p:bldP spid="15371" grpId="0"/>
      <p:bldP spid="15372" grpId="0"/>
      <p:bldP spid="15373" grpId="0"/>
      <p:bldP spid="15374" grpId="0"/>
      <p:bldP spid="15375" grpId="0"/>
      <p:bldP spid="15376" grpId="0"/>
      <p:bldP spid="15377" grpId="0"/>
      <p:bldP spid="15378" grpId="0"/>
      <p:bldP spid="15379" grpId="0"/>
      <p:bldP spid="15380" grpId="0"/>
      <p:bldP spid="15381" grpId="0"/>
      <p:bldP spid="15382" grpId="0"/>
      <p:bldP spid="15383" grpId="0"/>
      <p:bldP spid="15384" grpId="0"/>
      <p:bldP spid="3" grpId="0"/>
      <p:bldP spid="2"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695325" y="1052830"/>
            <a:ext cx="11028045" cy="5262245"/>
          </a:xfrm>
          <a:prstGeom prst="rect">
            <a:avLst/>
          </a:prstGeom>
          <a:noFill/>
        </p:spPr>
        <p:txBody>
          <a:bodyPr wrap="square" rtlCol="0" anchor="t">
            <a:spAutoFit/>
          </a:bodyPr>
          <a:lstStyle/>
          <a:p>
            <a:pPr indent="457200" latinLnBrk="0">
              <a:lnSpc>
                <a:spcPct val="150000"/>
              </a:lnSpc>
            </a:pPr>
            <a:r>
              <a:rPr lang="zh-CN" altLang="en-US" sz="2800" b="1">
                <a:latin typeface="华文新魏" panose="02010800040101010101" pitchFamily="2" charset="-122"/>
                <a:ea typeface="华文新魏" panose="02010800040101010101" pitchFamily="2" charset="-122"/>
                <a:cs typeface="华文新魏" panose="02010800040101010101" pitchFamily="2" charset="-122"/>
              </a:rPr>
              <a:t>《静女》是一首爱情诗。诗歌以男子的口吻，讲述他和姑娘相约城隅的有趣情景。在男子心中，姑娘娴静而美丽。男子兴冲冲地赶到约会地点，却看不见心上人，急得抓耳挠腮，独自徘徊。情节的反转，更加突出了男子渴望见到姑娘的急切心情，接下来说等待中的男子抚弄着姑娘送的彤管，彤管熠熠生辉，令他爱不释手。想到这是心上人所赠，他觉得彤管格外美丽。如此反复借彤管“表白”，其实都是抒发对姑娘的爱，充满生活情趣。反复诵读，思考这首诗在抒情方面的巧妙之处。</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endParaRPr>
          </a:p>
        </p:txBody>
      </p:sp>
      <p:cxnSp>
        <p:nvCxnSpPr>
          <p:cNvPr id="7" name="直接连接符 6" title=""/>
          <p:cNvCxnSpPr/>
          <p:nvPr>
            <p:custDataLst>
              <p:tags r:id="rId2"/>
            </p:custDataLst>
          </p:nvPr>
        </p:nvCxnSpPr>
        <p:spPr>
          <a:xfrm>
            <a:off x="983512" y="711005"/>
            <a:ext cx="19939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83615" y="116840"/>
            <a:ext cx="191008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诗歌导读</a:t>
            </a:r>
            <a:endParaRPr lang="zh-CN" altLang="en-US" sz="2800" b="1">
              <a:solidFill>
                <a:schemeClr val="tx1"/>
              </a:solidFill>
              <a:latin typeface="华文中宋" panose="02010600040101010101" charset="-122"/>
              <a:ea typeface="华文中宋" panose="02010600040101010101" charset="-122"/>
              <a:sym typeface="+mn-ea"/>
            </a:endParaRP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3096260"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83615" y="116840"/>
            <a:ext cx="309372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《诗经》知识巩固</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15" name="TextBox 14" title=""/>
          <p:cNvSpPr txBox="1"/>
          <p:nvPr>
            <p:custDataLst>
              <p:tags r:id="rId6"/>
            </p:custDataLst>
          </p:nvPr>
        </p:nvSpPr>
        <p:spPr>
          <a:xfrm>
            <a:off x="623570" y="908685"/>
            <a:ext cx="10946765" cy="1641475"/>
          </a:xfrm>
          <a:prstGeom prst="rect">
            <a:avLst/>
          </a:prstGeom>
          <a:noFill/>
        </p:spPr>
        <p:txBody>
          <a:bodyPr wrap="square" rtlCol="0">
            <a:spAutoFit/>
          </a:bodyPr>
          <a:lstStyle/>
          <a:p>
            <a:pPr fontAlgn="auto" latinLnBrk="0">
              <a:lnSpc>
                <a:spcPct val="120000"/>
              </a:lnSpc>
            </a:pPr>
            <a:r>
              <a:rPr lang="en-US" sz="2800" b="1" smtClean="0">
                <a:solidFill>
                  <a:srgbClr val="FF0000"/>
                </a:solidFill>
                <a:latin typeface="华文中宋" panose="02010600040101010101" charset="-122"/>
                <a:ea typeface="华文中宋" panose="02010600040101010101" charset="-122"/>
                <a:cs typeface="华文中宋" panose="02010600040101010101" charset="-122"/>
              </a:rPr>
              <a:t>     </a:t>
            </a:r>
            <a:r>
              <a:rPr sz="2800" b="1" smtClean="0">
                <a:solidFill>
                  <a:srgbClr val="FF0000"/>
                </a:solidFill>
                <a:latin typeface="华文中宋" panose="02010600040101010101" charset="-122"/>
                <a:ea typeface="华文中宋" panose="02010600040101010101" charset="-122"/>
                <a:cs typeface="华文中宋" panose="02010600040101010101" charset="-122"/>
              </a:rPr>
              <a:t>《诗经》</a:t>
            </a:r>
            <a:r>
              <a:rPr sz="2800" b="1" smtClean="0">
                <a:latin typeface="华文中宋" panose="02010600040101010101" charset="-122"/>
                <a:ea typeface="华文中宋" panose="02010600040101010101" charset="-122"/>
                <a:cs typeface="华文中宋" panose="02010600040101010101" charset="-122"/>
              </a:rPr>
              <a:t>原称</a:t>
            </a:r>
            <a:r>
              <a:rPr sz="2800" b="1" smtClean="0">
                <a:solidFill>
                  <a:srgbClr val="FF0000"/>
                </a:solidFill>
                <a:latin typeface="华文中宋" panose="02010600040101010101" charset="-122"/>
                <a:ea typeface="华文中宋" panose="02010600040101010101" charset="-122"/>
                <a:cs typeface="华文中宋" panose="02010600040101010101" charset="-122"/>
              </a:rPr>
              <a:t>《诗》</a:t>
            </a:r>
            <a:r>
              <a:rPr sz="2800" b="1" smtClean="0">
                <a:latin typeface="华文中宋" panose="02010600040101010101" charset="-122"/>
                <a:ea typeface="华文中宋" panose="02010600040101010101" charset="-122"/>
                <a:cs typeface="华文中宋" panose="02010600040101010101" charset="-122"/>
              </a:rPr>
              <a:t>，是我国</a:t>
            </a:r>
            <a:r>
              <a:rPr sz="2800" b="1" smtClean="0">
                <a:solidFill>
                  <a:srgbClr val="FF0000"/>
                </a:solidFill>
                <a:latin typeface="华文中宋" panose="02010600040101010101" charset="-122"/>
                <a:ea typeface="华文中宋" panose="02010600040101010101" charset="-122"/>
                <a:cs typeface="华文中宋" panose="02010600040101010101" charset="-122"/>
              </a:rPr>
              <a:t>第一部</a:t>
            </a:r>
            <a:r>
              <a:rPr sz="2800" b="1" smtClean="0">
                <a:latin typeface="华文中宋" panose="02010600040101010101" charset="-122"/>
                <a:ea typeface="华文中宋" panose="02010600040101010101" charset="-122"/>
                <a:cs typeface="华文中宋" panose="02010600040101010101" charset="-122"/>
              </a:rPr>
              <a:t>诗歌总集</a:t>
            </a:r>
            <a:r>
              <a:rPr lang="zh-CN" sz="2800" b="1" smtClean="0">
                <a:latin typeface="华文中宋" panose="02010600040101010101" charset="-122"/>
                <a:ea typeface="华文中宋" panose="02010600040101010101" charset="-122"/>
                <a:cs typeface="华文中宋" panose="02010600040101010101" charset="-122"/>
              </a:rPr>
              <a:t>，</a:t>
            </a:r>
            <a:r>
              <a:rPr sz="2800" b="1" smtClean="0">
                <a:latin typeface="华文中宋" panose="02010600040101010101" charset="-122"/>
                <a:ea typeface="华文中宋" panose="02010600040101010101" charset="-122"/>
                <a:cs typeface="华文中宋" panose="02010600040101010101" charset="-122"/>
              </a:rPr>
              <a:t>共收集</a:t>
            </a:r>
            <a:r>
              <a:rPr sz="2800" b="1" smtClean="0">
                <a:solidFill>
                  <a:srgbClr val="FF0000"/>
                </a:solidFill>
                <a:latin typeface="华文中宋" panose="02010600040101010101" charset="-122"/>
                <a:ea typeface="华文中宋" panose="02010600040101010101" charset="-122"/>
                <a:cs typeface="华文中宋" panose="02010600040101010101" charset="-122"/>
              </a:rPr>
              <a:t>西周</a:t>
            </a:r>
            <a:r>
              <a:rPr sz="2800" b="1" smtClean="0">
                <a:latin typeface="华文中宋" panose="02010600040101010101" charset="-122"/>
                <a:ea typeface="华文中宋" panose="02010600040101010101" charset="-122"/>
                <a:cs typeface="华文中宋" panose="02010600040101010101" charset="-122"/>
              </a:rPr>
              <a:t>至</a:t>
            </a:r>
            <a:r>
              <a:rPr sz="2800" b="1" smtClean="0">
                <a:solidFill>
                  <a:srgbClr val="FF0000"/>
                </a:solidFill>
                <a:latin typeface="华文中宋" panose="02010600040101010101" charset="-122"/>
                <a:ea typeface="华文中宋" panose="02010600040101010101" charset="-122"/>
                <a:cs typeface="华文中宋" panose="02010600040101010101" charset="-122"/>
              </a:rPr>
              <a:t>春秋中叶</a:t>
            </a:r>
            <a:r>
              <a:rPr sz="2800" b="1" smtClean="0">
                <a:latin typeface="华文中宋" panose="02010600040101010101" charset="-122"/>
                <a:ea typeface="华文中宋" panose="02010600040101010101" charset="-122"/>
                <a:cs typeface="华文中宋" panose="02010600040101010101" charset="-122"/>
              </a:rPr>
              <a:t>大约五百年的诗歌</a:t>
            </a:r>
            <a:r>
              <a:rPr sz="2800" b="1" smtClean="0">
                <a:solidFill>
                  <a:srgbClr val="FF0000"/>
                </a:solidFill>
                <a:latin typeface="华文中宋" panose="02010600040101010101" charset="-122"/>
                <a:ea typeface="华文中宋" panose="02010600040101010101" charset="-122"/>
                <a:cs typeface="华文中宋" panose="02010600040101010101" charset="-122"/>
              </a:rPr>
              <a:t>305</a:t>
            </a:r>
            <a:r>
              <a:rPr sz="2800" b="1" smtClean="0">
                <a:latin typeface="华文中宋" panose="02010600040101010101" charset="-122"/>
                <a:ea typeface="华文中宋" panose="02010600040101010101" charset="-122"/>
                <a:cs typeface="华文中宋" panose="02010600040101010101" charset="-122"/>
              </a:rPr>
              <a:t>篇，又称“</a:t>
            </a:r>
            <a:r>
              <a:rPr sz="2800" b="1" smtClean="0">
                <a:solidFill>
                  <a:srgbClr val="FF0000"/>
                </a:solidFill>
                <a:latin typeface="华文中宋" panose="02010600040101010101" charset="-122"/>
                <a:ea typeface="华文中宋" panose="02010600040101010101" charset="-122"/>
                <a:cs typeface="华文中宋" panose="02010600040101010101" charset="-122"/>
              </a:rPr>
              <a:t>诗三百</a:t>
            </a:r>
            <a:r>
              <a:rPr sz="2800" b="1" smtClean="0">
                <a:latin typeface="华文中宋" panose="02010600040101010101" charset="-122"/>
                <a:ea typeface="华文中宋" panose="02010600040101010101" charset="-122"/>
                <a:cs typeface="华文中宋" panose="02010600040101010101" charset="-122"/>
              </a:rPr>
              <a:t>”。《诗经》开创了我国古代诗歌的</a:t>
            </a:r>
            <a:r>
              <a:rPr sz="2800" b="1" smtClean="0">
                <a:solidFill>
                  <a:srgbClr val="FF0000"/>
                </a:solidFill>
                <a:latin typeface="华文中宋" panose="02010600040101010101" charset="-122"/>
                <a:ea typeface="华文中宋" panose="02010600040101010101" charset="-122"/>
                <a:cs typeface="华文中宋" panose="02010600040101010101" charset="-122"/>
              </a:rPr>
              <a:t>现实主义</a:t>
            </a:r>
            <a:r>
              <a:rPr sz="2800" b="1" smtClean="0">
                <a:latin typeface="华文中宋" panose="02010600040101010101" charset="-122"/>
                <a:ea typeface="华文中宋" panose="02010600040101010101" charset="-122"/>
                <a:cs typeface="华文中宋" panose="02010600040101010101" charset="-122"/>
              </a:rPr>
              <a:t>传统。</a:t>
            </a:r>
            <a:r>
              <a:rPr sz="2800" b="1" smtClean="0">
                <a:solidFill>
                  <a:srgbClr val="FF0000"/>
                </a:solidFill>
                <a:latin typeface="华文中宋" panose="02010600040101010101" charset="-122"/>
                <a:ea typeface="华文中宋" panose="02010600040101010101" charset="-122"/>
                <a:cs typeface="华文中宋" panose="02010600040101010101" charset="-122"/>
              </a:rPr>
              <a:t>汉代</a:t>
            </a:r>
            <a:r>
              <a:rPr sz="2800" b="1" smtClean="0">
                <a:latin typeface="华文中宋" panose="02010600040101010101" charset="-122"/>
                <a:ea typeface="华文中宋" panose="02010600040101010101" charset="-122"/>
                <a:cs typeface="华文中宋" panose="02010600040101010101" charset="-122"/>
              </a:rPr>
              <a:t>把它奉为经典，称为</a:t>
            </a:r>
            <a:r>
              <a:rPr sz="2800" b="1" smtClean="0">
                <a:solidFill>
                  <a:srgbClr val="FF0000"/>
                </a:solidFill>
                <a:latin typeface="华文中宋" panose="02010600040101010101" charset="-122"/>
                <a:ea typeface="华文中宋" panose="02010600040101010101" charset="-122"/>
                <a:cs typeface="华文中宋" panose="02010600040101010101" charset="-122"/>
              </a:rPr>
              <a:t>《诗经》</a:t>
            </a:r>
            <a:r>
              <a:rPr sz="2800" b="1" smtClean="0">
                <a:latin typeface="华文中宋" panose="02010600040101010101" charset="-122"/>
                <a:ea typeface="华文中宋" panose="02010600040101010101" charset="-122"/>
                <a:cs typeface="华文中宋" panose="02010600040101010101" charset="-122"/>
              </a:rPr>
              <a:t>。</a:t>
            </a:r>
            <a:endParaRPr sz="2800" b="1" smtClean="0">
              <a:solidFill>
                <a:srgbClr val="FF0000"/>
              </a:solidFill>
              <a:latin typeface="华文中宋" panose="02010600040101010101" charset="-122"/>
              <a:ea typeface="华文中宋" panose="02010600040101010101" charset="-122"/>
              <a:cs typeface="华文中宋" panose="02010600040101010101" charset="-122"/>
            </a:endParaRPr>
          </a:p>
        </p:txBody>
      </p:sp>
      <p:sp>
        <p:nvSpPr>
          <p:cNvPr id="4" name="文本框 3" title=""/>
          <p:cNvSpPr txBox="1"/>
          <p:nvPr/>
        </p:nvSpPr>
        <p:spPr>
          <a:xfrm>
            <a:off x="8112125" y="4450080"/>
            <a:ext cx="3741420" cy="1124585"/>
          </a:xfrm>
          <a:prstGeom prst="rect">
            <a:avLst/>
          </a:prstGeom>
          <a:noFill/>
          <a:ln w="25400">
            <a:solidFill>
              <a:srgbClr val="0070C0"/>
            </a:solidFill>
            <a:prstDash val="sysDash"/>
          </a:ln>
        </p:spPr>
        <p:txBody>
          <a:bodyPr wrap="square" rtlCol="0" anchor="t">
            <a:spAutoFit/>
          </a:bodyPr>
          <a:lstStyle/>
          <a:p>
            <a:pPr fontAlgn="auto" latinLnBrk="0">
              <a:lnSpc>
                <a:spcPct val="120000"/>
              </a:lnSpc>
            </a:pPr>
            <a:r>
              <a:rPr sz="2800" b="1" smtClean="0">
                <a:solidFill>
                  <a:srgbClr val="FF0000"/>
                </a:solidFill>
                <a:latin typeface="华文中宋" panose="02010600040101010101" charset="-122"/>
                <a:ea typeface="华文中宋" panose="02010600040101010101" charset="-122"/>
                <a:cs typeface="华文中宋" panose="02010600040101010101" charset="-122"/>
                <a:sym typeface="+mn-ea"/>
              </a:rPr>
              <a:t>诗经六义</a:t>
            </a:r>
            <a:r>
              <a:rPr lang="zh-CN" sz="2800" b="1" smtClean="0">
                <a:solidFill>
                  <a:srgbClr val="FF0000"/>
                </a:solidFill>
                <a:latin typeface="华文中宋" panose="02010600040101010101" charset="-122"/>
                <a:ea typeface="华文中宋" panose="02010600040101010101" charset="-122"/>
                <a:cs typeface="华文中宋" panose="02010600040101010101" charset="-122"/>
                <a:sym typeface="+mn-ea"/>
              </a:rPr>
              <a:t>：</a:t>
            </a:r>
            <a:r>
              <a:rPr sz="2800" b="1" smtClean="0">
                <a:solidFill>
                  <a:schemeClr val="tx1"/>
                </a:solidFill>
                <a:latin typeface="华文中宋" panose="02010600040101010101" charset="-122"/>
                <a:ea typeface="华文中宋" panose="02010600040101010101" charset="-122"/>
                <a:cs typeface="华文中宋" panose="02010600040101010101" charset="-122"/>
                <a:sym typeface="+mn-ea"/>
              </a:rPr>
              <a:t>风</a:t>
            </a:r>
            <a:r>
              <a:rPr lang="zh-CN" altLang="en-US" sz="2800" b="1" smtClean="0">
                <a:solidFill>
                  <a:schemeClr val="tx1"/>
                </a:solidFill>
                <a:latin typeface="华文中宋" panose="02010600040101010101" charset="-122"/>
                <a:ea typeface="华文中宋" panose="02010600040101010101" charset="-122"/>
                <a:cs typeface="华文中宋" panose="02010600040101010101" charset="-122"/>
                <a:sym typeface="+mn-ea"/>
              </a:rPr>
              <a:t>、</a:t>
            </a:r>
            <a:r>
              <a:rPr sz="2800" b="1" smtClean="0">
                <a:solidFill>
                  <a:schemeClr val="tx1"/>
                </a:solidFill>
                <a:latin typeface="华文中宋" panose="02010600040101010101" charset="-122"/>
                <a:ea typeface="华文中宋" panose="02010600040101010101" charset="-122"/>
                <a:cs typeface="华文中宋" panose="02010600040101010101" charset="-122"/>
                <a:sym typeface="+mn-ea"/>
              </a:rPr>
              <a:t>雅</a:t>
            </a:r>
            <a:r>
              <a:rPr lang="zh-CN" altLang="en-US" sz="2800" b="1" smtClean="0">
                <a:solidFill>
                  <a:schemeClr val="tx1"/>
                </a:solidFill>
                <a:latin typeface="华文中宋" panose="02010600040101010101" charset="-122"/>
                <a:ea typeface="华文中宋" panose="02010600040101010101" charset="-122"/>
                <a:cs typeface="华文中宋" panose="02010600040101010101" charset="-122"/>
                <a:sym typeface="+mn-ea"/>
              </a:rPr>
              <a:t>、</a:t>
            </a:r>
            <a:r>
              <a:rPr sz="2800" b="1" smtClean="0">
                <a:solidFill>
                  <a:schemeClr val="tx1"/>
                </a:solidFill>
                <a:latin typeface="华文中宋" panose="02010600040101010101" charset="-122"/>
                <a:ea typeface="华文中宋" panose="02010600040101010101" charset="-122"/>
                <a:cs typeface="华文中宋" panose="02010600040101010101" charset="-122"/>
                <a:sym typeface="+mn-ea"/>
              </a:rPr>
              <a:t>颂</a:t>
            </a:r>
            <a:r>
              <a:rPr lang="zh-CN" sz="2800" b="1" smtClean="0">
                <a:solidFill>
                  <a:schemeClr val="tx1"/>
                </a:solidFill>
                <a:latin typeface="华文中宋" panose="02010600040101010101" charset="-122"/>
                <a:ea typeface="华文中宋" panose="02010600040101010101" charset="-122"/>
                <a:cs typeface="华文中宋" panose="02010600040101010101" charset="-122"/>
                <a:sym typeface="+mn-ea"/>
              </a:rPr>
              <a:t>、赋、</a:t>
            </a:r>
            <a:r>
              <a:rPr sz="2800" b="1" smtClean="0">
                <a:solidFill>
                  <a:schemeClr val="tx1"/>
                </a:solidFill>
                <a:latin typeface="华文中宋" panose="02010600040101010101" charset="-122"/>
                <a:ea typeface="华文中宋" panose="02010600040101010101" charset="-122"/>
                <a:cs typeface="华文中宋" panose="02010600040101010101" charset="-122"/>
              </a:rPr>
              <a:t>比</a:t>
            </a:r>
            <a:r>
              <a:rPr lang="zh-CN" sz="2800" b="1" smtClean="0">
                <a:solidFill>
                  <a:schemeClr val="tx1"/>
                </a:solidFill>
                <a:latin typeface="华文中宋" panose="02010600040101010101" charset="-122"/>
                <a:ea typeface="华文中宋" panose="02010600040101010101" charset="-122"/>
                <a:cs typeface="华文中宋" panose="02010600040101010101" charset="-122"/>
              </a:rPr>
              <a:t>、</a:t>
            </a:r>
            <a:r>
              <a:rPr sz="2800" b="1" smtClean="0">
                <a:solidFill>
                  <a:schemeClr val="tx1"/>
                </a:solidFill>
                <a:latin typeface="华文中宋" panose="02010600040101010101" charset="-122"/>
                <a:ea typeface="华文中宋" panose="02010600040101010101" charset="-122"/>
                <a:cs typeface="华文中宋" panose="02010600040101010101" charset="-122"/>
              </a:rPr>
              <a:t>兴</a:t>
            </a:r>
            <a:endParaRPr lang="zh-CN" altLang="en-US" sz="2800" b="1" smtClean="0">
              <a:solidFill>
                <a:schemeClr val="tx1"/>
              </a:solidFill>
              <a:latin typeface="华文中宋" panose="02010600040101010101" charset="-122"/>
              <a:ea typeface="华文中宋" panose="02010600040101010101" charset="-122"/>
              <a:cs typeface="华文中宋" panose="02010600040101010101" charset="-122"/>
              <a:sym typeface="+mn-ea"/>
            </a:endParaRPr>
          </a:p>
        </p:txBody>
      </p:sp>
      <p:sp>
        <p:nvSpPr>
          <p:cNvPr id="5" name="右大括号 4" title=""/>
          <p:cNvSpPr/>
          <p:nvPr/>
        </p:nvSpPr>
        <p:spPr>
          <a:xfrm rot="10800000">
            <a:off x="1730375" y="2780665"/>
            <a:ext cx="189230" cy="1339215"/>
          </a:xfrm>
          <a:prstGeom prst="rightBrace">
            <a:avLst>
              <a:gd name="adj1" fmla="val 48264"/>
              <a:gd name="adj2" fmla="val 50000"/>
            </a:avLst>
          </a:prstGeom>
          <a:noFill/>
          <a:ln w="38100" cap="flat" cmpd="sng">
            <a:solidFill>
              <a:schemeClr val="tx1"/>
            </a:solidFill>
            <a:prstDash val="solid"/>
            <a:headEnd type="none" w="med" len="med"/>
            <a:tailEnd type="none" w="med" len="med"/>
          </a:ln>
        </p:spPr>
        <p:txBody>
          <a:bodyPr wrap="none" anchor="ctr" anchorCtr="0"/>
          <a:lstStyle/>
          <a:p>
            <a:pPr marL="342900" indent="-342900" algn="ctr" eaLnBrk="1" hangingPunct="1">
              <a:lnSpc>
                <a:spcPct val="90000"/>
              </a:lnSpc>
              <a:spcBef>
                <a:spcPct val="20000"/>
              </a:spcBef>
              <a:buClr>
                <a:srgbClr val="FF6600"/>
              </a:buClr>
              <a:buFont typeface="Wingdings" panose="05000000000000000000" pitchFamily="2" charset="2"/>
              <a:buChar char="§"/>
            </a:pPr>
            <a:endParaRPr lang="zh-CN" altLang="en-US" sz="4000" b="1">
              <a:solidFill>
                <a:srgbClr val="FF0000"/>
              </a:solidFill>
              <a:latin typeface="Arial" panose="020b0604020202020204" pitchFamily="34" charset="0"/>
              <a:ea typeface="宋体" panose="02010600030101010101" pitchFamily="2" charset="-122"/>
            </a:endParaRPr>
          </a:p>
        </p:txBody>
      </p:sp>
      <p:sp>
        <p:nvSpPr>
          <p:cNvPr id="6" name="文本框 5" title=""/>
          <p:cNvSpPr txBox="1"/>
          <p:nvPr/>
        </p:nvSpPr>
        <p:spPr>
          <a:xfrm>
            <a:off x="1919605" y="2636520"/>
            <a:ext cx="652780" cy="1641475"/>
          </a:xfrm>
          <a:prstGeom prst="rect">
            <a:avLst/>
          </a:prstGeom>
          <a:noFill/>
        </p:spPr>
        <p:txBody>
          <a:bodyPr wrap="square" rtlCol="0" anchor="t">
            <a:spAutoFit/>
          </a:bodyPr>
          <a:lstStyle/>
          <a:p>
            <a:pPr fontAlgn="auto" latinLnBrk="0">
              <a:lnSpc>
                <a:spcPct val="120000"/>
              </a:lnSpc>
            </a:pPr>
            <a:r>
              <a:rPr sz="2800" b="1" smtClean="0">
                <a:solidFill>
                  <a:srgbClr val="FF0000"/>
                </a:solidFill>
                <a:latin typeface="华文中宋" panose="02010600040101010101" charset="-122"/>
                <a:ea typeface="华文中宋" panose="02010600040101010101" charset="-122"/>
                <a:cs typeface="华文中宋" panose="02010600040101010101" charset="-122"/>
                <a:sym typeface="+mn-ea"/>
              </a:rPr>
              <a:t>风</a:t>
            </a:r>
            <a:endParaRPr lang="en-US" sz="2800" b="1" smtClean="0">
              <a:solidFill>
                <a:srgbClr val="FF0000"/>
              </a:solidFill>
              <a:latin typeface="华文中宋" panose="02010600040101010101" charset="-122"/>
              <a:ea typeface="华文中宋" panose="02010600040101010101" charset="-122"/>
              <a:cs typeface="华文中宋" panose="02010600040101010101" charset="-122"/>
              <a:sym typeface="+mn-ea"/>
            </a:endParaRPr>
          </a:p>
          <a:p>
            <a:pPr fontAlgn="auto" latinLnBrk="0">
              <a:lnSpc>
                <a:spcPct val="120000"/>
              </a:lnSpc>
            </a:pPr>
            <a:r>
              <a:rPr sz="2800" b="1" smtClean="0">
                <a:solidFill>
                  <a:srgbClr val="FF0000"/>
                </a:solidFill>
                <a:latin typeface="华文中宋" panose="02010600040101010101" charset="-122"/>
                <a:ea typeface="华文中宋" panose="02010600040101010101" charset="-122"/>
                <a:cs typeface="华文中宋" panose="02010600040101010101" charset="-122"/>
                <a:sym typeface="+mn-ea"/>
              </a:rPr>
              <a:t>雅</a:t>
            </a:r>
            <a:endParaRPr sz="2800" b="1" smtClean="0">
              <a:solidFill>
                <a:srgbClr val="FF0000"/>
              </a:solidFill>
              <a:latin typeface="华文中宋" panose="02010600040101010101" charset="-122"/>
              <a:ea typeface="华文中宋" panose="02010600040101010101" charset="-122"/>
              <a:cs typeface="华文中宋" panose="02010600040101010101" charset="-122"/>
              <a:sym typeface="+mn-ea"/>
            </a:endParaRPr>
          </a:p>
          <a:p>
            <a:pPr fontAlgn="auto" latinLnBrk="0">
              <a:lnSpc>
                <a:spcPct val="120000"/>
              </a:lnSpc>
            </a:pPr>
            <a:r>
              <a:rPr sz="2800" b="1" smtClean="0">
                <a:solidFill>
                  <a:srgbClr val="FF0000"/>
                </a:solidFill>
                <a:latin typeface="华文中宋" panose="02010600040101010101" charset="-122"/>
                <a:ea typeface="华文中宋" panose="02010600040101010101" charset="-122"/>
                <a:cs typeface="华文中宋" panose="02010600040101010101" charset="-122"/>
                <a:sym typeface="+mn-ea"/>
              </a:rPr>
              <a:t>颂</a:t>
            </a:r>
            <a:endParaRPr lang="zh-CN" altLang="en-US" sz="2800" b="1" smtClean="0">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10" name="右大括号 9" title=""/>
          <p:cNvSpPr/>
          <p:nvPr/>
        </p:nvSpPr>
        <p:spPr>
          <a:xfrm rot="10800000">
            <a:off x="1775460" y="4436745"/>
            <a:ext cx="189230" cy="1339215"/>
          </a:xfrm>
          <a:prstGeom prst="rightBrace">
            <a:avLst>
              <a:gd name="adj1" fmla="val 48264"/>
              <a:gd name="adj2" fmla="val 50000"/>
            </a:avLst>
          </a:prstGeom>
          <a:noFill/>
          <a:ln w="38100" cap="flat" cmpd="sng">
            <a:solidFill>
              <a:schemeClr val="tx1"/>
            </a:solidFill>
            <a:prstDash val="solid"/>
            <a:headEnd type="none" w="med" len="med"/>
            <a:tailEnd type="none" w="med" len="med"/>
          </a:ln>
        </p:spPr>
        <p:txBody>
          <a:bodyPr wrap="none" anchor="ctr" anchorCtr="0"/>
          <a:lstStyle/>
          <a:p>
            <a:pPr marL="342900" indent="-342900" algn="ctr" eaLnBrk="1" hangingPunct="1">
              <a:lnSpc>
                <a:spcPct val="90000"/>
              </a:lnSpc>
              <a:spcBef>
                <a:spcPct val="20000"/>
              </a:spcBef>
              <a:buClr>
                <a:srgbClr val="FF6600"/>
              </a:buClr>
              <a:buFont typeface="Wingdings" panose="05000000000000000000" pitchFamily="2" charset="2"/>
              <a:buChar char="§"/>
            </a:pPr>
            <a:endParaRPr lang="zh-CN" altLang="en-US" sz="4000" b="1">
              <a:solidFill>
                <a:srgbClr val="FF0000"/>
              </a:solidFill>
              <a:latin typeface="Arial" panose="020b0604020202020204" pitchFamily="34" charset="0"/>
              <a:ea typeface="宋体" panose="02010600030101010101" pitchFamily="2" charset="-122"/>
            </a:endParaRPr>
          </a:p>
        </p:txBody>
      </p:sp>
      <p:sp>
        <p:nvSpPr>
          <p:cNvPr id="11" name="文本框 10" title=""/>
          <p:cNvSpPr txBox="1"/>
          <p:nvPr/>
        </p:nvSpPr>
        <p:spPr>
          <a:xfrm>
            <a:off x="1991360" y="4292600"/>
            <a:ext cx="584200" cy="1641475"/>
          </a:xfrm>
          <a:prstGeom prst="rect">
            <a:avLst/>
          </a:prstGeom>
          <a:noFill/>
        </p:spPr>
        <p:txBody>
          <a:bodyPr wrap="square" rtlCol="0" anchor="t">
            <a:spAutoFit/>
          </a:bodyPr>
          <a:lstStyle/>
          <a:p>
            <a:pPr fontAlgn="auto" latinLnBrk="0">
              <a:lnSpc>
                <a:spcPct val="120000"/>
              </a:lnSpc>
            </a:pPr>
            <a:r>
              <a:rPr sz="2800" b="1" smtClean="0">
                <a:solidFill>
                  <a:srgbClr val="FF0000"/>
                </a:solidFill>
                <a:latin typeface="华文中宋" panose="02010600040101010101" charset="-122"/>
                <a:ea typeface="华文中宋" panose="02010600040101010101" charset="-122"/>
                <a:cs typeface="华文中宋" panose="02010600040101010101" charset="-122"/>
                <a:sym typeface="+mn-ea"/>
              </a:rPr>
              <a:t>赋</a:t>
            </a:r>
            <a:r>
              <a:rPr lang="en-US" sz="2800" b="1" smtClean="0">
                <a:solidFill>
                  <a:srgbClr val="FF0000"/>
                </a:solidFill>
                <a:latin typeface="华文中宋" panose="02010600040101010101" charset="-122"/>
                <a:ea typeface="华文中宋" panose="02010600040101010101" charset="-122"/>
                <a:cs typeface="华文中宋" panose="02010600040101010101" charset="-122"/>
                <a:sym typeface="+mn-ea"/>
              </a:rPr>
              <a:t>  </a:t>
            </a:r>
            <a:endParaRPr lang="en-US" sz="2800" b="1" smtClean="0">
              <a:solidFill>
                <a:srgbClr val="FF0000"/>
              </a:solidFill>
              <a:latin typeface="华文中宋" panose="02010600040101010101" charset="-122"/>
              <a:ea typeface="华文中宋" panose="02010600040101010101" charset="-122"/>
              <a:cs typeface="华文中宋" panose="02010600040101010101" charset="-122"/>
              <a:sym typeface="+mn-ea"/>
            </a:endParaRPr>
          </a:p>
          <a:p>
            <a:pPr fontAlgn="auto" latinLnBrk="0">
              <a:lnSpc>
                <a:spcPct val="120000"/>
              </a:lnSpc>
            </a:pPr>
            <a:r>
              <a:rPr sz="2800" b="1" smtClean="0">
                <a:solidFill>
                  <a:srgbClr val="FF0000"/>
                </a:solidFill>
                <a:latin typeface="华文中宋" panose="02010600040101010101" charset="-122"/>
                <a:ea typeface="华文中宋" panose="02010600040101010101" charset="-122"/>
                <a:cs typeface="华文中宋" panose="02010600040101010101" charset="-122"/>
                <a:sym typeface="+mn-ea"/>
              </a:rPr>
              <a:t>比</a:t>
            </a:r>
            <a:r>
              <a:rPr lang="en-US" sz="2800" b="1" smtClean="0">
                <a:solidFill>
                  <a:srgbClr val="FF0000"/>
                </a:solidFill>
                <a:latin typeface="华文中宋" panose="02010600040101010101" charset="-122"/>
                <a:ea typeface="华文中宋" panose="02010600040101010101" charset="-122"/>
                <a:cs typeface="华文中宋" panose="02010600040101010101" charset="-122"/>
                <a:sym typeface="+mn-ea"/>
              </a:rPr>
              <a:t>  </a:t>
            </a:r>
            <a:endParaRPr lang="en-US" sz="2800" b="1" smtClean="0">
              <a:solidFill>
                <a:srgbClr val="FF0000"/>
              </a:solidFill>
              <a:latin typeface="华文中宋" panose="02010600040101010101" charset="-122"/>
              <a:ea typeface="华文中宋" panose="02010600040101010101" charset="-122"/>
              <a:cs typeface="华文中宋" panose="02010600040101010101" charset="-122"/>
              <a:sym typeface="+mn-ea"/>
            </a:endParaRPr>
          </a:p>
          <a:p>
            <a:pPr fontAlgn="auto" latinLnBrk="0">
              <a:lnSpc>
                <a:spcPct val="120000"/>
              </a:lnSpc>
            </a:pPr>
            <a:r>
              <a:rPr sz="2800" b="1" smtClean="0">
                <a:solidFill>
                  <a:srgbClr val="FF0000"/>
                </a:solidFill>
                <a:latin typeface="华文中宋" panose="02010600040101010101" charset="-122"/>
                <a:ea typeface="华文中宋" panose="02010600040101010101" charset="-122"/>
                <a:cs typeface="华文中宋" panose="02010600040101010101" charset="-122"/>
                <a:sym typeface="+mn-ea"/>
              </a:rPr>
              <a:t>兴</a:t>
            </a:r>
            <a:endParaRPr lang="zh-CN" altLang="en-US" sz="2800" b="1" smtClean="0">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12" name="文本框 11" title=""/>
          <p:cNvSpPr txBox="1"/>
          <p:nvPr/>
        </p:nvSpPr>
        <p:spPr>
          <a:xfrm>
            <a:off x="695325" y="3198495"/>
            <a:ext cx="998855" cy="583565"/>
          </a:xfrm>
          <a:prstGeom prst="rect">
            <a:avLst/>
          </a:prstGeom>
          <a:noFill/>
        </p:spPr>
        <p:txBody>
          <a:bodyPr wrap="square" rtlCol="0" anchor="t">
            <a:spAutoFit/>
          </a:bodyPr>
          <a:lstStyle/>
          <a:p>
            <a:r>
              <a:rPr lang="zh-CN" altLang="en-US" sz="3200" b="1">
                <a:solidFill>
                  <a:srgbClr val="000000"/>
                </a:solidFill>
                <a:latin typeface="微软雅黑" panose="020b0503020204020204" charset="-122"/>
                <a:ea typeface="微软雅黑" panose="020b0503020204020204" charset="-122"/>
                <a:sym typeface="+mn-lt"/>
              </a:rPr>
              <a:t>内容</a:t>
            </a:r>
            <a:endParaRPr lang="zh-CN" altLang="en-US" sz="3200" b="1">
              <a:solidFill>
                <a:srgbClr val="000000"/>
              </a:solidFill>
              <a:latin typeface="微软雅黑" panose="020b0503020204020204" charset="-122"/>
              <a:ea typeface="微软雅黑" panose="020b0503020204020204" charset="-122"/>
              <a:sym typeface="+mn-lt"/>
            </a:endParaRPr>
          </a:p>
        </p:txBody>
      </p:sp>
      <p:sp>
        <p:nvSpPr>
          <p:cNvPr id="13" name="文本框 12" title=""/>
          <p:cNvSpPr txBox="1"/>
          <p:nvPr/>
        </p:nvSpPr>
        <p:spPr>
          <a:xfrm>
            <a:off x="695325" y="4568190"/>
            <a:ext cx="998855" cy="1076325"/>
          </a:xfrm>
          <a:prstGeom prst="rect">
            <a:avLst/>
          </a:prstGeom>
          <a:noFill/>
        </p:spPr>
        <p:txBody>
          <a:bodyPr wrap="square" rtlCol="0" anchor="t">
            <a:spAutoFit/>
          </a:bodyPr>
          <a:lstStyle/>
          <a:p>
            <a:r>
              <a:rPr lang="zh-CN" altLang="en-US" sz="3200" b="1">
                <a:solidFill>
                  <a:srgbClr val="000000"/>
                </a:solidFill>
                <a:latin typeface="微软雅黑" panose="020b0503020204020204" charset="-122"/>
                <a:ea typeface="微软雅黑" panose="020b0503020204020204" charset="-122"/>
                <a:sym typeface="+mn-lt"/>
              </a:rPr>
              <a:t>表现手法</a:t>
            </a:r>
            <a:endParaRPr lang="zh-CN" altLang="en-US" sz="3200" b="1">
              <a:solidFill>
                <a:srgbClr val="000000"/>
              </a:solidFill>
              <a:latin typeface="微软雅黑" panose="020b0503020204020204" charset="-122"/>
              <a:ea typeface="微软雅黑" panose="020b0503020204020204" charset="-122"/>
              <a:sym typeface="+mn-lt"/>
            </a:endParaRPr>
          </a:p>
        </p:txBody>
      </p:sp>
      <p:sp>
        <p:nvSpPr>
          <p:cNvPr id="14" name="文本框 13" title=""/>
          <p:cNvSpPr txBox="1"/>
          <p:nvPr/>
        </p:nvSpPr>
        <p:spPr>
          <a:xfrm>
            <a:off x="2495550" y="4346575"/>
            <a:ext cx="2073275" cy="521970"/>
          </a:xfrm>
          <a:prstGeom prst="rect">
            <a:avLst/>
          </a:prstGeom>
          <a:noFill/>
        </p:spPr>
        <p:txBody>
          <a:bodyPr wrap="square" rtlCol="0" anchor="t">
            <a:spAutoFit/>
          </a:bodyPr>
          <a:lstStyle/>
          <a:p>
            <a:r>
              <a:rPr lang="zh-CN" altLang="en-US" sz="2800" b="1">
                <a:solidFill>
                  <a:srgbClr val="000000"/>
                </a:solidFill>
                <a:latin typeface="华文新魏" panose="02010800040101010101" pitchFamily="2" charset="-122"/>
                <a:ea typeface="华文新魏" panose="02010800040101010101" pitchFamily="2" charset="-122"/>
                <a:sym typeface="+mn-lt"/>
              </a:rPr>
              <a:t>铺陈叙述</a:t>
            </a:r>
            <a:endParaRPr lang="zh-CN" altLang="en-US" sz="2800" b="1">
              <a:solidFill>
                <a:srgbClr val="000000"/>
              </a:solidFill>
              <a:latin typeface="华文新魏" panose="02010800040101010101" pitchFamily="2" charset="-122"/>
              <a:ea typeface="华文新魏" panose="02010800040101010101" pitchFamily="2" charset="-122"/>
              <a:sym typeface="+mn-lt"/>
            </a:endParaRPr>
          </a:p>
        </p:txBody>
      </p:sp>
      <p:sp>
        <p:nvSpPr>
          <p:cNvPr id="16" name="文本框 15" title=""/>
          <p:cNvSpPr txBox="1"/>
          <p:nvPr/>
        </p:nvSpPr>
        <p:spPr>
          <a:xfrm>
            <a:off x="2495550" y="4900295"/>
            <a:ext cx="6096000" cy="521970"/>
          </a:xfrm>
          <a:prstGeom prst="rect">
            <a:avLst/>
          </a:prstGeom>
          <a:noFill/>
        </p:spPr>
        <p:txBody>
          <a:bodyPr wrap="square" rtlCol="0" anchor="t">
            <a:spAutoFit/>
          </a:bodyPr>
          <a:lstStyle/>
          <a:p>
            <a:pPr>
              <a:spcBef>
                <a:spcPct val="50000"/>
              </a:spcBef>
            </a:pP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“以彼物比此物”，比喻</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endParaRPr>
          </a:p>
        </p:txBody>
      </p:sp>
      <p:sp>
        <p:nvSpPr>
          <p:cNvPr id="3096" name="Text Box 24" title=""/>
          <p:cNvSpPr txBox="1">
            <a:spLocks noChangeArrowheads="1"/>
          </p:cNvSpPr>
          <p:nvPr/>
        </p:nvSpPr>
        <p:spPr bwMode="auto">
          <a:xfrm>
            <a:off x="2495550" y="5454015"/>
            <a:ext cx="639127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cs typeface="华文新魏" panose="02010800040101010101" pitchFamily="2" charset="-122"/>
              </a:rPr>
              <a:t>兴：“先言他物以引起所咏之辞”</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7" name="文本框 16" title=""/>
          <p:cNvSpPr txBox="1"/>
          <p:nvPr/>
        </p:nvSpPr>
        <p:spPr>
          <a:xfrm>
            <a:off x="2495550" y="3792855"/>
            <a:ext cx="9143365" cy="521970"/>
          </a:xfrm>
          <a:prstGeom prst="rect">
            <a:avLst/>
          </a:prstGeom>
          <a:noFill/>
        </p:spPr>
        <p:txBody>
          <a:bodyPr wrap="square" rtlCol="0" anchor="t">
            <a:spAutoFit/>
          </a:bodyPr>
          <a:lstStyle/>
          <a:p>
            <a:pPr>
              <a:spcBef>
                <a:spcPct val="50000"/>
              </a:spcBef>
            </a:pPr>
            <a:r>
              <a:rPr lang="zh-CN" altLang="en-US" sz="2800" b="1">
                <a:latin typeface="华文新魏" panose="02010800040101010101" pitchFamily="2" charset="-122"/>
                <a:ea typeface="华文新魏" panose="02010800040101010101" pitchFamily="2" charset="-122"/>
                <a:sym typeface="+mn-ea"/>
              </a:rPr>
              <a:t>宗庙祭祀诗，周颂、鲁颂、商颂，  合称“三颂”。</a:t>
            </a:r>
            <a:r>
              <a:rPr lang="en-US" altLang="zh-CN" sz="2800" b="1">
                <a:latin typeface="华文新魏" panose="02010800040101010101" pitchFamily="2" charset="-122"/>
                <a:ea typeface="华文新魏" panose="02010800040101010101" pitchFamily="2" charset="-122"/>
                <a:sym typeface="+mn-ea"/>
              </a:rPr>
              <a:t>40</a:t>
            </a:r>
            <a:r>
              <a:rPr lang="zh-CN" altLang="en-US" sz="2800" b="1">
                <a:latin typeface="华文新魏" panose="02010800040101010101" pitchFamily="2" charset="-122"/>
                <a:ea typeface="华文新魏" panose="02010800040101010101" pitchFamily="2" charset="-122"/>
                <a:sym typeface="+mn-ea"/>
              </a:rPr>
              <a:t>篇</a:t>
            </a:r>
            <a:endParaRPr lang="zh-CN" altLang="en-US" sz="2800" b="1">
              <a:latin typeface="华文新魏" panose="02010800040101010101" pitchFamily="2" charset="-122"/>
              <a:ea typeface="华文新魏" panose="02010800040101010101" pitchFamily="2" charset="-122"/>
              <a:sym typeface="+mn-ea"/>
            </a:endParaRPr>
          </a:p>
        </p:txBody>
      </p:sp>
      <p:sp>
        <p:nvSpPr>
          <p:cNvPr id="3087" name="Text Box 15" title=""/>
          <p:cNvSpPr txBox="1">
            <a:spLocks noChangeArrowheads="1"/>
          </p:cNvSpPr>
          <p:nvPr/>
        </p:nvSpPr>
        <p:spPr bwMode="auto">
          <a:xfrm>
            <a:off x="2495550" y="2685415"/>
            <a:ext cx="345694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wrap="square">
            <a:spAutoFit/>
          </a:bodyPr>
          <a:lstStyle/>
          <a:p>
            <a:pPr>
              <a:spcBef>
                <a:spcPct val="50000"/>
              </a:spcBef>
            </a:pPr>
            <a:r>
              <a:rPr lang="zh-CN" altLang="en-US" sz="2800" b="1">
                <a:latin typeface="华文新魏" panose="02010800040101010101" pitchFamily="2" charset="-122"/>
                <a:ea typeface="华文新魏" panose="02010800040101010101" pitchFamily="2" charset="-122"/>
              </a:rPr>
              <a:t>民间歌谣，</a:t>
            </a:r>
            <a:r>
              <a:rPr lang="en-US" altLang="zh-CN" sz="2800" b="1">
                <a:latin typeface="华文新魏" panose="02010800040101010101" pitchFamily="2" charset="-122"/>
                <a:ea typeface="华文新魏" panose="02010800040101010101" pitchFamily="2" charset="-122"/>
              </a:rPr>
              <a:t>160</a:t>
            </a:r>
            <a:r>
              <a:rPr lang="zh-CN" altLang="en-US" sz="2800" b="1">
                <a:latin typeface="华文新魏" panose="02010800040101010101" pitchFamily="2" charset="-122"/>
                <a:ea typeface="华文新魏" panose="02010800040101010101" pitchFamily="2" charset="-122"/>
              </a:rPr>
              <a:t>篇</a:t>
            </a:r>
            <a:endParaRPr lang="zh-CN" altLang="en-US" sz="2800" b="1">
              <a:latin typeface="华文新魏" panose="02010800040101010101" pitchFamily="2" charset="-122"/>
              <a:ea typeface="华文新魏" panose="02010800040101010101" pitchFamily="2" charset="-122"/>
            </a:endParaRPr>
          </a:p>
        </p:txBody>
      </p:sp>
      <p:sp>
        <p:nvSpPr>
          <p:cNvPr id="18" name="文本框 17" title=""/>
          <p:cNvSpPr txBox="1"/>
          <p:nvPr/>
        </p:nvSpPr>
        <p:spPr>
          <a:xfrm>
            <a:off x="2495550" y="3239135"/>
            <a:ext cx="8686165" cy="521970"/>
          </a:xfrm>
          <a:prstGeom prst="rect">
            <a:avLst/>
          </a:prstGeom>
          <a:noFill/>
        </p:spPr>
        <p:txBody>
          <a:bodyPr wrap="square" rtlCol="0" anchor="t">
            <a:spAutoFit/>
          </a:bodyPr>
          <a:lstStyle/>
          <a:p>
            <a:r>
              <a:rPr lang="zh-CN" altLang="en-US" sz="2800" b="1">
                <a:latin typeface="华文新魏" panose="02010800040101010101" pitchFamily="2" charset="-122"/>
                <a:ea typeface="华文新魏" panose="02010800040101010101" pitchFamily="2" charset="-122"/>
                <a:cs typeface="楷体" panose="02010609060101010101" pitchFamily="49" charset="-122"/>
                <a:sym typeface="+mn-ea"/>
              </a:rPr>
              <a:t>宫廷宴享或朝会时的乐歌，分大雅、小雅。 </a:t>
            </a:r>
            <a:r>
              <a:rPr lang="en-US" altLang="zh-CN" sz="2800" b="1">
                <a:latin typeface="华文新魏" panose="02010800040101010101" pitchFamily="2" charset="-122"/>
                <a:ea typeface="华文新魏" panose="02010800040101010101" pitchFamily="2" charset="-122"/>
                <a:cs typeface="楷体" panose="02010609060101010101" pitchFamily="49" charset="-122"/>
                <a:sym typeface="+mn-ea"/>
              </a:rPr>
              <a:t>105</a:t>
            </a:r>
            <a:r>
              <a:rPr lang="zh-CN" altLang="en-US" sz="2800" b="1">
                <a:latin typeface="华文新魏" panose="02010800040101010101" pitchFamily="2" charset="-122"/>
                <a:ea typeface="华文新魏" panose="02010800040101010101" pitchFamily="2" charset="-122"/>
                <a:cs typeface="楷体" panose="02010609060101010101" pitchFamily="49" charset="-122"/>
                <a:sym typeface="+mn-ea"/>
              </a:rPr>
              <a:t>篇</a:t>
            </a:r>
            <a:endParaRPr lang="zh-CN" altLang="en-US" sz="2800" b="1">
              <a:latin typeface="华文新魏" panose="02010800040101010101" pitchFamily="2" charset="-122"/>
              <a:ea typeface="华文新魏" panose="02010800040101010101" pitchFamily="2" charset="-122"/>
              <a:cs typeface="楷体" panose="02010609060101010101" pitchFamily="49" charset="-122"/>
              <a:sym typeface="+mn-ea"/>
            </a:endParaRPr>
          </a:p>
        </p:txBody>
      </p:sp>
      <p:sp>
        <p:nvSpPr>
          <p:cNvPr id="19" name="文本框 18" title=""/>
          <p:cNvSpPr txBox="1"/>
          <p:nvPr/>
        </p:nvSpPr>
        <p:spPr>
          <a:xfrm>
            <a:off x="1847850" y="6165215"/>
            <a:ext cx="9462135" cy="521970"/>
          </a:xfrm>
          <a:prstGeom prst="rect">
            <a:avLst/>
          </a:prstGeom>
          <a:noFill/>
        </p:spPr>
        <p:txBody>
          <a:bodyPr wrap="square" rtlCol="0" anchor="t">
            <a:spAutoFit/>
          </a:bodyPr>
          <a:lstStyle/>
          <a:p>
            <a:r>
              <a:rPr lang="zh-CN" altLang="en-US" sz="2800" b="1">
                <a:latin typeface="华文新魏" panose="02010800040101010101" pitchFamily="2" charset="-122"/>
                <a:ea typeface="华文新魏" panose="02010800040101010101" pitchFamily="2" charset="-122"/>
                <a:cs typeface="楷体" panose="02010609060101010101" pitchFamily="49" charset="-122"/>
                <a:sym typeface="+mn-ea"/>
              </a:rPr>
              <a:t>以</a:t>
            </a:r>
            <a:r>
              <a:rPr lang="zh-CN" altLang="en-US" sz="2800" b="1">
                <a:solidFill>
                  <a:srgbClr val="FF0000"/>
                </a:solidFill>
                <a:latin typeface="华文新魏" panose="02010800040101010101" pitchFamily="2" charset="-122"/>
                <a:ea typeface="华文新魏" panose="02010800040101010101" pitchFamily="2" charset="-122"/>
                <a:cs typeface="楷体" panose="02010609060101010101" pitchFamily="49" charset="-122"/>
                <a:sym typeface="+mn-ea"/>
              </a:rPr>
              <a:t>四言</a:t>
            </a:r>
            <a:r>
              <a:rPr lang="zh-CN" altLang="en-US" sz="2800" b="1">
                <a:latin typeface="华文新魏" panose="02010800040101010101" pitchFamily="2" charset="-122"/>
                <a:ea typeface="华文新魏" panose="02010800040101010101" pitchFamily="2" charset="-122"/>
                <a:cs typeface="楷体" panose="02010609060101010101" pitchFamily="49" charset="-122"/>
                <a:sym typeface="+mn-ea"/>
              </a:rPr>
              <a:t>为主，兼有杂言； 结构上多采用</a:t>
            </a:r>
            <a:r>
              <a:rPr lang="zh-CN" altLang="en-US" sz="2800" b="1">
                <a:solidFill>
                  <a:srgbClr val="FF0000"/>
                </a:solidFill>
                <a:latin typeface="华文新魏" panose="02010800040101010101" pitchFamily="2" charset="-122"/>
                <a:ea typeface="华文新魏" panose="02010800040101010101" pitchFamily="2" charset="-122"/>
                <a:cs typeface="楷体" panose="02010609060101010101" pitchFamily="49" charset="-122"/>
                <a:sym typeface="+mn-ea"/>
              </a:rPr>
              <a:t>重章叠句</a:t>
            </a:r>
            <a:r>
              <a:rPr lang="zh-CN" altLang="en-US" sz="2800" b="1">
                <a:latin typeface="华文新魏" panose="02010800040101010101" pitchFamily="2" charset="-122"/>
                <a:ea typeface="华文新魏" panose="02010800040101010101" pitchFamily="2" charset="-122"/>
                <a:cs typeface="楷体" panose="02010609060101010101" pitchFamily="49" charset="-122"/>
                <a:sym typeface="+mn-ea"/>
              </a:rPr>
              <a:t>的形式。</a:t>
            </a:r>
            <a:endParaRPr lang="zh-CN" altLang="en-US" sz="2800" b="1">
              <a:latin typeface="华文新魏" panose="02010800040101010101" pitchFamily="2" charset="-122"/>
              <a:ea typeface="华文新魏" panose="02010800040101010101" pitchFamily="2" charset="-122"/>
              <a:cs typeface="楷体" panose="02010609060101010101" pitchFamily="49" charset="-122"/>
              <a:sym typeface="+mn-ea"/>
            </a:endParaRPr>
          </a:p>
        </p:txBody>
      </p:sp>
      <p:sp>
        <p:nvSpPr>
          <p:cNvPr id="20" name="文本框 19" title=""/>
          <p:cNvSpPr txBox="1"/>
          <p:nvPr/>
        </p:nvSpPr>
        <p:spPr>
          <a:xfrm>
            <a:off x="695325" y="6093460"/>
            <a:ext cx="1694180" cy="583565"/>
          </a:xfrm>
          <a:prstGeom prst="rect">
            <a:avLst/>
          </a:prstGeom>
          <a:noFill/>
        </p:spPr>
        <p:txBody>
          <a:bodyPr wrap="square" rtlCol="0" anchor="t">
            <a:spAutoFit/>
          </a:bodyPr>
          <a:lstStyle/>
          <a:p>
            <a:r>
              <a:rPr lang="zh-CN" altLang="en-US" sz="3200" b="1">
                <a:solidFill>
                  <a:srgbClr val="000000"/>
                </a:solidFill>
                <a:latin typeface="微软雅黑" panose="020b0503020204020204" charset="-122"/>
                <a:ea typeface="微软雅黑" panose="020b0503020204020204" charset="-122"/>
                <a:sym typeface="+mn-lt"/>
              </a:rPr>
              <a:t>特点：</a:t>
            </a:r>
            <a:endParaRPr lang="zh-CN" altLang="en-US" sz="3200" b="1">
              <a:solidFill>
                <a:srgbClr val="000000"/>
              </a:solidFill>
              <a:latin typeface="微软雅黑" panose="020b0503020204020204" charset="-122"/>
              <a:ea typeface="微软雅黑" panose="020b0503020204020204" charset="-122"/>
              <a:sym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2"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9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2" animBg="1"/>
      <p:bldP spid="6" grpId="0"/>
      <p:bldP spid="3087" grpId="0" animBg="1"/>
      <p:bldP spid="18" grpId="0"/>
      <p:bldP spid="17" grpId="0"/>
      <p:bldP spid="13" grpId="0"/>
      <p:bldP spid="10" grpId="2" animBg="1"/>
      <p:bldP spid="11" grpId="0"/>
      <p:bldP spid="14" grpId="0"/>
      <p:bldP spid="16" grpId="0"/>
      <p:bldP spid="3096" grpId="0" animBg="1"/>
      <p:bldP spid="4" grpId="0" animBg="1"/>
      <p:bldP spid="20" grpId="0"/>
      <p:bldP spid="19"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1199515" y="1845310"/>
            <a:ext cx="9511030" cy="2584450"/>
          </a:xfrm>
          <a:prstGeom prst="rect">
            <a:avLst/>
          </a:prstGeom>
        </p:spPr>
        <p:txBody>
          <a:bodyPr wrap="square">
            <a:spAutoFit/>
          </a:bodyPr>
          <a:lstStyle/>
          <a:p>
            <a:pPr indent="457200" algn="l" defTabSz="266700" latinLnBrk="0">
              <a:lnSpc>
                <a:spcPct val="150000"/>
              </a:lnSpc>
              <a:spcAft>
                <a:spcPct val="0"/>
              </a:spcAft>
            </a:pPr>
            <a:r>
              <a:rPr lang="en-US" altLang="zh-CN" sz="1600">
                <a:latin typeface="宋体" panose="02010600030101010101" pitchFamily="2" charset="-122"/>
                <a:ea typeface="宋体" panose="02010600030101010101" pitchFamily="2" charset="-122"/>
              </a:rPr>
              <a:t> </a:t>
            </a:r>
            <a:r>
              <a:rPr lang="zh-CN" sz="3600" b="1">
                <a:latin typeface="华文中宋" panose="02010600040101010101" charset="-122"/>
                <a:ea typeface="华文中宋" panose="02010600040101010101" charset="-122"/>
                <a:cs typeface="华文中宋" panose="02010600040101010101" charset="-122"/>
              </a:rPr>
              <a:t>邶，周代诸侯国名，在今河南汤阴东南。</a:t>
            </a:r>
            <a:endParaRPr lang="zh-CN" sz="3600" b="1">
              <a:latin typeface="华文中宋" panose="02010600040101010101" charset="-122"/>
              <a:ea typeface="华文中宋" panose="02010600040101010101" charset="-122"/>
              <a:cs typeface="华文中宋" panose="02010600040101010101" charset="-122"/>
            </a:endParaRPr>
          </a:p>
          <a:p>
            <a:pPr indent="457200" algn="l" defTabSz="266700" latinLnBrk="0">
              <a:lnSpc>
                <a:spcPct val="150000"/>
              </a:lnSpc>
              <a:spcAft>
                <a:spcPct val="0"/>
              </a:spcAft>
            </a:pPr>
            <a:r>
              <a:rPr lang="en-US" altLang="zh-CN" sz="3600" b="1">
                <a:latin typeface="华文中宋" panose="02010600040101010101" charset="-122"/>
                <a:ea typeface="华文中宋" panose="02010600040101010101" charset="-122"/>
                <a:cs typeface="华文中宋" panose="02010600040101010101" charset="-122"/>
              </a:rPr>
              <a:t> </a:t>
            </a:r>
            <a:r>
              <a:rPr lang="zh-CN" sz="3600" b="1">
                <a:latin typeface="华文中宋" panose="02010600040101010101" charset="-122"/>
                <a:ea typeface="华文中宋" panose="02010600040101010101" charset="-122"/>
                <a:cs typeface="华文中宋" panose="02010600040101010101" charset="-122"/>
              </a:rPr>
              <a:t>静女，闲雅的女子。诗经中的诗歌常以第一章开头的两个字做全篇的题目。</a:t>
            </a:r>
            <a:endParaRPr lang="zh-CN" altLang="en-US" sz="3600" b="1">
              <a:latin typeface="华文中宋" panose="02010600040101010101" charset="-122"/>
              <a:ea typeface="华文中宋" panose="02010600040101010101" charset="-122"/>
              <a:cs typeface="华文中宋" panose="02010600040101010101" charset="-122"/>
            </a:endParaRPr>
          </a:p>
        </p:txBody>
      </p:sp>
      <p:cxnSp>
        <p:nvCxnSpPr>
          <p:cNvPr id="7" name="直接连接符 6" title=""/>
          <p:cNvCxnSpPr/>
          <p:nvPr>
            <p:custDataLst>
              <p:tags r:id="rId2"/>
            </p:custDataLst>
          </p:nvPr>
        </p:nvCxnSpPr>
        <p:spPr>
          <a:xfrm flipV="1">
            <a:off x="983512" y="692590"/>
            <a:ext cx="3096260"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83615" y="116840"/>
            <a:ext cx="309372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解</a:t>
            </a:r>
            <a:r>
              <a:rPr lang="en-US" altLang="zh-CN" sz="2800" b="1">
                <a:solidFill>
                  <a:schemeClr val="tx1"/>
                </a:solidFill>
                <a:latin typeface="华文中宋" panose="02010600040101010101" charset="-122"/>
                <a:ea typeface="华文中宋" panose="02010600040101010101" charset="-122"/>
                <a:sym typeface="+mn-ea"/>
              </a:rPr>
              <a:t>     </a:t>
            </a:r>
            <a:r>
              <a:rPr lang="zh-CN" altLang="en-US" sz="2800" b="1">
                <a:solidFill>
                  <a:schemeClr val="tx1"/>
                </a:solidFill>
                <a:latin typeface="华文中宋" panose="02010600040101010101" charset="-122"/>
                <a:ea typeface="华文中宋" panose="02010600040101010101" charset="-122"/>
                <a:sym typeface="+mn-ea"/>
              </a:rPr>
              <a:t>题</a:t>
            </a:r>
            <a:endParaRPr lang="zh-CN" altLang="en-US" sz="2800" b="1">
              <a:solidFill>
                <a:schemeClr val="tx1"/>
              </a:solidFill>
              <a:latin typeface="华文中宋" panose="02010600040101010101" charset="-122"/>
              <a:ea typeface="华文中宋" panose="02010600040101010101" charset="-122"/>
              <a:sym typeface="+mn-ea"/>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3315" name="Text Box 3" title=""/>
          <p:cNvSpPr/>
          <p:nvPr/>
        </p:nvSpPr>
        <p:spPr>
          <a:xfrm>
            <a:off x="407670" y="1340485"/>
            <a:ext cx="5231765" cy="5351145"/>
          </a:xfrm>
          <a:prstGeom prst="rect">
            <a:avLst/>
          </a:prstGeom>
          <a:noFill/>
          <a:ln>
            <a:noFill/>
            <a:miter lim="800000"/>
          </a:ln>
        </p:spPr>
        <p:txBody>
          <a:bodyPr wrap="square">
            <a:spAutoFit/>
          </a:bodyPr>
          <a:lstStyle>
            <a:defPPr>
              <a:defRPr lang="zh-CN"/>
            </a:defPPr>
            <a:lvl1pPr marL="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1pPr>
            <a:lvl2pPr marL="4572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2pPr>
            <a:lvl3pPr marL="9144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3pPr>
            <a:lvl4pPr marL="13716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4pPr>
            <a:lvl5pPr marL="1828800" indent="0" algn="l" defTabSz="914400" eaLnBrk="0" fontAlgn="base" hangingPunct="0">
              <a:lnSpc>
                <a:spcPct val="100000"/>
              </a:lnSpc>
              <a:spcBef>
                <a:spcPct val="0"/>
              </a:spcBef>
              <a:spcAft>
                <a:spcPct val="0"/>
              </a:spcAft>
              <a:buClrTx/>
              <a:buSzTx/>
              <a:buFont typeface="Arial"/>
              <a:buNone/>
              <a:defRPr lang="zh-CN" altLang="en-US" sz="1800" b="0" i="0" u="none" baseline="0">
                <a:solidFill>
                  <a:schemeClr val="tx1"/>
                </a:solidFill>
                <a:effectLst/>
                <a:latin typeface="Arial"/>
                <a:ea typeface="宋体" panose="02010600030101010101" pitchFamily="2" charset="-122"/>
              </a:defRPr>
            </a:lvl5pPr>
          </a:lstStyle>
          <a:p>
            <a:pPr lvl="0" eaLnBrk="1" latinLnBrk="0" hangingPunct="1">
              <a:lnSpc>
                <a:spcPct val="130000"/>
              </a:lnSpc>
            </a:pPr>
            <a:r>
              <a:rPr lang="en-US" altLang="en-US" sz="2900" b="1">
                <a:solidFill>
                  <a:srgbClr val="FF00FF"/>
                </a:solidFill>
                <a:latin typeface="黑体" panose="02010609060101010101" pitchFamily="49" charset="-122"/>
                <a:ea typeface="黑体" panose="02010609060101010101" pitchFamily="49" charset="-122"/>
              </a:rPr>
              <a:t>  </a:t>
            </a:r>
            <a:r>
              <a:rPr lang="en-US" altLang="en-US" sz="2600" b="1">
                <a:solidFill>
                  <a:schemeClr val="tx1"/>
                </a:solidFill>
                <a:latin typeface="华文楷体" panose="02010600040101010101" pitchFamily="2" charset="-122"/>
                <a:ea typeface="华文楷体" panose="02010600040101010101" pitchFamily="2" charset="-122"/>
                <a:cs typeface="华文楷体" panose="02010600040101010101" pitchFamily="2" charset="-122"/>
              </a:rPr>
              <a:t> </a:t>
            </a:r>
            <a:r>
              <a:rPr lang="zh-CN" altLang="en-US" sz="2600" b="1" smtClean="0">
                <a:solidFill>
                  <a:schemeClr val="tx1"/>
                </a:solidFill>
                <a:latin typeface="楷体" panose="02010609060101010101" pitchFamily="49" charset="-122"/>
                <a:ea typeface="楷体" panose="02010609060101010101" pitchFamily="49" charset="-122"/>
                <a:cs typeface="楷体" panose="02010609060101010101" pitchFamily="49" charset="-122"/>
              </a:rPr>
              <a:t>静</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女</a:t>
            </a:r>
            <a:r>
              <a:rPr lang="zh-CN" altLang="en-US" sz="2600" b="1">
                <a:solidFill>
                  <a:srgbClr val="C00000"/>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其</a:t>
            </a:r>
            <a:r>
              <a:rPr lang="zh-CN" altLang="en-US" sz="2600" b="1">
                <a:solidFill>
                  <a:srgbClr val="0070C0"/>
                </a:solidFill>
                <a:latin typeface="楷体" panose="02010609060101010101" pitchFamily="49" charset="-122"/>
                <a:ea typeface="楷体" panose="02010609060101010101" pitchFamily="49" charset="-122"/>
                <a:cs typeface="楷体" panose="02010609060101010101" pitchFamily="49" charset="-122"/>
              </a:rPr>
              <a:t>姝</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altLang="en-US" sz="2600" b="1">
                <a:solidFill>
                  <a:srgbClr val="FF0000"/>
                </a:solidFill>
                <a:cs typeface="+mn-ea"/>
              </a:rPr>
              <a:t>shū</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俟</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rgbClr val="FF0000"/>
                </a:solidFill>
                <a:cs typeface="+mn-ea"/>
              </a:rPr>
              <a:t>sì</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）我</a:t>
            </a:r>
            <a:r>
              <a:rPr lang="zh-CN" altLang="en-US" sz="2600" b="1">
                <a:solidFill>
                  <a:srgbClr val="C00000"/>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于/城</a:t>
            </a:r>
            <a:r>
              <a:rPr lang="zh-CN" altLang="en-US" sz="2600" b="1">
                <a:solidFill>
                  <a:srgbClr val="0070C0"/>
                </a:solidFill>
                <a:latin typeface="楷体" panose="02010609060101010101" pitchFamily="49" charset="-122"/>
                <a:ea typeface="楷体" panose="02010609060101010101" pitchFamily="49" charset="-122"/>
                <a:cs typeface="楷体" panose="02010609060101010101" pitchFamily="49" charset="-122"/>
              </a:rPr>
              <a:t>隅</a:t>
            </a:r>
            <a:r>
              <a:rPr lang="en-US"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altLang="en-US" sz="2600" b="1">
                <a:solidFill>
                  <a:srgbClr val="FF0000"/>
                </a:solidFill>
                <a:cs typeface="+mn-ea"/>
              </a:rPr>
              <a:t>yú</a:t>
            </a:r>
            <a:r>
              <a:rPr lang="en-US"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。爱而</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不见，搔首</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踟躇</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rgbClr val="FF0000"/>
                </a:solidFill>
                <a:cs typeface="+mn-ea"/>
              </a:rPr>
              <a:t>ch</a:t>
            </a:r>
            <a:r>
              <a:rPr altLang="en-US" sz="2600" b="1">
                <a:solidFill>
                  <a:srgbClr val="FF0000"/>
                </a:solidFill>
                <a:cs typeface="+mn-ea"/>
              </a:rPr>
              <a:t>í</a:t>
            </a:r>
            <a:r>
              <a:rPr lang="zh-CN" altLang="en-US" sz="2600" b="1">
                <a:solidFill>
                  <a:srgbClr val="FF0000"/>
                </a:solidFill>
                <a:cs typeface="+mn-ea"/>
              </a:rPr>
              <a:t> ch</a:t>
            </a:r>
            <a:r>
              <a:rPr altLang="en-US" sz="2600" b="1">
                <a:solidFill>
                  <a:srgbClr val="FF0000"/>
                </a:solidFill>
                <a:cs typeface="+mn-ea"/>
              </a:rPr>
              <a:t>ú</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 </a:t>
            </a:r>
            <a:b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b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   静女</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其</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娈</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rgbClr val="FF0000"/>
                </a:solidFill>
                <a:cs typeface="+mn-ea"/>
              </a:rPr>
              <a:t>luán</a:t>
            </a:r>
            <a:r>
              <a:rPr lang="zh-CN" altLang="en-US" sz="2600" b="1">
                <a:solidFill>
                  <a:schemeClr val="tx1"/>
                </a:solidFill>
                <a:cs typeface="+mn-ea"/>
              </a:rPr>
              <a:t> </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贻</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zh-CN" sz="2600" b="1">
                <a:solidFill>
                  <a:srgbClr val="FF0000"/>
                </a:solidFill>
                <a:latin typeface="楷体" panose="02010609060101010101" pitchFamily="49" charset="-122"/>
                <a:ea typeface="楷体" panose="02010609060101010101" pitchFamily="49" charset="-122"/>
                <a:cs typeface="楷体" panose="02010609060101010101" pitchFamily="49" charset="-122"/>
              </a:rPr>
              <a:t>y</a:t>
            </a:r>
            <a:r>
              <a:rPr lang="zh-CN" altLang="en-US" sz="2600" b="1">
                <a:solidFill>
                  <a:srgbClr val="FF0000"/>
                </a:solidFill>
                <a:cs typeface="+mn-ea"/>
              </a:rPr>
              <a:t>í</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）我</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600" b="1">
                <a:solidFill>
                  <a:srgbClr val="0070C0"/>
                </a:solidFill>
                <a:latin typeface="楷体" panose="02010609060101010101" pitchFamily="49" charset="-122"/>
                <a:ea typeface="楷体" panose="02010609060101010101" pitchFamily="49" charset="-122"/>
                <a:cs typeface="楷体" panose="02010609060101010101" pitchFamily="49" charset="-122"/>
              </a:rPr>
              <a:t>彤</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rgbClr val="FF0000"/>
                </a:solidFill>
                <a:cs typeface="+mn-ea"/>
              </a:rPr>
              <a:t>tóng</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）管。彤管</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有</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炜</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zh-CN" sz="2600" b="1">
                <a:solidFill>
                  <a:srgbClr val="FF0000"/>
                </a:solidFill>
                <a:cs typeface="+mn-ea"/>
              </a:rPr>
              <a:t>w</a:t>
            </a:r>
            <a:r>
              <a:rPr lang="zh-CN" altLang="en-US" sz="2600" b="1">
                <a:solidFill>
                  <a:srgbClr val="FF0000"/>
                </a:solidFill>
                <a:cs typeface="+mn-ea"/>
              </a:rPr>
              <a:t>ě</a:t>
            </a:r>
            <a:r>
              <a:rPr lang="en-US" altLang="zh-CN" sz="2600" b="1">
                <a:solidFill>
                  <a:srgbClr val="FF0000"/>
                </a:solidFill>
                <a:cs typeface="+mn-ea"/>
              </a:rPr>
              <a:t>i</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说</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altLang="en-US" sz="2600" b="1">
                <a:solidFill>
                  <a:srgbClr val="FF0000"/>
                </a:solidFill>
                <a:cs typeface="+mn-ea"/>
              </a:rPr>
              <a:t>yùe</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怿</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rgbClr val="FF0000"/>
                </a:solidFill>
                <a:cs typeface="+mn-ea"/>
              </a:rPr>
              <a:t>yì</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女</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altLang="en-US" sz="2600" b="1">
                <a:solidFill>
                  <a:srgbClr val="FF0000"/>
                </a:solidFill>
                <a:cs typeface="+mn-ea"/>
              </a:rPr>
              <a:t>rǔ</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）美。 </a:t>
            </a:r>
            <a:b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b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  自牧</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归荑</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zh-CN" sz="2600" b="1">
                <a:solidFill>
                  <a:srgbClr val="FF0000"/>
                </a:solidFill>
                <a:cs typeface="+mn-ea"/>
              </a:rPr>
              <a:t>ku</a:t>
            </a:r>
            <a:r>
              <a:rPr altLang="en-US" sz="2600" b="1">
                <a:solidFill>
                  <a:srgbClr val="FF0000"/>
                </a:solidFill>
                <a:cs typeface="+mn-ea"/>
              </a:rPr>
              <a:t>ì</a:t>
            </a:r>
            <a:r>
              <a:rPr lang="zh-CN" altLang="en-US" sz="2600" b="1">
                <a:solidFill>
                  <a:srgbClr val="FF0000"/>
                </a:solidFill>
                <a:cs typeface="+mn-ea"/>
              </a:rPr>
              <a:t> tí</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洵</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2600" b="1">
                <a:solidFill>
                  <a:srgbClr val="FF0000"/>
                </a:solidFill>
                <a:cs typeface="+mn-ea"/>
              </a:rPr>
              <a:t>xún</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 ）美</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且异。</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匪</a:t>
            </a:r>
            <a:r>
              <a:rPr lang="en-US"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altLang="en-US" sz="2600" b="1">
                <a:solidFill>
                  <a:srgbClr val="FF0000"/>
                </a:solidFill>
                <a:cs typeface="+mn-ea"/>
              </a:rPr>
              <a:t>fēi</a:t>
            </a:r>
            <a:r>
              <a:rPr lang="en-US"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en-US" altLang="en-US" sz="26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女</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a:t>
            </a:r>
            <a:r>
              <a:rPr altLang="en-US" sz="2600" b="1">
                <a:solidFill>
                  <a:srgbClr val="FF0000"/>
                </a:solidFill>
                <a:cs typeface="+mn-ea"/>
              </a:rPr>
              <a:t>rǔ</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）之</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为美，美人</a:t>
            </a:r>
            <a:r>
              <a:rPr sz="2600"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rPr>
              <a:t>之贻。 </a:t>
            </a:r>
            <a:endParaRPr lang="zh-CN" altLang="en-US" sz="2600" b="1">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2" name="矩形 1" title=""/>
          <p:cNvSpPr/>
          <p:nvPr/>
        </p:nvSpPr>
        <p:spPr>
          <a:xfrm>
            <a:off x="2424068" y="764426"/>
            <a:ext cx="1258570" cy="583565"/>
          </a:xfrm>
          <a:prstGeom prst="rect">
            <a:avLst/>
          </a:prstGeom>
        </p:spPr>
        <p:txBody>
          <a:bodyPr wrap="none">
            <a:spAutoFit/>
          </a:bodyPr>
          <a:lstStyle/>
          <a:p>
            <a:r>
              <a:rPr lang="zh-CN" altLang="en-US" sz="3200" b="1">
                <a:solidFill>
                  <a:srgbClr val="3333CC"/>
                </a:solidFill>
                <a:latin typeface="华文中宋" panose="02010600040101010101" charset="-122"/>
                <a:ea typeface="华文中宋" panose="02010600040101010101" charset="-122"/>
                <a:cs typeface="华文中宋" panose="02010600040101010101" charset="-122"/>
              </a:rPr>
              <a:t>静  女</a:t>
            </a:r>
            <a:endParaRPr lang="zh-CN" altLang="en-US" sz="3200" b="1">
              <a:solidFill>
                <a:srgbClr val="3333CC"/>
              </a:solidFill>
              <a:latin typeface="华文中宋" panose="02010600040101010101" charset="-122"/>
              <a:ea typeface="华文中宋" panose="02010600040101010101" charset="-122"/>
              <a:cs typeface="华文中宋" panose="02010600040101010101" charset="-122"/>
            </a:endParaRPr>
          </a:p>
        </p:txBody>
      </p:sp>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诵读诗歌</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52229" name="文本框 25604" title=""/>
          <p:cNvSpPr>
            <a:spLocks noChangeArrowheads="1"/>
          </p:cNvSpPr>
          <p:nvPr/>
        </p:nvSpPr>
        <p:spPr bwMode="auto">
          <a:xfrm>
            <a:off x="6363970" y="1340485"/>
            <a:ext cx="5405120" cy="4929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rtl="0" eaLnBrk="1" latinLnBrk="0" hangingPunct="1">
              <a:lnSpc>
                <a:spcPct val="110000"/>
              </a:lnSpc>
              <a:buSzTx/>
              <a:buFontTx/>
              <a:buNone/>
            </a:pPr>
            <a:r>
              <a:rPr lang="zh-CN" altLang="en-US" sz="2600" b="1" kern="1200" smtClean="0">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朗读的节奏为二二式，咬准字音</a:t>
            </a:r>
            <a:endParaRPr lang="zh-CN" altLang="en-US" sz="2600" b="1" kern="1200" smtClean="0">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lvl="0" indent="457200" latinLnBrk="0">
              <a:lnSpc>
                <a:spcPct val="110000"/>
              </a:lnSpc>
              <a:spcAft>
                <a:spcPct val="0"/>
              </a:spcAft>
              <a:buFont typeface="Wingdings" panose="05000000000000000000" pitchFamily="2" charset="2"/>
            </a:pPr>
            <a:r>
              <a:rPr lang="zh-CN"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首章开篇两句要读出</a:t>
            </a:r>
            <a:r>
              <a:rPr lang="zh-CN" altLang="en-US" sz="26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赴约时的兴奋得意</a:t>
            </a:r>
            <a:r>
              <a:rPr lang="zh-CN"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之情，“爱而不见，搔首踟蹰”应读出男子等待不来的焦急苦恼之情。</a:t>
            </a:r>
            <a:endParaRPr lang="en-US"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endParaRPr>
          </a:p>
          <a:p>
            <a:pPr lvl="0" indent="457200" latinLnBrk="0">
              <a:lnSpc>
                <a:spcPct val="110000"/>
              </a:lnSpc>
              <a:spcAft>
                <a:spcPct val="0"/>
              </a:spcAft>
              <a:buFont typeface="Wingdings" panose="05000000000000000000" pitchFamily="2" charset="2"/>
            </a:pPr>
            <a:r>
              <a:rPr lang="zh-CN"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次章前面两句要读出</a:t>
            </a:r>
            <a:r>
              <a:rPr lang="zh-CN" altLang="en-US" sz="26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收到女子赠物的高兴</a:t>
            </a:r>
            <a:r>
              <a:rPr lang="zh-CN"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之情，后两句则应表达出对心爱之人的赞美之情。</a:t>
            </a:r>
            <a:endParaRPr lang="en-US"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endParaRPr>
          </a:p>
          <a:p>
            <a:pPr lvl="0" indent="457200" latinLnBrk="0">
              <a:lnSpc>
                <a:spcPct val="110000"/>
              </a:lnSpc>
              <a:spcAft>
                <a:spcPct val="0"/>
              </a:spcAft>
              <a:buFont typeface="Wingdings" panose="05000000000000000000" pitchFamily="2" charset="2"/>
            </a:pPr>
            <a:r>
              <a:rPr lang="zh-CN"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第三章“洵美且异”要表现出对“荑草”的</a:t>
            </a:r>
            <a:r>
              <a:rPr lang="zh-CN" altLang="en-US" sz="26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喜爱</a:t>
            </a:r>
            <a:r>
              <a:rPr lang="zh-CN"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之情，末句“美人之贻”则应当读出</a:t>
            </a:r>
            <a:r>
              <a:rPr lang="zh-CN" altLang="en-US" sz="26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得意兴奋</a:t>
            </a:r>
            <a:r>
              <a:rPr lang="zh-CN" altLang="en-US" sz="2600" b="1">
                <a:latin typeface="华文新魏" panose="02010800040101010101" pitchFamily="2" charset="-122"/>
                <a:ea typeface="华文新魏" panose="02010800040101010101" pitchFamily="2" charset="-122"/>
                <a:cs typeface="华文新魏" panose="02010800040101010101" pitchFamily="2" charset="-122"/>
                <a:sym typeface="宋体" panose="02010600030101010101" pitchFamily="2" charset="-122"/>
              </a:rPr>
              <a:t>之情。</a:t>
            </a:r>
            <a:endParaRPr lang="zh-CN" altLang="en-US" sz="2600" b="1" kern="1200" smtClean="0">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3" name="文本框 2" title=""/>
          <p:cNvSpPr txBox="1"/>
          <p:nvPr/>
        </p:nvSpPr>
        <p:spPr>
          <a:xfrm>
            <a:off x="7824470" y="638810"/>
            <a:ext cx="2055495" cy="583565"/>
          </a:xfrm>
          <a:prstGeom prst="rect">
            <a:avLst/>
          </a:prstGeom>
          <a:noFill/>
        </p:spPr>
        <p:txBody>
          <a:bodyPr wrap="square" rtlCol="0" anchor="t">
            <a:spAutoFit/>
          </a:bodyPr>
          <a:lstStyle/>
          <a:p>
            <a:r>
              <a:rPr lang="zh-CN" altLang="en-US" sz="3200" b="1">
                <a:solidFill>
                  <a:srgbClr val="3333CC"/>
                </a:solidFill>
                <a:latin typeface="华文中宋" panose="02010600040101010101" charset="-122"/>
                <a:ea typeface="华文中宋" panose="02010600040101010101" charset="-122"/>
                <a:cs typeface="华文中宋" panose="02010600040101010101" charset="-122"/>
                <a:sym typeface="+mn-ea"/>
              </a:rPr>
              <a:t>诵读提示</a:t>
            </a:r>
            <a:endParaRPr lang="zh-CN" altLang="en-US" sz="3200" b="1" kern="1200" smtClean="0">
              <a:solidFill>
                <a:srgbClr val="3333CC"/>
              </a:solidFill>
              <a:latin typeface="华文中宋" panose="02010600040101010101" charset="-122"/>
              <a:ea typeface="华文中宋" panose="02010600040101010101" charset="-122"/>
              <a:cs typeface="华文中宋" panose="02010600040101010101" charset="-122"/>
              <a:sym typeface="+mn-ea"/>
            </a:endParaRPr>
          </a:p>
        </p:txBody>
      </p:sp>
      <p:pic>
        <p:nvPicPr>
          <p:cNvPr id="4" name="《诗经》三首邶风·静女高中音频朗读" title="">
            <a:hlinkClick action="ppaction://media"/>
          </p:cNvPr>
          <p:cNvPicPr>
            <a:picLocks noRot="1" noChangeAspect="1"/>
          </p:cNvPicPr>
          <p:nvPr>
            <a:audioFile r:link="rId7"/>
            <p:extLst>
              <p:ext uri="{DAA4B4D4-6D71-4841-9C94-3DE7FCFB9230}">
                <p14:media xmlns:p14="http://schemas.microsoft.com/office/powerpoint/2010/main" r:embed="rId8"/>
              </p:ext>
            </p:extLst>
          </p:nvPr>
        </p:nvPicPr>
        <p:blipFill>
          <a:blip r:embed="rId6"/>
          <a:stretch>
            <a:fillRect/>
          </a:stretch>
        </p:blipFill>
        <p:spPr>
          <a:xfrm>
            <a:off x="9696450" y="6237605"/>
            <a:ext cx="619125" cy="61912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5"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 grpId="0"/>
      <p:bldP spid="52229"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3555" name="文本占位符 23554" title=""/>
          <p:cNvSpPr>
            <a:spLocks noGrp="1"/>
          </p:cNvSpPr>
          <p:nvPr>
            <p:custDataLst>
              <p:tags r:id="rId2"/>
            </p:custDataLst>
          </p:nvPr>
        </p:nvSpPr>
        <p:spPr>
          <a:xfrm>
            <a:off x="1919288" y="1268413"/>
            <a:ext cx="8229600" cy="4525962"/>
          </a:xfrm>
        </p:spPr>
        <p:txBody>
          <a:bodyPr/>
          <a:lstStyle>
            <a:lvl1pPr marL="457200" indent="-457200" algn="l" defTabSz="1219200" eaLnBrk="0" fontAlgn="base" hangingPunct="0">
              <a:lnSpc>
                <a:spcPct val="100000"/>
              </a:lnSpc>
              <a:spcBef>
                <a:spcPts val="130"/>
              </a:spcBef>
              <a:spcAft>
                <a:spcPct val="0"/>
              </a:spcAft>
              <a:buClrTx/>
              <a:buSzTx/>
              <a:buFontTx/>
              <a:buChar char="•"/>
              <a:defRPr sz="4265" b="0" i="0" u="none" baseline="0">
                <a:solidFill>
                  <a:schemeClr val="tx1"/>
                </a:solidFill>
                <a:effectLst/>
                <a:latin typeface="Arial"/>
                <a:ea typeface="宋体" panose="02010600030101010101" pitchFamily="2" charset="-122"/>
              </a:defRPr>
            </a:lvl1pPr>
            <a:lvl2pPr marL="990600" indent="-381000" algn="l" defTabSz="1219200" eaLnBrk="0" fontAlgn="base" hangingPunct="0">
              <a:lnSpc>
                <a:spcPct val="100000"/>
              </a:lnSpc>
              <a:spcBef>
                <a:spcPts val="130"/>
              </a:spcBef>
              <a:spcAft>
                <a:spcPct val="0"/>
              </a:spcAft>
              <a:buClrTx/>
              <a:buSzTx/>
              <a:buFontTx/>
              <a:buChar char="–"/>
              <a:defRPr sz="3735" b="0" i="0" u="none" baseline="0">
                <a:solidFill>
                  <a:schemeClr val="tx1"/>
                </a:solidFill>
                <a:effectLst/>
                <a:latin typeface="Arial"/>
                <a:ea typeface="宋体" panose="02010600030101010101" pitchFamily="2" charset="-122"/>
              </a:defRPr>
            </a:lvl2pPr>
            <a:lvl3pPr marL="1524000" indent="-304800" algn="l" defTabSz="1219200" eaLnBrk="0" fontAlgn="base" hangingPunct="0">
              <a:lnSpc>
                <a:spcPct val="100000"/>
              </a:lnSpc>
              <a:spcBef>
                <a:spcPts val="130"/>
              </a:spcBef>
              <a:spcAft>
                <a:spcPct val="0"/>
              </a:spcAft>
              <a:buClrTx/>
              <a:buSzTx/>
              <a:buFontTx/>
              <a:buChar char="•"/>
              <a:defRPr sz="3200" b="0" i="0" u="none" baseline="0">
                <a:solidFill>
                  <a:schemeClr val="tx1"/>
                </a:solidFill>
                <a:effectLst/>
                <a:latin typeface="Arial"/>
                <a:ea typeface="宋体" panose="02010600030101010101" pitchFamily="2" charset="-122"/>
              </a:defRPr>
            </a:lvl3pPr>
            <a:lvl4pPr marL="2133600" indent="-304800" algn="l" defTabSz="1219200" eaLnBrk="0" fontAlgn="base" hangingPunct="0">
              <a:lnSpc>
                <a:spcPct val="100000"/>
              </a:lnSpc>
              <a:spcBef>
                <a:spcPts val="130"/>
              </a:spcBef>
              <a:spcAft>
                <a:spcPct val="0"/>
              </a:spcAft>
              <a:buClrTx/>
              <a:buSzTx/>
              <a:buFontTx/>
              <a:buChar char="–"/>
              <a:defRPr sz="2665" b="0" i="0" u="none" baseline="0">
                <a:solidFill>
                  <a:schemeClr val="tx1"/>
                </a:solidFill>
                <a:effectLst/>
                <a:latin typeface="Arial"/>
                <a:ea typeface="宋体" panose="02010600030101010101" pitchFamily="2" charset="-122"/>
              </a:defRPr>
            </a:lvl4pPr>
            <a:lvl5pPr marL="2743200" indent="-304800" algn="l" defTabSz="1219200" eaLnBrk="0" fontAlgn="base" hangingPunct="0">
              <a:lnSpc>
                <a:spcPct val="100000"/>
              </a:lnSpc>
              <a:spcBef>
                <a:spcPts val="130"/>
              </a:spcBef>
              <a:spcAft>
                <a:spcPct val="0"/>
              </a:spcAft>
              <a:buClrTx/>
              <a:buSzTx/>
              <a:buFontTx/>
              <a:buChar char="»"/>
              <a:defRPr sz="2665" b="0" i="0" u="none" baseline="0">
                <a:solidFill>
                  <a:schemeClr val="tx1"/>
                </a:solidFill>
                <a:effectLst/>
                <a:latin typeface="Arial"/>
                <a:ea typeface="宋体" panose="02010600030101010101" pitchFamily="2" charset="-122"/>
              </a:defRPr>
            </a:lvl5pPr>
          </a:lstStyle>
          <a:p>
            <a:endParaRPr lang="zh-CN" altLang="en-US" b="1"/>
          </a:p>
          <a:p>
            <a:pPr marL="0" indent="0">
              <a:buNone/>
            </a:pPr>
            <a:r>
              <a:rPr lang="zh-CN" altLang="en-US" sz="3600" b="1">
                <a:ea typeface="微软雅黑" panose="020b0503020204020204" charset="-122"/>
                <a:sym typeface="Arial" panose="020b0604020202020204" pitchFamily="34" charset="0"/>
              </a:rPr>
              <a:t>静女其</a:t>
            </a:r>
            <a:r>
              <a:rPr lang="zh-CN" altLang="en-US" sz="3600" b="1">
                <a:solidFill>
                  <a:srgbClr val="FF0000"/>
                </a:solidFill>
                <a:ea typeface="微软雅黑" panose="020b0503020204020204" charset="-122"/>
                <a:sym typeface="Arial" panose="020b0604020202020204" pitchFamily="34" charset="0"/>
              </a:rPr>
              <a:t>姝</a:t>
            </a:r>
            <a:r>
              <a:rPr lang="zh-CN" altLang="en-US" sz="3600" b="1">
                <a:ea typeface="微软雅黑" panose="020b0503020204020204" charset="-122"/>
                <a:sym typeface="Arial" panose="020b0604020202020204" pitchFamily="34" charset="0"/>
              </a:rPr>
              <a:t>，</a:t>
            </a:r>
            <a:r>
              <a:rPr lang="zh-CN" altLang="en-US" sz="3600" b="1">
                <a:solidFill>
                  <a:srgbClr val="FF0000"/>
                </a:solidFill>
                <a:ea typeface="微软雅黑" panose="020b0503020204020204" charset="-122"/>
                <a:sym typeface="Arial" panose="020b0604020202020204" pitchFamily="34" charset="0"/>
              </a:rPr>
              <a:t>俟</a:t>
            </a:r>
            <a:r>
              <a:rPr lang="zh-CN" altLang="en-US" sz="3600" b="1">
                <a:ea typeface="微软雅黑" panose="020b0503020204020204" charset="-122"/>
                <a:sym typeface="Arial" panose="020b0604020202020204" pitchFamily="34" charset="0"/>
              </a:rPr>
              <a:t>我于</a:t>
            </a:r>
            <a:r>
              <a:rPr lang="zh-CN" altLang="en-US" sz="3600" b="1">
                <a:solidFill>
                  <a:srgbClr val="FF0000"/>
                </a:solidFill>
                <a:ea typeface="微软雅黑" panose="020b0503020204020204" charset="-122"/>
                <a:sym typeface="Arial" panose="020b0604020202020204" pitchFamily="34" charset="0"/>
              </a:rPr>
              <a:t>城隅</a:t>
            </a:r>
            <a:r>
              <a:rPr lang="zh-CN" altLang="en-US" sz="3600" b="1">
                <a:ea typeface="微软雅黑" panose="020b0503020204020204" charset="-122"/>
                <a:sym typeface="Arial" panose="020b0604020202020204" pitchFamily="34" charset="0"/>
              </a:rPr>
              <a:t>。</a:t>
            </a:r>
            <a:endParaRPr lang="zh-CN" altLang="en-US" sz="3600" b="1">
              <a:ea typeface="微软雅黑" panose="020b0503020204020204" charset="-122"/>
              <a:sym typeface="Arial" panose="020b0604020202020204" pitchFamily="34" charset="0"/>
            </a:endParaRPr>
          </a:p>
          <a:p>
            <a:endParaRPr lang="zh-CN" altLang="en-US" sz="3600" b="1">
              <a:ea typeface="微软雅黑" panose="020b0503020204020204" charset="-122"/>
            </a:endParaRPr>
          </a:p>
          <a:p>
            <a:endParaRPr lang="zh-CN" altLang="en-US" sz="3600" b="1">
              <a:ea typeface="微软雅黑" panose="020b0503020204020204" charset="-122"/>
              <a:sym typeface="Arial" panose="020b0604020202020204" pitchFamily="34" charset="0"/>
            </a:endParaRPr>
          </a:p>
          <a:p>
            <a:pPr marL="0" indent="0">
              <a:buNone/>
            </a:pPr>
            <a:r>
              <a:rPr lang="zh-CN" altLang="en-US" sz="3600" b="1">
                <a:solidFill>
                  <a:srgbClr val="FF0000"/>
                </a:solidFill>
                <a:ea typeface="微软雅黑" panose="020b0503020204020204" charset="-122"/>
                <a:sym typeface="Arial" panose="020b0604020202020204" pitchFamily="34" charset="0"/>
              </a:rPr>
              <a:t>爱</a:t>
            </a:r>
            <a:r>
              <a:rPr lang="zh-CN" altLang="en-US" sz="3600" b="1">
                <a:ea typeface="微软雅黑" panose="020b0503020204020204" charset="-122"/>
                <a:sym typeface="Arial" panose="020b0604020202020204" pitchFamily="34" charset="0"/>
              </a:rPr>
              <a:t>而不</a:t>
            </a:r>
            <a:r>
              <a:rPr lang="zh-CN" altLang="en-US" sz="3600" b="1">
                <a:solidFill>
                  <a:srgbClr val="FF0000"/>
                </a:solidFill>
                <a:ea typeface="微软雅黑" panose="020b0503020204020204" charset="-122"/>
                <a:sym typeface="Arial" panose="020b0604020202020204" pitchFamily="34" charset="0"/>
              </a:rPr>
              <a:t>见</a:t>
            </a:r>
            <a:r>
              <a:rPr lang="zh-CN" altLang="en-US" sz="3600" b="1">
                <a:ea typeface="微软雅黑" panose="020b0503020204020204" charset="-122"/>
                <a:sym typeface="Arial" panose="020b0604020202020204" pitchFamily="34" charset="0"/>
              </a:rPr>
              <a:t>，搔首</a:t>
            </a:r>
            <a:r>
              <a:rPr lang="zh-CN" altLang="en-US" sz="3600" b="1">
                <a:solidFill>
                  <a:srgbClr val="FF0000"/>
                </a:solidFill>
                <a:ea typeface="微软雅黑" panose="020b0503020204020204" charset="-122"/>
                <a:sym typeface="Arial" panose="020b0604020202020204" pitchFamily="34" charset="0"/>
              </a:rPr>
              <a:t>踟蹰</a:t>
            </a:r>
            <a:r>
              <a:rPr lang="zh-CN" altLang="en-US" sz="3600" b="1"/>
              <a:t>。</a:t>
            </a:r>
            <a:endParaRPr lang="zh-CN" altLang="en-US" sz="3600" b="1"/>
          </a:p>
          <a:p>
            <a:endParaRPr lang="zh-CN" altLang="en-US" sz="3600" b="1"/>
          </a:p>
          <a:p>
            <a:endParaRPr lang="zh-CN" altLang="en-US" sz="3600" b="1">
              <a:ea typeface="微软雅黑" panose="020b0503020204020204" charset="-122"/>
            </a:endParaRPr>
          </a:p>
        </p:txBody>
      </p:sp>
      <p:sp>
        <p:nvSpPr>
          <p:cNvPr id="23556" name="矩形标注 23555" title=""/>
          <p:cNvSpPr/>
          <p:nvPr>
            <p:custDataLst>
              <p:tags r:id="rId3"/>
            </p:custDataLst>
          </p:nvPr>
        </p:nvSpPr>
        <p:spPr>
          <a:xfrm>
            <a:off x="1703705" y="1450340"/>
            <a:ext cx="2296795" cy="402590"/>
          </a:xfrm>
          <a:prstGeom prst="wedgeRectCallout">
            <a:avLst>
              <a:gd name="adj1" fmla="val 21965"/>
              <a:gd name="adj2" fmla="val 82649"/>
            </a:avLst>
          </a:prstGeom>
          <a:noFill/>
          <a:ln w="9525" cap="flat" cmpd="sng">
            <a:solidFill>
              <a:schemeClr val="accent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shū</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，美丽）</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3557" name="矩形标注 23556" title=""/>
          <p:cNvSpPr/>
          <p:nvPr>
            <p:custDataLst>
              <p:tags r:id="rId4"/>
            </p:custDataLst>
          </p:nvPr>
        </p:nvSpPr>
        <p:spPr>
          <a:xfrm flipH="1" flipV="1">
            <a:off x="4007485" y="1484630"/>
            <a:ext cx="1871980" cy="403860"/>
          </a:xfrm>
          <a:prstGeom prst="wedgeRectCallout">
            <a:avLst>
              <a:gd name="adj1" fmla="val 17842"/>
              <a:gd name="adj2" fmla="val -82232"/>
            </a:avLst>
          </a:prstGeom>
          <a:noFill/>
          <a:ln w="9525" cap="flat" cmpd="sng">
            <a:solidFill>
              <a:schemeClr val="accent1"/>
            </a:solidFill>
            <a:prstDash val="solid"/>
            <a:miter/>
            <a:headEnd type="none" w="med" len="med"/>
            <a:tailEnd type="none" w="med" len="med"/>
          </a:ln>
        </p:spPr>
        <p:txBody>
          <a:bodyPr rot="10800000"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sì </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，等待）</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endParaRPr>
          </a:p>
        </p:txBody>
      </p:sp>
      <p:sp>
        <p:nvSpPr>
          <p:cNvPr id="23558" name="矩形标注 23557" title=""/>
          <p:cNvSpPr/>
          <p:nvPr>
            <p:custDataLst>
              <p:tags r:id="rId5"/>
            </p:custDataLst>
          </p:nvPr>
        </p:nvSpPr>
        <p:spPr>
          <a:xfrm>
            <a:off x="1514475" y="3068955"/>
            <a:ext cx="2016125" cy="453390"/>
          </a:xfrm>
          <a:prstGeom prst="wedgeRectCallout">
            <a:avLst>
              <a:gd name="adj1" fmla="val -7480"/>
              <a:gd name="adj2" fmla="val 93697"/>
            </a:avLst>
          </a:prstGeom>
          <a:noFill/>
          <a:ln w="9525" cap="flat" cmpd="sng">
            <a:solidFill>
              <a:schemeClr val="accent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通“薆”，隐藏</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3559" name="矩形标注 23558" title=""/>
          <p:cNvSpPr/>
          <p:nvPr>
            <p:custDataLst>
              <p:tags r:id="rId6"/>
            </p:custDataLst>
          </p:nvPr>
        </p:nvSpPr>
        <p:spPr>
          <a:xfrm>
            <a:off x="6024245" y="1449705"/>
            <a:ext cx="2230120" cy="438785"/>
          </a:xfrm>
          <a:prstGeom prst="wedgeRectCallout">
            <a:avLst>
              <a:gd name="adj1" fmla="val -36417"/>
              <a:gd name="adj2" fmla="val 78219"/>
            </a:avLst>
          </a:prstGeom>
          <a:noFill/>
          <a:ln w="9525" cap="flat" cmpd="sng">
            <a:solidFill>
              <a:schemeClr val="accent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rPr>
              <a:t>（</a:t>
            </a:r>
            <a:r>
              <a:rPr lang="zh-CN" altLang="en-US" sz="2400" b="1">
                <a:solidFill>
                  <a:srgbClr val="0070C0"/>
                </a:solidFill>
                <a:latin typeface="华文楷体" panose="02010600040101010101" pitchFamily="2" charset="-122"/>
                <a:ea typeface="华文楷体" panose="02010600040101010101" pitchFamily="2" charset="-122"/>
                <a:sym typeface="Arial" panose="020b0604020202020204" pitchFamily="34" charset="0"/>
              </a:rPr>
              <a:t>城上的角楼</a:t>
            </a:r>
            <a:r>
              <a:rPr lang="zh-CN" altLang="en-US" sz="2400" b="1">
                <a:solidFill>
                  <a:srgbClr val="0070C0"/>
                </a:solidFill>
                <a:latin typeface="华文楷体" panose="02010600040101010101" pitchFamily="2" charset="-122"/>
                <a:ea typeface="华文楷体" panose="02010600040101010101" pitchFamily="2" charset="-122"/>
              </a:rPr>
              <a:t>）</a:t>
            </a:r>
            <a:endParaRPr lang="zh-CN" altLang="en-US" sz="2400" b="1">
              <a:solidFill>
                <a:srgbClr val="0070C0"/>
              </a:solidFill>
              <a:latin typeface="华文楷体" panose="02010600040101010101" pitchFamily="2" charset="-122"/>
              <a:ea typeface="华文楷体" panose="02010600040101010101" pitchFamily="2" charset="-122"/>
            </a:endParaRPr>
          </a:p>
        </p:txBody>
      </p:sp>
      <p:sp>
        <p:nvSpPr>
          <p:cNvPr id="23560" name="矩形标注 23559" title=""/>
          <p:cNvSpPr/>
          <p:nvPr>
            <p:custDataLst>
              <p:tags r:id="rId7"/>
            </p:custDataLst>
          </p:nvPr>
        </p:nvSpPr>
        <p:spPr>
          <a:xfrm>
            <a:off x="6240145" y="3068955"/>
            <a:ext cx="3240405" cy="454025"/>
          </a:xfrm>
          <a:prstGeom prst="wedgeRectCallout">
            <a:avLst>
              <a:gd name="adj1" fmla="val -68126"/>
              <a:gd name="adj2" fmla="val 89020"/>
            </a:avLst>
          </a:prstGeom>
          <a:noFill/>
          <a:ln w="9525" cap="flat" cmpd="sng">
            <a:solidFill>
              <a:schemeClr val="accent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chí chú</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，犹豫徘徊 ）</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3561" name="矩形标注 23560" title=""/>
          <p:cNvSpPr/>
          <p:nvPr>
            <p:custDataLst>
              <p:tags r:id="rId8"/>
            </p:custDataLst>
          </p:nvPr>
        </p:nvSpPr>
        <p:spPr>
          <a:xfrm flipH="1" flipV="1">
            <a:off x="3647440" y="3068955"/>
            <a:ext cx="2519045" cy="453390"/>
          </a:xfrm>
          <a:prstGeom prst="wedgeRectCallout">
            <a:avLst>
              <a:gd name="adj1" fmla="val 49672"/>
              <a:gd name="adj2" fmla="val -92577"/>
            </a:avLst>
          </a:prstGeom>
          <a:noFill/>
          <a:ln w="9525" cap="flat" cmpd="sng">
            <a:solidFill>
              <a:schemeClr val="accent1"/>
            </a:solidFill>
            <a:prstDash val="solid"/>
            <a:miter/>
            <a:headEnd type="none" w="med" len="med"/>
            <a:tailEnd type="none" w="med" len="med"/>
          </a:ln>
        </p:spPr>
        <p:txBody>
          <a:bodyPr rot="10800000"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（通“现”，出现）</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endParaRPr>
          </a:p>
        </p:txBody>
      </p:sp>
      <p:sp>
        <p:nvSpPr>
          <p:cNvPr id="65539" name="Rectangle 3" title=""/>
          <p:cNvSpPr>
            <a:spLocks noChangeArrowheads="1"/>
          </p:cNvSpPr>
          <p:nvPr>
            <p:custDataLst>
              <p:tags r:id="rId9"/>
            </p:custDataLst>
          </p:nvPr>
        </p:nvSpPr>
        <p:spPr bwMode="auto">
          <a:xfrm>
            <a:off x="994410" y="4653280"/>
            <a:ext cx="10718800" cy="1272540"/>
          </a:xfrm>
          <a:prstGeom prst="rect">
            <a:avLst/>
          </a:prstGeom>
          <a:noFill/>
          <a:ln w="9525">
            <a:noFill/>
            <a:miter lim="800000"/>
          </a:ln>
          <a:effectLst/>
        </p:spPr>
        <p:txBody>
          <a:bodyPr wrap="square">
            <a:spAutoFit/>
          </a:bodyPr>
          <a:lstStyle/>
          <a:p>
            <a:pPr marL="0" marR="0" lvl="0" indent="0" algn="l" defTabSz="914400" rtl="0" eaLnBrk="1" fontAlgn="base" latinLnBrk="0" hangingPunct="1">
              <a:lnSpc>
                <a:spcPct val="12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solidFill>
                <a:effectLst>
                  <a:outerShdw blurRad="38100" dist="38100" dir="2700000" algn="tl">
                    <a:srgbClr val="2B2B85"/>
                  </a:outerShdw>
                </a:effectLst>
                <a:uLnTx/>
                <a:uFillTx/>
                <a:latin typeface="宋体" panose="02010600030101010101" pitchFamily="2" charset="-122"/>
                <a:ea typeface="宋体" panose="02010600030101010101" pitchFamily="2" charset="-122"/>
                <a:cs typeface="+mn-cs"/>
              </a:rPr>
              <a:t>  </a:t>
            </a:r>
            <a:r>
              <a:rPr kumimoji="0" lang="zh-CN" altLang="en-US" sz="3200" b="1" i="0" u="none" strike="noStrike" kern="1200" cap="none" spc="0" normalizeH="0" baseline="0" noProof="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rPr>
              <a:t>写姑娘约“我”在城墙角落相见，却一直不出现。急得“我”抓耳挠腮，不断徘徊。</a:t>
            </a:r>
            <a:endParaRPr kumimoji="0" lang="zh-CN" altLang="en-US" sz="3200" b="1" i="0" u="none" strike="noStrike" kern="1200" cap="none" spc="0" normalizeH="0" baseline="0" noProof="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endParaRPr>
          </a:p>
        </p:txBody>
      </p:sp>
      <p:sp>
        <p:nvSpPr>
          <p:cNvPr id="65540" name="Rectangle 4" title=""/>
          <p:cNvSpPr/>
          <p:nvPr>
            <p:custDataLst>
              <p:tags r:id="rId10"/>
            </p:custDataLst>
          </p:nvPr>
        </p:nvSpPr>
        <p:spPr>
          <a:xfrm>
            <a:off x="7752080" y="5877243"/>
            <a:ext cx="3960813" cy="583565"/>
          </a:xfrm>
          <a:prstGeom prst="rect">
            <a:avLst/>
          </a:prstGeom>
          <a:noFill/>
          <a:ln w="22225" cap="flat" cmpd="sng">
            <a:solidFill>
              <a:schemeClr val="accent2"/>
            </a:solidFill>
            <a:prstDash val="sysDash"/>
            <a:miter/>
            <a:headEnd type="none" w="med" len="med"/>
            <a:tailEnd type="none" w="med" len="med"/>
          </a:ln>
        </p:spPr>
        <p:txBody>
          <a:bodyPr>
            <a:spAutoFit/>
          </a:bodyPr>
          <a:lstStyle/>
          <a:p>
            <a:pPr algn="ctr">
              <a:buFontTx/>
            </a:pPr>
            <a:r>
              <a:rPr lang="zh-CN" altLang="en-US" sz="3200" b="1">
                <a:solidFill>
                  <a:schemeClr val="tx1"/>
                </a:solidFill>
                <a:latin typeface="华文琥珀" panose="02010800040101010101" charset="-122"/>
                <a:ea typeface="华文琥珀" panose="02010800040101010101" charset="-122"/>
              </a:rPr>
              <a:t>写场景：相约</a:t>
            </a:r>
            <a:endParaRPr lang="zh-CN" altLang="en-US" sz="3200" b="1">
              <a:solidFill>
                <a:schemeClr val="tx1"/>
              </a:solidFill>
              <a:latin typeface="华文琥珀" panose="02010800040101010101" charset="-122"/>
              <a:ea typeface="华文琥珀" panose="02010800040101010101" charset="-122"/>
            </a:endParaRPr>
          </a:p>
        </p:txBody>
      </p:sp>
      <p:cxnSp>
        <p:nvCxnSpPr>
          <p:cNvPr id="2" name="直接连接符 1" title=""/>
          <p:cNvCxnSpPr/>
          <p:nvPr>
            <p:custDataLst>
              <p:tags r:id="rId11"/>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3" name="组合 2" title=""/>
          <p:cNvGrpSpPr/>
          <p:nvPr/>
        </p:nvGrpSpPr>
        <p:grpSpPr>
          <a:xfrm>
            <a:off x="317500" y="290830"/>
            <a:ext cx="562610" cy="513080"/>
            <a:chOff x="2121873" y="1511588"/>
            <a:chExt cx="445481" cy="469613"/>
          </a:xfrm>
          <a:solidFill>
            <a:schemeClr val="accent5"/>
          </a:solidFill>
        </p:grpSpPr>
        <p:sp>
          <p:nvSpPr>
            <p:cNvPr id="4" name="矩形 3"/>
            <p:cNvSpPr/>
            <p:nvPr>
              <p:custDataLst>
                <p:tags r:id="rId12"/>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custDataLst>
                <p:tags r:id="rId13"/>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6" name="文本框 5" title=""/>
          <p:cNvSpPr txBox="1"/>
          <p:nvPr>
            <p:custDataLst>
              <p:tags r:id="rId14"/>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文本研读</a:t>
            </a:r>
            <a:endParaRPr lang="zh-CN" altLang="en-US" sz="2800" b="1">
              <a:solidFill>
                <a:schemeClr val="tx1"/>
              </a:solidFill>
              <a:latin typeface="华文中宋" panose="02010600040101010101" charset="-122"/>
              <a:ea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7" presetClass="entr" presetSubtype="2"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 calcmode="lin" valueType="num">
                                      <p:cBhvr additive="base">
                                        <p:cTn id="7" dur="2000" fill="hold"/>
                                        <p:tgtEl>
                                          <p:spTgt spid="23555">
                                            <p:txEl>
                                              <p:pRg st="1" end="1"/>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3555">
                                            <p:txEl>
                                              <p:pRg st="1" end="1"/>
                                            </p:txEl>
                                          </p:spTgt>
                                        </p:tgtEl>
                                        <p:attrNameLst>
                                          <p:attrName>ppt_y</p:attrName>
                                        </p:attrNameLst>
                                      </p:cBhvr>
                                      <p:tavLst>
                                        <p:tav tm="0">
                                          <p:val>
                                            <p:strVal val="#ppt_y"/>
                                          </p:val>
                                        </p:tav>
                                        <p:tav tm="100000">
                                          <p:val>
                                            <p:strVal val="#ppt_y"/>
                                          </p:val>
                                        </p:tav>
                                      </p:tavLst>
                                    </p:anim>
                                  </p:childTnLst>
                                </p:cTn>
                              </p:par>
                              <p:par>
                                <p:cTn id="9" presetID="7" presetClass="entr" presetSubtype="2" fill="hold" nodeType="withEffect">
                                  <p:stCondLst>
                                    <p:cond delay="0"/>
                                  </p:stCondLst>
                                  <p:childTnLst>
                                    <p:set>
                                      <p:cBhvr>
                                        <p:cTn id="10" dur="1" fill="hold">
                                          <p:stCondLst>
                                            <p:cond delay="0"/>
                                          </p:stCondLst>
                                        </p:cTn>
                                        <p:tgtEl>
                                          <p:spTgt spid="23555">
                                            <p:txEl>
                                              <p:pRg st="4" end="4"/>
                                            </p:txEl>
                                          </p:spTgt>
                                        </p:tgtEl>
                                        <p:attrNameLst>
                                          <p:attrName>style.visibility</p:attrName>
                                        </p:attrNameLst>
                                      </p:cBhvr>
                                      <p:to>
                                        <p:strVal val="visible"/>
                                      </p:to>
                                    </p:set>
                                    <p:anim calcmode="lin" valueType="num">
                                      <p:cBhvr additive="base">
                                        <p:cTn id="11" dur="2000" fill="hold"/>
                                        <p:tgtEl>
                                          <p:spTgt spid="23555">
                                            <p:txEl>
                                              <p:pRg st="4" end="4"/>
                                            </p:txEl>
                                          </p:spTgt>
                                        </p:tgtEl>
                                        <p:attrNameLst>
                                          <p:attrName>ppt_x</p:attrName>
                                        </p:attrNameLst>
                                      </p:cBhvr>
                                      <p:tavLst>
                                        <p:tav tm="0">
                                          <p:val>
                                            <p:strVal val="1+#ppt_w/2"/>
                                          </p:val>
                                        </p:tav>
                                        <p:tav tm="100000">
                                          <p:val>
                                            <p:strVal val="#ppt_x"/>
                                          </p:val>
                                        </p:tav>
                                      </p:tavLst>
                                    </p:anim>
                                    <p:anim calcmode="lin" valueType="num">
                                      <p:cBhvr additive="base">
                                        <p:cTn id="12" dur="20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p:stCondLst>
                              <p:cond delay="0"/>
                            </p:stCondLst>
                            <p:childTnLst>
                              <p:par>
                                <p:cTn id="15" presetID="26" presetClass="entr" presetSubtype="0" fill="hold" grpId="1" nodeType="clickEffect">
                                  <p:stCondLst>
                                    <p:cond delay="0"/>
                                  </p:stCondLst>
                                  <p:childTnLst>
                                    <p:set>
                                      <p:cBhvr>
                                        <p:cTn id="16" dur="1" fill="hold">
                                          <p:stCondLst>
                                            <p:cond delay="0"/>
                                          </p:stCondLst>
                                        </p:cTn>
                                        <p:tgtEl>
                                          <p:spTgt spid="23556"/>
                                        </p:tgtEl>
                                        <p:attrNameLst>
                                          <p:attrName>style.visibility</p:attrName>
                                        </p:attrNameLst>
                                      </p:cBhvr>
                                      <p:to>
                                        <p:strVal val="visible"/>
                                      </p:to>
                                    </p:set>
                                    <p:animEffect transition="in" filter="wipe(down)">
                                      <p:cBhvr>
                                        <p:cTn id="17" dur="580">
                                          <p:stCondLst>
                                            <p:cond delay="0"/>
                                          </p:stCondLst>
                                        </p:cTn>
                                        <p:tgtEl>
                                          <p:spTgt spid="23556"/>
                                        </p:tgtEl>
                                      </p:cBhvr>
                                    </p:animEffect>
                                    <p:anim calcmode="lin" valueType="num">
                                      <p:cBhvr>
                                        <p:cTn id="18" dur="1822">
                                          <p:stCondLst>
                                            <p:cond delay="0"/>
                                          </p:stCondLst>
                                        </p:cTn>
                                        <p:tgtEl>
                                          <p:spTgt spid="23556"/>
                                        </p:tgtEl>
                                        <p:attrNameLst>
                                          <p:attrName>ppt_x</p:attrName>
                                        </p:attrNameLst>
                                      </p:cBhvr>
                                      <p:tavLst>
                                        <p:tav tm="0">
                                          <p:val>
                                            <p:strVal val="#ppt_x-0.25"/>
                                          </p:val>
                                        </p:tav>
                                        <p:tav tm="100000">
                                          <p:val>
                                            <p:strVal val="#ppt_x"/>
                                          </p:val>
                                        </p:tav>
                                      </p:tavLst>
                                    </p:anim>
                                    <p:anim calcmode="lin" valueType="num">
                                      <p:cBhvr>
                                        <p:cTn id="19" dur="664">
                                          <p:stCondLst>
                                            <p:cond delay="0"/>
                                          </p:stCondLst>
                                        </p:cTn>
                                        <p:tgtEl>
                                          <p:spTgt spid="23556"/>
                                        </p:tgtEl>
                                        <p:attrNameLst>
                                          <p:attrName>ppt_y</p:attrName>
                                        </p:attrNameLst>
                                      </p:cBhvr>
                                      <p:tavLst>
                                        <p:tav tm="0" fmla="#ppt_y-sin(pi*$)/3">
                                          <p:val>
                                            <p:fltVal val="0.5"/>
                                          </p:val>
                                        </p:tav>
                                        <p:tav tm="100000">
                                          <p:val>
                                            <p:fltVal val="1"/>
                                          </p:val>
                                        </p:tav>
                                      </p:tavLst>
                                    </p:anim>
                                    <p:anim calcmode="lin" valueType="num">
                                      <p:cBhvr>
                                        <p:cTn id="20" dur="664">
                                          <p:stCondLst>
                                            <p:cond delay="664"/>
                                          </p:stCondLst>
                                        </p:cTn>
                                        <p:tgtEl>
                                          <p:spTgt spid="23556"/>
                                        </p:tgtEl>
                                        <p:attrNameLst>
                                          <p:attrName>ppt_y</p:attrName>
                                        </p:attrNameLst>
                                      </p:cBhvr>
                                      <p:tavLst>
                                        <p:tav tm="0" fmla="#ppt_y-sin(pi*$)/9">
                                          <p:val>
                                            <p:fltVal val="0"/>
                                          </p:val>
                                        </p:tav>
                                        <p:tav tm="100000">
                                          <p:val>
                                            <p:fltVal val="1"/>
                                          </p:val>
                                        </p:tav>
                                      </p:tavLst>
                                    </p:anim>
                                    <p:anim calcmode="lin" valueType="num">
                                      <p:cBhvr>
                                        <p:cTn id="21" dur="332">
                                          <p:stCondLst>
                                            <p:cond delay="1324"/>
                                          </p:stCondLst>
                                        </p:cTn>
                                        <p:tgtEl>
                                          <p:spTgt spid="23556"/>
                                        </p:tgtEl>
                                        <p:attrNameLst>
                                          <p:attrName>ppt_y</p:attrName>
                                        </p:attrNameLst>
                                      </p:cBhvr>
                                      <p:tavLst>
                                        <p:tav tm="0" fmla="#ppt_y-sin(pi*$)/27">
                                          <p:val>
                                            <p:fltVal val="0"/>
                                          </p:val>
                                        </p:tav>
                                        <p:tav tm="100000">
                                          <p:val>
                                            <p:fltVal val="1"/>
                                          </p:val>
                                        </p:tav>
                                      </p:tavLst>
                                    </p:anim>
                                    <p:anim calcmode="lin" valueType="num">
                                      <p:cBhvr>
                                        <p:cTn id="22" dur="164">
                                          <p:stCondLst>
                                            <p:cond delay="1656"/>
                                          </p:stCondLst>
                                        </p:cTn>
                                        <p:tgtEl>
                                          <p:spTgt spid="23556"/>
                                        </p:tgtEl>
                                        <p:attrNameLst>
                                          <p:attrName>ppt_y</p:attrName>
                                        </p:attrNameLst>
                                      </p:cBhvr>
                                      <p:tavLst>
                                        <p:tav tm="0" fmla="#ppt_y-sin(pi*$)/81">
                                          <p:val>
                                            <p:fltVal val="0"/>
                                          </p:val>
                                        </p:tav>
                                        <p:tav tm="100000">
                                          <p:val>
                                            <p:fltVal val="1"/>
                                          </p:val>
                                        </p:tav>
                                      </p:tavLst>
                                    </p:anim>
                                    <p:animScale>
                                      <p:cBhvr>
                                        <p:cTn id="23" dur="26">
                                          <p:stCondLst>
                                            <p:cond delay="650"/>
                                          </p:stCondLst>
                                        </p:cTn>
                                        <p:tgtEl>
                                          <p:spTgt spid="23556"/>
                                        </p:tgtEl>
                                      </p:cBhvr>
                                      <p:to x="100000" y="60000"/>
                                    </p:animScale>
                                    <p:animScale>
                                      <p:cBhvr>
                                        <p:cTn id="24" dur="166" decel="50000">
                                          <p:stCondLst>
                                            <p:cond delay="676"/>
                                          </p:stCondLst>
                                        </p:cTn>
                                        <p:tgtEl>
                                          <p:spTgt spid="23556"/>
                                        </p:tgtEl>
                                      </p:cBhvr>
                                      <p:to x="100000" y="100000"/>
                                    </p:animScale>
                                    <p:animScale>
                                      <p:cBhvr>
                                        <p:cTn id="25" dur="26">
                                          <p:stCondLst>
                                            <p:cond delay="1312"/>
                                          </p:stCondLst>
                                        </p:cTn>
                                        <p:tgtEl>
                                          <p:spTgt spid="23556"/>
                                        </p:tgtEl>
                                      </p:cBhvr>
                                      <p:to x="100000" y="80000"/>
                                    </p:animScale>
                                    <p:animScale>
                                      <p:cBhvr>
                                        <p:cTn id="26" dur="166" decel="50000">
                                          <p:stCondLst>
                                            <p:cond delay="1338"/>
                                          </p:stCondLst>
                                        </p:cTn>
                                        <p:tgtEl>
                                          <p:spTgt spid="23556"/>
                                        </p:tgtEl>
                                      </p:cBhvr>
                                      <p:to x="100000" y="100000"/>
                                    </p:animScale>
                                    <p:animScale>
                                      <p:cBhvr>
                                        <p:cTn id="27" dur="26">
                                          <p:stCondLst>
                                            <p:cond delay="1642"/>
                                          </p:stCondLst>
                                        </p:cTn>
                                        <p:tgtEl>
                                          <p:spTgt spid="23556"/>
                                        </p:tgtEl>
                                      </p:cBhvr>
                                      <p:to x="100000" y="90000"/>
                                    </p:animScale>
                                    <p:animScale>
                                      <p:cBhvr>
                                        <p:cTn id="28" dur="166" decel="50000">
                                          <p:stCondLst>
                                            <p:cond delay="1668"/>
                                          </p:stCondLst>
                                        </p:cTn>
                                        <p:tgtEl>
                                          <p:spTgt spid="23556"/>
                                        </p:tgtEl>
                                      </p:cBhvr>
                                      <p:to x="100000" y="100000"/>
                                    </p:animScale>
                                    <p:animScale>
                                      <p:cBhvr>
                                        <p:cTn id="29" dur="26">
                                          <p:stCondLst>
                                            <p:cond delay="1808"/>
                                          </p:stCondLst>
                                        </p:cTn>
                                        <p:tgtEl>
                                          <p:spTgt spid="23556"/>
                                        </p:tgtEl>
                                      </p:cBhvr>
                                      <p:to x="100000" y="95000"/>
                                    </p:animScale>
                                    <p:animScale>
                                      <p:cBhvr>
                                        <p:cTn id="30" dur="166" decel="50000">
                                          <p:stCondLst>
                                            <p:cond delay="1834"/>
                                          </p:stCondLst>
                                        </p:cTn>
                                        <p:tgtEl>
                                          <p:spTgt spid="23556"/>
                                        </p:tgtEl>
                                      </p:cBhvr>
                                      <p:to x="100000" y="100000"/>
                                    </p:animScale>
                                  </p:childTnLst>
                                </p:cTn>
                              </p:par>
                            </p:childTnLst>
                          </p:cTn>
                        </p:par>
                      </p:childTnLst>
                    </p:cTn>
                  </p:par>
                  <p:par>
                    <p:cTn id="31" fill="hold" nodeType="clickPar">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557"/>
                                        </p:tgtEl>
                                        <p:attrNameLst>
                                          <p:attrName>style.visibility</p:attrName>
                                        </p:attrNameLst>
                                      </p:cBhvr>
                                      <p:to>
                                        <p:strVal val="visible"/>
                                      </p:to>
                                    </p:set>
                                    <p:animEffect transition="in" filter="fade">
                                      <p:cBhvr>
                                        <p:cTn id="35" dur="1000"/>
                                        <p:tgtEl>
                                          <p:spTgt spid="23557"/>
                                        </p:tgtEl>
                                      </p:cBhvr>
                                    </p:animEffect>
                                    <p:anim calcmode="lin" valueType="num">
                                      <p:cBhvr>
                                        <p:cTn id="36" dur="1000" fill="hold"/>
                                        <p:tgtEl>
                                          <p:spTgt spid="23557"/>
                                        </p:tgtEl>
                                        <p:attrNameLst>
                                          <p:attrName>ppt_x</p:attrName>
                                        </p:attrNameLst>
                                      </p:cBhvr>
                                      <p:tavLst>
                                        <p:tav tm="0">
                                          <p:val>
                                            <p:strVal val="#ppt_x"/>
                                          </p:val>
                                        </p:tav>
                                        <p:tav tm="100000">
                                          <p:val>
                                            <p:strVal val="#ppt_x"/>
                                          </p:val>
                                        </p:tav>
                                      </p:tavLst>
                                    </p:anim>
                                    <p:anim calcmode="lin" valueType="num">
                                      <p:cBhvr>
                                        <p:cTn id="37" dur="1000" fill="hold"/>
                                        <p:tgtEl>
                                          <p:spTgt spid="23557"/>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23559"/>
                                        </p:tgtEl>
                                        <p:attrNameLst>
                                          <p:attrName>style.visibility</p:attrName>
                                        </p:attrNameLst>
                                      </p:cBhvr>
                                      <p:to>
                                        <p:strVal val="visible"/>
                                      </p:to>
                                    </p:set>
                                    <p:animEffect transition="in" filter="wipe(down)">
                                      <p:cBhvr>
                                        <p:cTn id="42" dur="580">
                                          <p:stCondLst>
                                            <p:cond delay="0"/>
                                          </p:stCondLst>
                                        </p:cTn>
                                        <p:tgtEl>
                                          <p:spTgt spid="23559"/>
                                        </p:tgtEl>
                                      </p:cBhvr>
                                    </p:animEffect>
                                    <p:anim calcmode="lin" valueType="num">
                                      <p:cBhvr>
                                        <p:cTn id="43" dur="1822">
                                          <p:stCondLst>
                                            <p:cond delay="0"/>
                                          </p:stCondLst>
                                        </p:cTn>
                                        <p:tgtEl>
                                          <p:spTgt spid="23559"/>
                                        </p:tgtEl>
                                        <p:attrNameLst>
                                          <p:attrName>ppt_x</p:attrName>
                                        </p:attrNameLst>
                                      </p:cBhvr>
                                      <p:tavLst>
                                        <p:tav tm="0">
                                          <p:val>
                                            <p:strVal val="#ppt_x-0.25"/>
                                          </p:val>
                                        </p:tav>
                                        <p:tav tm="100000">
                                          <p:val>
                                            <p:strVal val="#ppt_x"/>
                                          </p:val>
                                        </p:tav>
                                      </p:tavLst>
                                    </p:anim>
                                    <p:anim calcmode="lin" valueType="num">
                                      <p:cBhvr>
                                        <p:cTn id="44" dur="664">
                                          <p:stCondLst>
                                            <p:cond delay="0"/>
                                          </p:stCondLst>
                                        </p:cTn>
                                        <p:tgtEl>
                                          <p:spTgt spid="23559"/>
                                        </p:tgtEl>
                                        <p:attrNameLst>
                                          <p:attrName>ppt_y</p:attrName>
                                        </p:attrNameLst>
                                      </p:cBhvr>
                                      <p:tavLst>
                                        <p:tav tm="0" fmla="#ppt_y-sin(pi*$)/3">
                                          <p:val>
                                            <p:fltVal val="0.5"/>
                                          </p:val>
                                        </p:tav>
                                        <p:tav tm="100000">
                                          <p:val>
                                            <p:fltVal val="1"/>
                                          </p:val>
                                        </p:tav>
                                      </p:tavLst>
                                    </p:anim>
                                    <p:anim calcmode="lin" valueType="num">
                                      <p:cBhvr>
                                        <p:cTn id="45" dur="664">
                                          <p:stCondLst>
                                            <p:cond delay="664"/>
                                          </p:stCondLst>
                                        </p:cTn>
                                        <p:tgtEl>
                                          <p:spTgt spid="23559"/>
                                        </p:tgtEl>
                                        <p:attrNameLst>
                                          <p:attrName>ppt_y</p:attrName>
                                        </p:attrNameLst>
                                      </p:cBhvr>
                                      <p:tavLst>
                                        <p:tav tm="0" fmla="#ppt_y-sin(pi*$)/9">
                                          <p:val>
                                            <p:fltVal val="0"/>
                                          </p:val>
                                        </p:tav>
                                        <p:tav tm="100000">
                                          <p:val>
                                            <p:fltVal val="1"/>
                                          </p:val>
                                        </p:tav>
                                      </p:tavLst>
                                    </p:anim>
                                    <p:anim calcmode="lin" valueType="num">
                                      <p:cBhvr>
                                        <p:cTn id="46" dur="332">
                                          <p:stCondLst>
                                            <p:cond delay="1324"/>
                                          </p:stCondLst>
                                        </p:cTn>
                                        <p:tgtEl>
                                          <p:spTgt spid="23559"/>
                                        </p:tgtEl>
                                        <p:attrNameLst>
                                          <p:attrName>ppt_y</p:attrName>
                                        </p:attrNameLst>
                                      </p:cBhvr>
                                      <p:tavLst>
                                        <p:tav tm="0" fmla="#ppt_y-sin(pi*$)/27">
                                          <p:val>
                                            <p:fltVal val="0"/>
                                          </p:val>
                                        </p:tav>
                                        <p:tav tm="100000">
                                          <p:val>
                                            <p:fltVal val="1"/>
                                          </p:val>
                                        </p:tav>
                                      </p:tavLst>
                                    </p:anim>
                                    <p:anim calcmode="lin" valueType="num">
                                      <p:cBhvr>
                                        <p:cTn id="47" dur="164">
                                          <p:stCondLst>
                                            <p:cond delay="1656"/>
                                          </p:stCondLst>
                                        </p:cTn>
                                        <p:tgtEl>
                                          <p:spTgt spid="23559"/>
                                        </p:tgtEl>
                                        <p:attrNameLst>
                                          <p:attrName>ppt_y</p:attrName>
                                        </p:attrNameLst>
                                      </p:cBhvr>
                                      <p:tavLst>
                                        <p:tav tm="0" fmla="#ppt_y-sin(pi*$)/81">
                                          <p:val>
                                            <p:fltVal val="0"/>
                                          </p:val>
                                        </p:tav>
                                        <p:tav tm="100000">
                                          <p:val>
                                            <p:fltVal val="1"/>
                                          </p:val>
                                        </p:tav>
                                      </p:tavLst>
                                    </p:anim>
                                    <p:animScale>
                                      <p:cBhvr>
                                        <p:cTn id="48" dur="26">
                                          <p:stCondLst>
                                            <p:cond delay="650"/>
                                          </p:stCondLst>
                                        </p:cTn>
                                        <p:tgtEl>
                                          <p:spTgt spid="23559"/>
                                        </p:tgtEl>
                                      </p:cBhvr>
                                      <p:to x="100000" y="60000"/>
                                    </p:animScale>
                                    <p:animScale>
                                      <p:cBhvr>
                                        <p:cTn id="49" dur="166" decel="50000">
                                          <p:stCondLst>
                                            <p:cond delay="676"/>
                                          </p:stCondLst>
                                        </p:cTn>
                                        <p:tgtEl>
                                          <p:spTgt spid="23559"/>
                                        </p:tgtEl>
                                      </p:cBhvr>
                                      <p:to x="100000" y="100000"/>
                                    </p:animScale>
                                    <p:animScale>
                                      <p:cBhvr>
                                        <p:cTn id="50" dur="26">
                                          <p:stCondLst>
                                            <p:cond delay="1312"/>
                                          </p:stCondLst>
                                        </p:cTn>
                                        <p:tgtEl>
                                          <p:spTgt spid="23559"/>
                                        </p:tgtEl>
                                      </p:cBhvr>
                                      <p:to x="100000" y="80000"/>
                                    </p:animScale>
                                    <p:animScale>
                                      <p:cBhvr>
                                        <p:cTn id="51" dur="166" decel="50000">
                                          <p:stCondLst>
                                            <p:cond delay="1338"/>
                                          </p:stCondLst>
                                        </p:cTn>
                                        <p:tgtEl>
                                          <p:spTgt spid="23559"/>
                                        </p:tgtEl>
                                      </p:cBhvr>
                                      <p:to x="100000" y="100000"/>
                                    </p:animScale>
                                    <p:animScale>
                                      <p:cBhvr>
                                        <p:cTn id="52" dur="26">
                                          <p:stCondLst>
                                            <p:cond delay="1642"/>
                                          </p:stCondLst>
                                        </p:cTn>
                                        <p:tgtEl>
                                          <p:spTgt spid="23559"/>
                                        </p:tgtEl>
                                      </p:cBhvr>
                                      <p:to x="100000" y="90000"/>
                                    </p:animScale>
                                    <p:animScale>
                                      <p:cBhvr>
                                        <p:cTn id="53" dur="166" decel="50000">
                                          <p:stCondLst>
                                            <p:cond delay="1668"/>
                                          </p:stCondLst>
                                        </p:cTn>
                                        <p:tgtEl>
                                          <p:spTgt spid="23559"/>
                                        </p:tgtEl>
                                      </p:cBhvr>
                                      <p:to x="100000" y="100000"/>
                                    </p:animScale>
                                    <p:animScale>
                                      <p:cBhvr>
                                        <p:cTn id="54" dur="26">
                                          <p:stCondLst>
                                            <p:cond delay="1808"/>
                                          </p:stCondLst>
                                        </p:cTn>
                                        <p:tgtEl>
                                          <p:spTgt spid="23559"/>
                                        </p:tgtEl>
                                      </p:cBhvr>
                                      <p:to x="100000" y="95000"/>
                                    </p:animScale>
                                    <p:animScale>
                                      <p:cBhvr>
                                        <p:cTn id="55" dur="166" decel="50000">
                                          <p:stCondLst>
                                            <p:cond delay="1834"/>
                                          </p:stCondLst>
                                        </p:cTn>
                                        <p:tgtEl>
                                          <p:spTgt spid="23559"/>
                                        </p:tgtEl>
                                      </p:cBhvr>
                                      <p:to x="100000" y="100000"/>
                                    </p:animScale>
                                  </p:childTnLst>
                                </p:cTn>
                              </p:par>
                            </p:childTnLst>
                          </p:cTn>
                        </p:par>
                      </p:childTnLst>
                    </p:cTn>
                  </p:par>
                  <p:par>
                    <p:cTn id="56" fill="hold" nodeType="clickPar">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23558"/>
                                        </p:tgtEl>
                                        <p:attrNameLst>
                                          <p:attrName>style.visibility</p:attrName>
                                        </p:attrNameLst>
                                      </p:cBhvr>
                                      <p:to>
                                        <p:strVal val="visible"/>
                                      </p:to>
                                    </p:set>
                                    <p:animEffect transition="in" filter="wipe(down)">
                                      <p:cBhvr>
                                        <p:cTn id="60" dur="580">
                                          <p:stCondLst>
                                            <p:cond delay="0"/>
                                          </p:stCondLst>
                                        </p:cTn>
                                        <p:tgtEl>
                                          <p:spTgt spid="23558"/>
                                        </p:tgtEl>
                                      </p:cBhvr>
                                    </p:animEffect>
                                    <p:anim calcmode="lin" valueType="num">
                                      <p:cBhvr>
                                        <p:cTn id="61" dur="1822">
                                          <p:stCondLst>
                                            <p:cond delay="0"/>
                                          </p:stCondLst>
                                        </p:cTn>
                                        <p:tgtEl>
                                          <p:spTgt spid="23558"/>
                                        </p:tgtEl>
                                        <p:attrNameLst>
                                          <p:attrName>ppt_x</p:attrName>
                                        </p:attrNameLst>
                                      </p:cBhvr>
                                      <p:tavLst>
                                        <p:tav tm="0">
                                          <p:val>
                                            <p:strVal val="#ppt_x-0.25"/>
                                          </p:val>
                                        </p:tav>
                                        <p:tav tm="100000">
                                          <p:val>
                                            <p:strVal val="#ppt_x"/>
                                          </p:val>
                                        </p:tav>
                                      </p:tavLst>
                                    </p:anim>
                                    <p:anim calcmode="lin" valueType="num">
                                      <p:cBhvr>
                                        <p:cTn id="62" dur="664">
                                          <p:stCondLst>
                                            <p:cond delay="0"/>
                                          </p:stCondLst>
                                        </p:cTn>
                                        <p:tgtEl>
                                          <p:spTgt spid="23558"/>
                                        </p:tgtEl>
                                        <p:attrNameLst>
                                          <p:attrName>ppt_y</p:attrName>
                                        </p:attrNameLst>
                                      </p:cBhvr>
                                      <p:tavLst>
                                        <p:tav tm="0" fmla="#ppt_y-sin(pi*$)/3">
                                          <p:val>
                                            <p:fltVal val="0.5"/>
                                          </p:val>
                                        </p:tav>
                                        <p:tav tm="100000">
                                          <p:val>
                                            <p:fltVal val="1"/>
                                          </p:val>
                                        </p:tav>
                                      </p:tavLst>
                                    </p:anim>
                                    <p:anim calcmode="lin" valueType="num">
                                      <p:cBhvr>
                                        <p:cTn id="63" dur="664">
                                          <p:stCondLst>
                                            <p:cond delay="664"/>
                                          </p:stCondLst>
                                        </p:cTn>
                                        <p:tgtEl>
                                          <p:spTgt spid="23558"/>
                                        </p:tgtEl>
                                        <p:attrNameLst>
                                          <p:attrName>ppt_y</p:attrName>
                                        </p:attrNameLst>
                                      </p:cBhvr>
                                      <p:tavLst>
                                        <p:tav tm="0" fmla="#ppt_y-sin(pi*$)/9">
                                          <p:val>
                                            <p:fltVal val="0"/>
                                          </p:val>
                                        </p:tav>
                                        <p:tav tm="100000">
                                          <p:val>
                                            <p:fltVal val="1"/>
                                          </p:val>
                                        </p:tav>
                                      </p:tavLst>
                                    </p:anim>
                                    <p:anim calcmode="lin" valueType="num">
                                      <p:cBhvr>
                                        <p:cTn id="64" dur="332">
                                          <p:stCondLst>
                                            <p:cond delay="1324"/>
                                          </p:stCondLst>
                                        </p:cTn>
                                        <p:tgtEl>
                                          <p:spTgt spid="23558"/>
                                        </p:tgtEl>
                                        <p:attrNameLst>
                                          <p:attrName>ppt_y</p:attrName>
                                        </p:attrNameLst>
                                      </p:cBhvr>
                                      <p:tavLst>
                                        <p:tav tm="0" fmla="#ppt_y-sin(pi*$)/27">
                                          <p:val>
                                            <p:fltVal val="0"/>
                                          </p:val>
                                        </p:tav>
                                        <p:tav tm="100000">
                                          <p:val>
                                            <p:fltVal val="1"/>
                                          </p:val>
                                        </p:tav>
                                      </p:tavLst>
                                    </p:anim>
                                    <p:anim calcmode="lin" valueType="num">
                                      <p:cBhvr>
                                        <p:cTn id="65" dur="164">
                                          <p:stCondLst>
                                            <p:cond delay="1656"/>
                                          </p:stCondLst>
                                        </p:cTn>
                                        <p:tgtEl>
                                          <p:spTgt spid="23558"/>
                                        </p:tgtEl>
                                        <p:attrNameLst>
                                          <p:attrName>ppt_y</p:attrName>
                                        </p:attrNameLst>
                                      </p:cBhvr>
                                      <p:tavLst>
                                        <p:tav tm="0" fmla="#ppt_y-sin(pi*$)/81">
                                          <p:val>
                                            <p:fltVal val="0"/>
                                          </p:val>
                                        </p:tav>
                                        <p:tav tm="100000">
                                          <p:val>
                                            <p:fltVal val="1"/>
                                          </p:val>
                                        </p:tav>
                                      </p:tavLst>
                                    </p:anim>
                                    <p:animScale>
                                      <p:cBhvr>
                                        <p:cTn id="66" dur="26">
                                          <p:stCondLst>
                                            <p:cond delay="650"/>
                                          </p:stCondLst>
                                        </p:cTn>
                                        <p:tgtEl>
                                          <p:spTgt spid="23558"/>
                                        </p:tgtEl>
                                      </p:cBhvr>
                                      <p:to x="100000" y="60000"/>
                                    </p:animScale>
                                    <p:animScale>
                                      <p:cBhvr>
                                        <p:cTn id="67" dur="166" decel="50000">
                                          <p:stCondLst>
                                            <p:cond delay="676"/>
                                          </p:stCondLst>
                                        </p:cTn>
                                        <p:tgtEl>
                                          <p:spTgt spid="23558"/>
                                        </p:tgtEl>
                                      </p:cBhvr>
                                      <p:to x="100000" y="100000"/>
                                    </p:animScale>
                                    <p:animScale>
                                      <p:cBhvr>
                                        <p:cTn id="68" dur="26">
                                          <p:stCondLst>
                                            <p:cond delay="1312"/>
                                          </p:stCondLst>
                                        </p:cTn>
                                        <p:tgtEl>
                                          <p:spTgt spid="23558"/>
                                        </p:tgtEl>
                                      </p:cBhvr>
                                      <p:to x="100000" y="80000"/>
                                    </p:animScale>
                                    <p:animScale>
                                      <p:cBhvr>
                                        <p:cTn id="69" dur="166" decel="50000">
                                          <p:stCondLst>
                                            <p:cond delay="1338"/>
                                          </p:stCondLst>
                                        </p:cTn>
                                        <p:tgtEl>
                                          <p:spTgt spid="23558"/>
                                        </p:tgtEl>
                                      </p:cBhvr>
                                      <p:to x="100000" y="100000"/>
                                    </p:animScale>
                                    <p:animScale>
                                      <p:cBhvr>
                                        <p:cTn id="70" dur="26">
                                          <p:stCondLst>
                                            <p:cond delay="1642"/>
                                          </p:stCondLst>
                                        </p:cTn>
                                        <p:tgtEl>
                                          <p:spTgt spid="23558"/>
                                        </p:tgtEl>
                                      </p:cBhvr>
                                      <p:to x="100000" y="90000"/>
                                    </p:animScale>
                                    <p:animScale>
                                      <p:cBhvr>
                                        <p:cTn id="71" dur="166" decel="50000">
                                          <p:stCondLst>
                                            <p:cond delay="1668"/>
                                          </p:stCondLst>
                                        </p:cTn>
                                        <p:tgtEl>
                                          <p:spTgt spid="23558"/>
                                        </p:tgtEl>
                                      </p:cBhvr>
                                      <p:to x="100000" y="100000"/>
                                    </p:animScale>
                                    <p:animScale>
                                      <p:cBhvr>
                                        <p:cTn id="72" dur="26">
                                          <p:stCondLst>
                                            <p:cond delay="1808"/>
                                          </p:stCondLst>
                                        </p:cTn>
                                        <p:tgtEl>
                                          <p:spTgt spid="23558"/>
                                        </p:tgtEl>
                                      </p:cBhvr>
                                      <p:to x="100000" y="95000"/>
                                    </p:animScale>
                                    <p:animScale>
                                      <p:cBhvr>
                                        <p:cTn id="73" dur="166" decel="50000">
                                          <p:stCondLst>
                                            <p:cond delay="1834"/>
                                          </p:stCondLst>
                                        </p:cTn>
                                        <p:tgtEl>
                                          <p:spTgt spid="23558"/>
                                        </p:tgtEl>
                                      </p:cBhvr>
                                      <p:to x="100000" y="100000"/>
                                    </p:animScale>
                                  </p:childTnLst>
                                </p:cTn>
                              </p:par>
                            </p:childTnLst>
                          </p:cTn>
                        </p:par>
                      </p:childTnLst>
                    </p:cTn>
                  </p:par>
                  <p:par>
                    <p:cTn id="74" fill="hold" nodeType="clickPar">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23561"/>
                                        </p:tgtEl>
                                        <p:attrNameLst>
                                          <p:attrName>style.visibility</p:attrName>
                                        </p:attrNameLst>
                                      </p:cBhvr>
                                      <p:to>
                                        <p:strVal val="visible"/>
                                      </p:to>
                                    </p:set>
                                    <p:animEffect transition="in" filter="fade">
                                      <p:cBhvr>
                                        <p:cTn id="78" dur="1000"/>
                                        <p:tgtEl>
                                          <p:spTgt spid="23561"/>
                                        </p:tgtEl>
                                      </p:cBhvr>
                                    </p:animEffect>
                                    <p:anim calcmode="lin" valueType="num">
                                      <p:cBhvr>
                                        <p:cTn id="79" dur="1000" fill="hold"/>
                                        <p:tgtEl>
                                          <p:spTgt spid="23561"/>
                                        </p:tgtEl>
                                        <p:attrNameLst>
                                          <p:attrName>ppt_x</p:attrName>
                                        </p:attrNameLst>
                                      </p:cBhvr>
                                      <p:tavLst>
                                        <p:tav tm="0">
                                          <p:val>
                                            <p:strVal val="#ppt_x"/>
                                          </p:val>
                                        </p:tav>
                                        <p:tav tm="100000">
                                          <p:val>
                                            <p:strVal val="#ppt_x"/>
                                          </p:val>
                                        </p:tav>
                                      </p:tavLst>
                                    </p:anim>
                                    <p:anim calcmode="lin" valueType="num">
                                      <p:cBhvr>
                                        <p:cTn id="80" dur="1000" fill="hold"/>
                                        <p:tgtEl>
                                          <p:spTgt spid="23561"/>
                                        </p:tgtEl>
                                        <p:attrNameLst>
                                          <p:attrName>ppt_y</p:attrName>
                                        </p:attrNameLst>
                                      </p:cBhvr>
                                      <p:tavLst>
                                        <p:tav tm="0">
                                          <p:val>
                                            <p:strVal val="#ppt_y+.1"/>
                                          </p:val>
                                        </p:tav>
                                        <p:tav tm="100000">
                                          <p:val>
                                            <p:strVal val="#ppt_y"/>
                                          </p:val>
                                        </p:tav>
                                      </p:tavLst>
                                    </p:anim>
                                  </p:childTnLst>
                                </p:cTn>
                              </p:par>
                            </p:childTnLst>
                          </p:cTn>
                        </p:par>
                      </p:childTnLst>
                    </p:cTn>
                  </p:par>
                  <p:par>
                    <p:cTn id="81" fill="hold" nodeType="clickPar">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23560"/>
                                        </p:tgtEl>
                                        <p:attrNameLst>
                                          <p:attrName>style.visibility</p:attrName>
                                        </p:attrNameLst>
                                      </p:cBhvr>
                                      <p:to>
                                        <p:strVal val="visible"/>
                                      </p:to>
                                    </p:set>
                                    <p:animEffect transition="in" filter="wipe(down)">
                                      <p:cBhvr>
                                        <p:cTn id="85" dur="580">
                                          <p:stCondLst>
                                            <p:cond delay="0"/>
                                          </p:stCondLst>
                                        </p:cTn>
                                        <p:tgtEl>
                                          <p:spTgt spid="23560"/>
                                        </p:tgtEl>
                                      </p:cBhvr>
                                    </p:animEffect>
                                    <p:anim calcmode="lin" valueType="num">
                                      <p:cBhvr>
                                        <p:cTn id="86" dur="1822">
                                          <p:stCondLst>
                                            <p:cond delay="0"/>
                                          </p:stCondLst>
                                        </p:cTn>
                                        <p:tgtEl>
                                          <p:spTgt spid="23560"/>
                                        </p:tgtEl>
                                        <p:attrNameLst>
                                          <p:attrName>ppt_x</p:attrName>
                                        </p:attrNameLst>
                                      </p:cBhvr>
                                      <p:tavLst>
                                        <p:tav tm="0">
                                          <p:val>
                                            <p:strVal val="#ppt_x-0.25"/>
                                          </p:val>
                                        </p:tav>
                                        <p:tav tm="100000">
                                          <p:val>
                                            <p:strVal val="#ppt_x"/>
                                          </p:val>
                                        </p:tav>
                                      </p:tavLst>
                                    </p:anim>
                                    <p:anim calcmode="lin" valueType="num">
                                      <p:cBhvr>
                                        <p:cTn id="87" dur="664">
                                          <p:stCondLst>
                                            <p:cond delay="0"/>
                                          </p:stCondLst>
                                        </p:cTn>
                                        <p:tgtEl>
                                          <p:spTgt spid="23560"/>
                                        </p:tgtEl>
                                        <p:attrNameLst>
                                          <p:attrName>ppt_y</p:attrName>
                                        </p:attrNameLst>
                                      </p:cBhvr>
                                      <p:tavLst>
                                        <p:tav tm="0" fmla="#ppt_y-sin(pi*$)/3">
                                          <p:val>
                                            <p:fltVal val="0.5"/>
                                          </p:val>
                                        </p:tav>
                                        <p:tav tm="100000">
                                          <p:val>
                                            <p:fltVal val="1"/>
                                          </p:val>
                                        </p:tav>
                                      </p:tavLst>
                                    </p:anim>
                                    <p:anim calcmode="lin" valueType="num">
                                      <p:cBhvr>
                                        <p:cTn id="88" dur="664">
                                          <p:stCondLst>
                                            <p:cond delay="664"/>
                                          </p:stCondLst>
                                        </p:cTn>
                                        <p:tgtEl>
                                          <p:spTgt spid="23560"/>
                                        </p:tgtEl>
                                        <p:attrNameLst>
                                          <p:attrName>ppt_y</p:attrName>
                                        </p:attrNameLst>
                                      </p:cBhvr>
                                      <p:tavLst>
                                        <p:tav tm="0" fmla="#ppt_y-sin(pi*$)/9">
                                          <p:val>
                                            <p:fltVal val="0"/>
                                          </p:val>
                                        </p:tav>
                                        <p:tav tm="100000">
                                          <p:val>
                                            <p:fltVal val="1"/>
                                          </p:val>
                                        </p:tav>
                                      </p:tavLst>
                                    </p:anim>
                                    <p:anim calcmode="lin" valueType="num">
                                      <p:cBhvr>
                                        <p:cTn id="89" dur="332">
                                          <p:stCondLst>
                                            <p:cond delay="1324"/>
                                          </p:stCondLst>
                                        </p:cTn>
                                        <p:tgtEl>
                                          <p:spTgt spid="23560"/>
                                        </p:tgtEl>
                                        <p:attrNameLst>
                                          <p:attrName>ppt_y</p:attrName>
                                        </p:attrNameLst>
                                      </p:cBhvr>
                                      <p:tavLst>
                                        <p:tav tm="0" fmla="#ppt_y-sin(pi*$)/27">
                                          <p:val>
                                            <p:fltVal val="0"/>
                                          </p:val>
                                        </p:tav>
                                        <p:tav tm="100000">
                                          <p:val>
                                            <p:fltVal val="1"/>
                                          </p:val>
                                        </p:tav>
                                      </p:tavLst>
                                    </p:anim>
                                    <p:anim calcmode="lin" valueType="num">
                                      <p:cBhvr>
                                        <p:cTn id="90" dur="164">
                                          <p:stCondLst>
                                            <p:cond delay="1656"/>
                                          </p:stCondLst>
                                        </p:cTn>
                                        <p:tgtEl>
                                          <p:spTgt spid="23560"/>
                                        </p:tgtEl>
                                        <p:attrNameLst>
                                          <p:attrName>ppt_y</p:attrName>
                                        </p:attrNameLst>
                                      </p:cBhvr>
                                      <p:tavLst>
                                        <p:tav tm="0" fmla="#ppt_y-sin(pi*$)/81">
                                          <p:val>
                                            <p:fltVal val="0"/>
                                          </p:val>
                                        </p:tav>
                                        <p:tav tm="100000">
                                          <p:val>
                                            <p:fltVal val="1"/>
                                          </p:val>
                                        </p:tav>
                                      </p:tavLst>
                                    </p:anim>
                                    <p:animScale>
                                      <p:cBhvr>
                                        <p:cTn id="91" dur="26">
                                          <p:stCondLst>
                                            <p:cond delay="650"/>
                                          </p:stCondLst>
                                        </p:cTn>
                                        <p:tgtEl>
                                          <p:spTgt spid="23560"/>
                                        </p:tgtEl>
                                      </p:cBhvr>
                                      <p:to x="100000" y="60000"/>
                                    </p:animScale>
                                    <p:animScale>
                                      <p:cBhvr>
                                        <p:cTn id="92" dur="166" decel="50000">
                                          <p:stCondLst>
                                            <p:cond delay="676"/>
                                          </p:stCondLst>
                                        </p:cTn>
                                        <p:tgtEl>
                                          <p:spTgt spid="23560"/>
                                        </p:tgtEl>
                                      </p:cBhvr>
                                      <p:to x="100000" y="100000"/>
                                    </p:animScale>
                                    <p:animScale>
                                      <p:cBhvr>
                                        <p:cTn id="93" dur="26">
                                          <p:stCondLst>
                                            <p:cond delay="1312"/>
                                          </p:stCondLst>
                                        </p:cTn>
                                        <p:tgtEl>
                                          <p:spTgt spid="23560"/>
                                        </p:tgtEl>
                                      </p:cBhvr>
                                      <p:to x="100000" y="80000"/>
                                    </p:animScale>
                                    <p:animScale>
                                      <p:cBhvr>
                                        <p:cTn id="94" dur="166" decel="50000">
                                          <p:stCondLst>
                                            <p:cond delay="1338"/>
                                          </p:stCondLst>
                                        </p:cTn>
                                        <p:tgtEl>
                                          <p:spTgt spid="23560"/>
                                        </p:tgtEl>
                                      </p:cBhvr>
                                      <p:to x="100000" y="100000"/>
                                    </p:animScale>
                                    <p:animScale>
                                      <p:cBhvr>
                                        <p:cTn id="95" dur="26">
                                          <p:stCondLst>
                                            <p:cond delay="1642"/>
                                          </p:stCondLst>
                                        </p:cTn>
                                        <p:tgtEl>
                                          <p:spTgt spid="23560"/>
                                        </p:tgtEl>
                                      </p:cBhvr>
                                      <p:to x="100000" y="90000"/>
                                    </p:animScale>
                                    <p:animScale>
                                      <p:cBhvr>
                                        <p:cTn id="96" dur="166" decel="50000">
                                          <p:stCondLst>
                                            <p:cond delay="1668"/>
                                          </p:stCondLst>
                                        </p:cTn>
                                        <p:tgtEl>
                                          <p:spTgt spid="23560"/>
                                        </p:tgtEl>
                                      </p:cBhvr>
                                      <p:to x="100000" y="100000"/>
                                    </p:animScale>
                                    <p:animScale>
                                      <p:cBhvr>
                                        <p:cTn id="97" dur="26">
                                          <p:stCondLst>
                                            <p:cond delay="1808"/>
                                          </p:stCondLst>
                                        </p:cTn>
                                        <p:tgtEl>
                                          <p:spTgt spid="23560"/>
                                        </p:tgtEl>
                                      </p:cBhvr>
                                      <p:to x="100000" y="95000"/>
                                    </p:animScale>
                                    <p:animScale>
                                      <p:cBhvr>
                                        <p:cTn id="98" dur="166" decel="50000">
                                          <p:stCondLst>
                                            <p:cond delay="1834"/>
                                          </p:stCondLst>
                                        </p:cTn>
                                        <p:tgtEl>
                                          <p:spTgt spid="23560"/>
                                        </p:tgtEl>
                                      </p:cBhvr>
                                      <p:to x="100000" y="100000"/>
                                    </p:animScale>
                                  </p:childTnLst>
                                </p:cTn>
                              </p:par>
                            </p:childTnLst>
                          </p:cTn>
                        </p:par>
                      </p:childTnLst>
                    </p:cTn>
                  </p:par>
                  <p:par>
                    <p:cTn id="99" fill="hold" nodeType="clickPar">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65539"/>
                                        </p:tgtEl>
                                        <p:attrNameLst>
                                          <p:attrName>style.visibility</p:attrName>
                                        </p:attrNameLst>
                                      </p:cBhvr>
                                      <p:to>
                                        <p:strVal val="visible"/>
                                      </p:to>
                                    </p:set>
                                    <p:anim calcmode="lin" valueType="num">
                                      <p:cBhvr additive="base">
                                        <p:cTn id="103" dur="500" fill="hold"/>
                                        <p:tgtEl>
                                          <p:spTgt spid="65539"/>
                                        </p:tgtEl>
                                        <p:attrNameLst>
                                          <p:attrName>ppt_x</p:attrName>
                                        </p:attrNameLst>
                                      </p:cBhvr>
                                      <p:tavLst>
                                        <p:tav tm="0">
                                          <p:val>
                                            <p:strVal val="#ppt_x"/>
                                          </p:val>
                                        </p:tav>
                                        <p:tav tm="100000">
                                          <p:val>
                                            <p:strVal val="#ppt_x"/>
                                          </p:val>
                                        </p:tav>
                                      </p:tavLst>
                                    </p:anim>
                                    <p:anim calcmode="lin" valueType="num">
                                      <p:cBhvr additive="base">
                                        <p:cTn id="104" dur="500" fill="hold"/>
                                        <p:tgtEl>
                                          <p:spTgt spid="65539"/>
                                        </p:tgtEl>
                                        <p:attrNameLst>
                                          <p:attrName>ppt_y</p:attrName>
                                        </p:attrNameLst>
                                      </p:cBhvr>
                                      <p:tavLst>
                                        <p:tav tm="0">
                                          <p:val>
                                            <p:strVal val="1+#ppt_h/2"/>
                                          </p:val>
                                        </p:tav>
                                        <p:tav tm="100000">
                                          <p:val>
                                            <p:strVal val="#ppt_y"/>
                                          </p:val>
                                        </p:tav>
                                      </p:tavLst>
                                    </p:anim>
                                  </p:childTnLst>
                                </p:cTn>
                              </p:par>
                            </p:childTnLst>
                          </p:cTn>
                        </p:par>
                      </p:childTnLst>
                    </p:cTn>
                  </p:par>
                  <p:par>
                    <p:cTn id="105" fill="hold" nodeType="clickPar">
                      <p:stCondLst>
                        <p:cond delay="indefinite"/>
                      </p:stCondLst>
                      <p:childTnLst>
                        <p:par>
                          <p:cTn id="106" fill="hold">
                            <p:stCondLst>
                              <p:cond delay="0"/>
                            </p:stCondLst>
                            <p:childTnLst>
                              <p:par>
                                <p:cTn id="107" presetID="23" presetClass="entr" presetSubtype="16" fill="hold" grpId="0" nodeType="clickEffect">
                                  <p:stCondLst>
                                    <p:cond delay="0"/>
                                  </p:stCondLst>
                                  <p:childTnLst>
                                    <p:set>
                                      <p:cBhvr>
                                        <p:cTn id="108" dur="1" fill="hold">
                                          <p:stCondLst>
                                            <p:cond delay="0"/>
                                          </p:stCondLst>
                                        </p:cTn>
                                        <p:tgtEl>
                                          <p:spTgt spid="65540"/>
                                        </p:tgtEl>
                                        <p:attrNameLst>
                                          <p:attrName>style.visibility</p:attrName>
                                        </p:attrNameLst>
                                      </p:cBhvr>
                                      <p:to>
                                        <p:strVal val="visible"/>
                                      </p:to>
                                    </p:set>
                                    <p:anim calcmode="lin" valueType="num">
                                      <p:cBhvr>
                                        <p:cTn id="109" dur="500" fill="hold"/>
                                        <p:tgtEl>
                                          <p:spTgt spid="65540"/>
                                        </p:tgtEl>
                                        <p:attrNameLst>
                                          <p:attrName>ppt_w</p:attrName>
                                        </p:attrNameLst>
                                      </p:cBhvr>
                                      <p:tavLst>
                                        <p:tav tm="0">
                                          <p:val>
                                            <p:fltVal val="0"/>
                                          </p:val>
                                        </p:tav>
                                        <p:tav tm="100000">
                                          <p:val>
                                            <p:strVal val="#ppt_w"/>
                                          </p:val>
                                        </p:tav>
                                      </p:tavLst>
                                    </p:anim>
                                    <p:anim calcmode="lin" valueType="num">
                                      <p:cBhvr>
                                        <p:cTn id="110" dur="500" fill="hold"/>
                                        <p:tgtEl>
                                          <p:spTgt spid="6554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1" animBg="1"/>
      <p:bldP spid="23557" grpId="0" animBg="1"/>
      <p:bldP spid="23558" grpId="0" animBg="1"/>
      <p:bldP spid="23559" grpId="0" animBg="1"/>
      <p:bldP spid="23560" grpId="0" animBg="1"/>
      <p:bldP spid="23561" grpId="0" animBg="1"/>
      <p:bldP spid="65539" grpId="0" animBg="1"/>
      <p:bldP spid="65540" grpId="0" animBg="1"/>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1271270" y="908685"/>
            <a:ext cx="9916160" cy="4810125"/>
          </a:xfrm>
          <a:prstGeom prst="rect">
            <a:avLst/>
          </a:prstGeom>
          <a:noFill/>
        </p:spPr>
        <p:txBody>
          <a:bodyPr wrap="square" rtlCol="0" anchor="t">
            <a:spAutoFit/>
          </a:bodyPr>
          <a:lstStyle/>
          <a:p>
            <a:pPr latinLnBrk="0">
              <a:lnSpc>
                <a:spcPct val="130000"/>
              </a:lnSpc>
              <a:buNone/>
            </a:pPr>
            <a:r>
              <a:rPr lang="zh-CN" altLang="en-US" sz="4000" b="1">
                <a:sym typeface="Arial" panose="020b0604020202020204" pitchFamily="34" charset="0"/>
              </a:rPr>
              <a:t> </a:t>
            </a:r>
            <a:r>
              <a:rPr lang="zh-CN" altLang="en-US" sz="2800" b="1">
                <a:latin typeface="华文中宋" panose="02010600040101010101" charset="-122"/>
                <a:ea typeface="华文中宋" panose="02010600040101010101" charset="-122"/>
                <a:cs typeface="华文中宋" panose="02010600040101010101" charset="-122"/>
                <a:sym typeface="+mn-ea"/>
              </a:rPr>
              <a:t>这一章主要描写什么？    </a:t>
            </a:r>
            <a:endParaRPr lang="zh-CN" altLang="en-US" sz="2800" b="1">
              <a:latin typeface="华文中宋" panose="02010600040101010101" charset="-122"/>
              <a:ea typeface="华文中宋" panose="02010600040101010101" charset="-122"/>
              <a:cs typeface="华文中宋" panose="02010600040101010101" charset="-122"/>
            </a:endParaRPr>
          </a:p>
          <a:p>
            <a:pPr latinLnBrk="0">
              <a:lnSpc>
                <a:spcPct val="130000"/>
              </a:lnSpc>
              <a:buNone/>
            </a:pPr>
            <a:r>
              <a:rPr lang="zh-CN" altLang="en-US" sz="2800" b="1">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mn-ea"/>
              </a:rPr>
              <a:t>男女恋人约会的场景</a:t>
            </a:r>
            <a:r>
              <a:rPr lang="zh-CN" altLang="en-US" sz="2800" b="1">
                <a:latin typeface="华文新魏" panose="02010800040101010101" pitchFamily="2" charset="-122"/>
                <a:ea typeface="华文新魏" panose="02010800040101010101" pitchFamily="2" charset="-122"/>
                <a:cs typeface="华文新魏" panose="02010800040101010101" pitchFamily="2" charset="-122"/>
                <a:sym typeface="+mn-ea"/>
              </a:rPr>
              <a:t> 。  </a:t>
            </a:r>
            <a:endParaRPr lang="zh-CN" altLang="en-US" sz="2800" b="1">
              <a:latin typeface="华文新魏" panose="02010800040101010101" pitchFamily="2" charset="-122"/>
              <a:ea typeface="华文新魏" panose="02010800040101010101" pitchFamily="2" charset="-122"/>
              <a:cs typeface="华文新魏" panose="02010800040101010101" pitchFamily="2" charset="-122"/>
            </a:endParaRPr>
          </a:p>
          <a:p>
            <a:pPr algn="l" latinLnBrk="0">
              <a:lnSpc>
                <a:spcPct val="130000"/>
              </a:lnSpc>
              <a:buNone/>
            </a:pPr>
            <a:r>
              <a:rPr lang="zh-CN" altLang="en-US" sz="2800" b="1">
                <a:latin typeface="华文中宋" panose="02010600040101010101" charset="-122"/>
                <a:ea typeface="华文中宋" panose="02010600040101010101" charset="-122"/>
                <a:cs typeface="华文中宋" panose="02010600040101010101" charset="-122"/>
                <a:sym typeface="+mn-ea"/>
              </a:rPr>
              <a:t>哪些字词交待地点人物？  </a:t>
            </a:r>
            <a:endParaRPr lang="zh-CN" altLang="en-US" sz="2800" b="1">
              <a:latin typeface="华文中宋" panose="02010600040101010101" charset="-122"/>
              <a:ea typeface="华文中宋" panose="02010600040101010101" charset="-122"/>
              <a:cs typeface="华文中宋" panose="02010600040101010101" charset="-122"/>
            </a:endParaRPr>
          </a:p>
          <a:p>
            <a:pPr algn="l" latinLnBrk="0">
              <a:lnSpc>
                <a:spcPct val="130000"/>
              </a:lnSpc>
              <a:buNone/>
            </a:pPr>
            <a:r>
              <a:rPr lang="zh-CN" altLang="en-US" sz="2800" b="1">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Arial" panose="020b0604020202020204" pitchFamily="34" charset="0"/>
              </a:rPr>
              <a:t>“静女其姝，俟我于城隅” （城墙上的角楼）</a:t>
            </a:r>
            <a:r>
              <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mn-ea"/>
              </a:rPr>
              <a:t> </a:t>
            </a:r>
            <a:endPar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endParaRPr>
          </a:p>
          <a:p>
            <a:pPr algn="l" latinLnBrk="0">
              <a:lnSpc>
                <a:spcPct val="130000"/>
              </a:lnSpc>
              <a:buNone/>
            </a:pPr>
            <a:r>
              <a:rPr lang="zh-CN" altLang="en-US" sz="2800" b="1">
                <a:latin typeface="华文中宋" panose="02010600040101010101" charset="-122"/>
                <a:ea typeface="华文中宋" panose="02010600040101010101" charset="-122"/>
                <a:cs typeface="华文中宋" panose="02010600040101010101" charset="-122"/>
                <a:sym typeface="+mn-ea"/>
              </a:rPr>
              <a:t>“爱而不见，搔首踟蹰” 刻画出男女主人公怎样的形象及男主人公什么样的心情？ </a:t>
            </a:r>
            <a:endParaRPr lang="zh-CN" altLang="en-US" sz="2800" b="1">
              <a:latin typeface="华文中宋" panose="02010600040101010101" charset="-122"/>
              <a:ea typeface="华文中宋" panose="02010600040101010101" charset="-122"/>
              <a:cs typeface="华文中宋" panose="02010600040101010101" charset="-122"/>
            </a:endParaRPr>
          </a:p>
          <a:p>
            <a:pPr algn="l" latinLnBrk="0">
              <a:lnSpc>
                <a:spcPct val="130000"/>
              </a:lnSpc>
              <a:buNone/>
            </a:pPr>
            <a:r>
              <a:rPr lang="zh-CN" altLang="en-US" sz="2800" b="1">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Arial" panose="020b0604020202020204" pitchFamily="34" charset="0"/>
              </a:rPr>
              <a:t>少女天真活泼、调皮可爱的情态；</a:t>
            </a:r>
            <a:endPar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Arial" panose="020b0604020202020204" pitchFamily="34" charset="0"/>
            </a:endParaRPr>
          </a:p>
          <a:p>
            <a:pPr algn="l" latinLnBrk="0">
              <a:lnSpc>
                <a:spcPct val="130000"/>
              </a:lnSpc>
              <a:buNone/>
            </a:pPr>
            <a:r>
              <a:rPr lang="zh-CN" altLang="en-US" sz="2800" b="1">
                <a:solidFill>
                  <a:srgbClr val="FF0000"/>
                </a:solidFill>
                <a:latin typeface="华文新魏" panose="02010800040101010101" pitchFamily="2" charset="-122"/>
                <a:ea typeface="华文新魏" panose="02010800040101010101" pitchFamily="2" charset="-122"/>
                <a:cs typeface="华文新魏" panose="02010800040101010101" pitchFamily="2" charset="-122"/>
                <a:sym typeface="Arial" panose="020b0604020202020204" pitchFamily="34" charset="0"/>
              </a:rPr>
              <a:t>   “我”的憨厚、真诚。</a:t>
            </a:r>
            <a:r>
              <a:rPr lang="zh-CN" altLang="en-US" sz="2800" b="1">
                <a:solidFill>
                  <a:srgbClr val="0000FF"/>
                </a:solidFill>
                <a:latin typeface="华文新魏" panose="02010800040101010101" pitchFamily="2" charset="-122"/>
                <a:ea typeface="华文新魏" panose="02010800040101010101" pitchFamily="2" charset="-122"/>
                <a:cs typeface="华文新魏" panose="02010800040101010101" pitchFamily="2" charset="-122"/>
                <a:sym typeface="Arial" panose="020b0604020202020204" pitchFamily="34" charset="0"/>
              </a:rPr>
              <a:t>未见恋人的焦灼、忧虑的心情 。</a:t>
            </a:r>
            <a:endParaRPr lang="zh-CN" altLang="en-US" sz="2800" b="1">
              <a:solidFill>
                <a:srgbClr val="0000FF"/>
              </a:solidFill>
              <a:latin typeface="华文新魏" panose="02010800040101010101" pitchFamily="2" charset="-122"/>
              <a:ea typeface="华文新魏" panose="02010800040101010101" pitchFamily="2" charset="-122"/>
              <a:cs typeface="华文新魏" panose="02010800040101010101" pitchFamily="2" charset="-122"/>
              <a:sym typeface="Arial" panose="020b0604020202020204" pitchFamily="34" charset="0"/>
            </a:endParaRPr>
          </a:p>
        </p:txBody>
      </p:sp>
      <p:cxnSp>
        <p:nvCxnSpPr>
          <p:cNvPr id="3" name="直接连接符 2"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4" name="组合 3" title=""/>
          <p:cNvGrpSpPr/>
          <p:nvPr/>
        </p:nvGrpSpPr>
        <p:grpSpPr>
          <a:xfrm>
            <a:off x="317500" y="290830"/>
            <a:ext cx="562610" cy="513080"/>
            <a:chOff x="2121873" y="1511588"/>
            <a:chExt cx="445481" cy="469613"/>
          </a:xfrm>
          <a:solidFill>
            <a:schemeClr val="accent5"/>
          </a:solidFill>
        </p:grpSpPr>
        <p:sp>
          <p:nvSpPr>
            <p:cNvPr id="5" name="矩形 4"/>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 name="矩形 5"/>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0" name="文本框 9"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文本研读</a:t>
            </a:r>
            <a:endParaRPr lang="zh-CN" altLang="en-US" sz="2800" b="1">
              <a:solidFill>
                <a:schemeClr val="tx1"/>
              </a:solidFill>
              <a:latin typeface="华文中宋" panose="02010600040101010101" charset="-122"/>
              <a:ea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4579" name="文本占位符 24578" title=""/>
          <p:cNvSpPr>
            <a:spLocks noGrp="1"/>
          </p:cNvSpPr>
          <p:nvPr>
            <p:custDataLst>
              <p:tags r:id="rId2"/>
            </p:custDataLst>
          </p:nvPr>
        </p:nvSpPr>
        <p:spPr>
          <a:xfrm>
            <a:off x="1630998" y="1340168"/>
            <a:ext cx="8229600" cy="4525962"/>
          </a:xfrm>
        </p:spPr>
        <p:txBody>
          <a:bodyPr/>
          <a:lstStyle>
            <a:lvl1pPr marL="457200" indent="-457200" algn="l" defTabSz="1219200" eaLnBrk="0" fontAlgn="base" hangingPunct="0">
              <a:lnSpc>
                <a:spcPct val="100000"/>
              </a:lnSpc>
              <a:spcBef>
                <a:spcPts val="130"/>
              </a:spcBef>
              <a:spcAft>
                <a:spcPct val="0"/>
              </a:spcAft>
              <a:buClrTx/>
              <a:buSzTx/>
              <a:buFontTx/>
              <a:buChar char="•"/>
              <a:defRPr sz="4265" b="0" i="0" u="none" baseline="0">
                <a:solidFill>
                  <a:schemeClr val="tx1"/>
                </a:solidFill>
                <a:effectLst/>
                <a:latin typeface="Arial"/>
                <a:ea typeface="宋体" panose="02010600030101010101" pitchFamily="2" charset="-122"/>
              </a:defRPr>
            </a:lvl1pPr>
            <a:lvl2pPr marL="990600" indent="-381000" algn="l" defTabSz="1219200" eaLnBrk="0" fontAlgn="base" hangingPunct="0">
              <a:lnSpc>
                <a:spcPct val="100000"/>
              </a:lnSpc>
              <a:spcBef>
                <a:spcPts val="130"/>
              </a:spcBef>
              <a:spcAft>
                <a:spcPct val="0"/>
              </a:spcAft>
              <a:buClrTx/>
              <a:buSzTx/>
              <a:buFontTx/>
              <a:buChar char="–"/>
              <a:defRPr sz="3735" b="0" i="0" u="none" baseline="0">
                <a:solidFill>
                  <a:schemeClr val="tx1"/>
                </a:solidFill>
                <a:effectLst/>
                <a:latin typeface="Arial"/>
                <a:ea typeface="宋体" panose="02010600030101010101" pitchFamily="2" charset="-122"/>
              </a:defRPr>
            </a:lvl2pPr>
            <a:lvl3pPr marL="1524000" indent="-304800" algn="l" defTabSz="1219200" eaLnBrk="0" fontAlgn="base" hangingPunct="0">
              <a:lnSpc>
                <a:spcPct val="100000"/>
              </a:lnSpc>
              <a:spcBef>
                <a:spcPts val="130"/>
              </a:spcBef>
              <a:spcAft>
                <a:spcPct val="0"/>
              </a:spcAft>
              <a:buClrTx/>
              <a:buSzTx/>
              <a:buFontTx/>
              <a:buChar char="•"/>
              <a:defRPr sz="3200" b="0" i="0" u="none" baseline="0">
                <a:solidFill>
                  <a:schemeClr val="tx1"/>
                </a:solidFill>
                <a:effectLst/>
                <a:latin typeface="Arial"/>
                <a:ea typeface="宋体" panose="02010600030101010101" pitchFamily="2" charset="-122"/>
              </a:defRPr>
            </a:lvl3pPr>
            <a:lvl4pPr marL="2133600" indent="-304800" algn="l" defTabSz="1219200" eaLnBrk="0" fontAlgn="base" hangingPunct="0">
              <a:lnSpc>
                <a:spcPct val="100000"/>
              </a:lnSpc>
              <a:spcBef>
                <a:spcPts val="130"/>
              </a:spcBef>
              <a:spcAft>
                <a:spcPct val="0"/>
              </a:spcAft>
              <a:buClrTx/>
              <a:buSzTx/>
              <a:buFontTx/>
              <a:buChar char="–"/>
              <a:defRPr sz="2665" b="0" i="0" u="none" baseline="0">
                <a:solidFill>
                  <a:schemeClr val="tx1"/>
                </a:solidFill>
                <a:effectLst/>
                <a:latin typeface="Arial"/>
                <a:ea typeface="宋体" panose="02010600030101010101" pitchFamily="2" charset="-122"/>
              </a:defRPr>
            </a:lvl4pPr>
            <a:lvl5pPr marL="2743200" indent="-304800" algn="l" defTabSz="1219200" eaLnBrk="0" fontAlgn="base" hangingPunct="0">
              <a:lnSpc>
                <a:spcPct val="100000"/>
              </a:lnSpc>
              <a:spcBef>
                <a:spcPts val="130"/>
              </a:spcBef>
              <a:spcAft>
                <a:spcPct val="0"/>
              </a:spcAft>
              <a:buClrTx/>
              <a:buSzTx/>
              <a:buFontTx/>
              <a:buChar char="»"/>
              <a:defRPr sz="2665" b="0" i="0" u="none" baseline="0">
                <a:solidFill>
                  <a:schemeClr val="tx1"/>
                </a:solidFill>
                <a:effectLst/>
                <a:latin typeface="Arial"/>
                <a:ea typeface="宋体" panose="02010600030101010101" pitchFamily="2" charset="-122"/>
              </a:defRPr>
            </a:lvl5pPr>
          </a:lstStyle>
          <a:p>
            <a:pPr>
              <a:lnSpc>
                <a:spcPct val="80000"/>
              </a:lnSpc>
            </a:pPr>
            <a:endParaRPr lang="zh-CN" altLang="en-US" b="1"/>
          </a:p>
          <a:p>
            <a:pPr marL="0" indent="0">
              <a:lnSpc>
                <a:spcPct val="80000"/>
              </a:lnSpc>
              <a:buNone/>
            </a:pPr>
            <a:r>
              <a:rPr lang="zh-CN" altLang="en-US" sz="3600" b="1">
                <a:ea typeface="微软雅黑" panose="020b0503020204020204" charset="-122"/>
              </a:rPr>
              <a:t>静女其</a:t>
            </a:r>
            <a:r>
              <a:rPr lang="zh-CN" altLang="en-US" sz="3600" b="1">
                <a:solidFill>
                  <a:srgbClr val="FF0000"/>
                </a:solidFill>
                <a:ea typeface="微软雅黑" panose="020b0503020204020204" charset="-122"/>
              </a:rPr>
              <a:t>娈</a:t>
            </a:r>
            <a:r>
              <a:rPr lang="zh-CN" altLang="en-US" sz="3600" b="1">
                <a:ea typeface="微软雅黑" panose="020b0503020204020204" charset="-122"/>
              </a:rPr>
              <a:t>，</a:t>
            </a:r>
            <a:r>
              <a:rPr lang="zh-CN" altLang="en-US" sz="3600" b="1">
                <a:solidFill>
                  <a:srgbClr val="FF0000"/>
                </a:solidFill>
                <a:ea typeface="微软雅黑" panose="020b0503020204020204" charset="-122"/>
              </a:rPr>
              <a:t>贻 </a:t>
            </a:r>
            <a:r>
              <a:rPr lang="zh-CN" altLang="en-US" sz="3600" b="1">
                <a:ea typeface="微软雅黑" panose="020b0503020204020204" charset="-122"/>
              </a:rPr>
              <a:t>我 </a:t>
            </a:r>
            <a:r>
              <a:rPr lang="zh-CN" altLang="en-US" sz="3600" b="1">
                <a:solidFill>
                  <a:srgbClr val="FF0000"/>
                </a:solidFill>
                <a:ea typeface="微软雅黑" panose="020b0503020204020204" charset="-122"/>
              </a:rPr>
              <a:t>彤 </a:t>
            </a:r>
            <a:r>
              <a:rPr lang="zh-CN" altLang="en-US" sz="3600" b="1">
                <a:ea typeface="微软雅黑" panose="020b0503020204020204" charset="-122"/>
              </a:rPr>
              <a:t>管。</a:t>
            </a:r>
            <a:endParaRPr lang="zh-CN" altLang="en-US" sz="3600" b="1">
              <a:ea typeface="微软雅黑" panose="020b0503020204020204" charset="-122"/>
            </a:endParaRPr>
          </a:p>
          <a:p>
            <a:pPr>
              <a:lnSpc>
                <a:spcPct val="80000"/>
              </a:lnSpc>
            </a:pPr>
            <a:endParaRPr lang="zh-CN" altLang="en-US" sz="3600" b="1">
              <a:ea typeface="微软雅黑" panose="020b0503020204020204" charset="-122"/>
            </a:endParaRPr>
          </a:p>
          <a:p>
            <a:pPr>
              <a:lnSpc>
                <a:spcPct val="80000"/>
              </a:lnSpc>
            </a:pPr>
            <a:endParaRPr lang="zh-CN" altLang="en-US" sz="3600" b="1">
              <a:ea typeface="微软雅黑" panose="020b0503020204020204" charset="-122"/>
            </a:endParaRPr>
          </a:p>
          <a:p>
            <a:pPr>
              <a:lnSpc>
                <a:spcPct val="80000"/>
              </a:lnSpc>
            </a:pPr>
            <a:endParaRPr lang="zh-CN" altLang="en-US" sz="3600" b="1">
              <a:ea typeface="微软雅黑" panose="020b0503020204020204" charset="-122"/>
            </a:endParaRPr>
          </a:p>
          <a:p>
            <a:pPr marL="0" indent="0">
              <a:lnSpc>
                <a:spcPct val="80000"/>
              </a:lnSpc>
              <a:buNone/>
            </a:pPr>
            <a:r>
              <a:rPr lang="zh-CN" altLang="en-US" sz="3600" b="1">
                <a:ea typeface="微软雅黑" panose="020b0503020204020204" charset="-122"/>
              </a:rPr>
              <a:t>彤管有</a:t>
            </a:r>
            <a:r>
              <a:rPr lang="zh-CN" altLang="en-US" sz="3600" b="1">
                <a:solidFill>
                  <a:srgbClr val="FF0000"/>
                </a:solidFill>
                <a:ea typeface="微软雅黑" panose="020b0503020204020204" charset="-122"/>
              </a:rPr>
              <a:t>炜</a:t>
            </a:r>
            <a:r>
              <a:rPr lang="zh-CN" altLang="en-US" sz="3600" b="1">
                <a:ea typeface="微软雅黑" panose="020b0503020204020204" charset="-122"/>
              </a:rPr>
              <a:t>，</a:t>
            </a:r>
            <a:r>
              <a:rPr lang="zh-CN" altLang="en-US" sz="3600" b="1">
                <a:solidFill>
                  <a:srgbClr val="FF0000"/>
                </a:solidFill>
                <a:ea typeface="微软雅黑" panose="020b0503020204020204" charset="-122"/>
              </a:rPr>
              <a:t>说    怿   女 </a:t>
            </a:r>
            <a:r>
              <a:rPr lang="zh-CN" altLang="en-US" sz="3600" b="1">
                <a:ea typeface="微软雅黑" panose="020b0503020204020204" charset="-122"/>
              </a:rPr>
              <a:t>美。</a:t>
            </a:r>
            <a:endParaRPr lang="zh-CN" altLang="en-US" sz="3600" b="1">
              <a:ea typeface="微软雅黑" panose="020b0503020204020204" charset="-122"/>
            </a:endParaRPr>
          </a:p>
          <a:p>
            <a:endParaRPr lang="zh-CN" altLang="en-US" sz="3600" b="1">
              <a:ea typeface="微软雅黑" panose="020b0503020204020204" charset="-122"/>
            </a:endParaRPr>
          </a:p>
        </p:txBody>
      </p:sp>
      <p:cxnSp>
        <p:nvCxnSpPr>
          <p:cNvPr id="7" name="直接连接符 6" title=""/>
          <p:cNvCxnSpPr/>
          <p:nvPr>
            <p:custDataLst>
              <p:tags r:id="rId3"/>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4"/>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5"/>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6"/>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文本研读</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24580" name="矩形标注 24579" title=""/>
          <p:cNvSpPr/>
          <p:nvPr>
            <p:custDataLst>
              <p:tags r:id="rId7"/>
            </p:custDataLst>
          </p:nvPr>
        </p:nvSpPr>
        <p:spPr>
          <a:xfrm>
            <a:off x="1415415" y="1052830"/>
            <a:ext cx="2305050" cy="524510"/>
          </a:xfrm>
          <a:prstGeom prst="wedgeRectCallout">
            <a:avLst>
              <a:gd name="adj1" fmla="val 33676"/>
              <a:gd name="adj2" fmla="val 97106"/>
            </a:avLst>
          </a:prstGeom>
          <a:noFill/>
          <a:ln w="9525" cap="flat" cmpd="sng">
            <a:solidFill>
              <a:schemeClr val="tx1"/>
            </a:solidFill>
            <a:prstDash val="solid"/>
            <a:miter/>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luán</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，美好</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4581" name="矩形标注 24580" title=""/>
          <p:cNvSpPr/>
          <p:nvPr>
            <p:custDataLst>
              <p:tags r:id="rId8"/>
            </p:custDataLst>
          </p:nvPr>
        </p:nvSpPr>
        <p:spPr>
          <a:xfrm flipH="1" flipV="1">
            <a:off x="3863975" y="1122045"/>
            <a:ext cx="1873250" cy="525145"/>
          </a:xfrm>
          <a:prstGeom prst="wedgeRectCallout">
            <a:avLst>
              <a:gd name="adj1" fmla="val 21440"/>
              <a:gd name="adj2" fmla="val -80579"/>
            </a:avLst>
          </a:prstGeom>
          <a:noFill/>
          <a:ln w="9525" cap="flat" cmpd="sng">
            <a:solidFill>
              <a:schemeClr val="tx1"/>
            </a:solidFill>
            <a:prstDash val="solid"/>
            <a:miter/>
            <a:headEnd type="none" w="med" len="med"/>
            <a:tailEnd type="none" w="med" len="med"/>
          </a:ln>
        </p:spPr>
        <p:txBody>
          <a:bodyPr rot="10800000"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yí</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，赠送</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endParaRPr>
          </a:p>
        </p:txBody>
      </p:sp>
      <p:sp>
        <p:nvSpPr>
          <p:cNvPr id="24582" name="矩形标注 24581" title=""/>
          <p:cNvSpPr/>
          <p:nvPr>
            <p:custDataLst>
              <p:tags r:id="rId9"/>
            </p:custDataLst>
          </p:nvPr>
        </p:nvSpPr>
        <p:spPr>
          <a:xfrm>
            <a:off x="3359150" y="2853055"/>
            <a:ext cx="2160270" cy="539115"/>
          </a:xfrm>
          <a:prstGeom prst="wedgeRectCallout">
            <a:avLst>
              <a:gd name="adj1" fmla="val -11287"/>
              <a:gd name="adj2" fmla="val 89458"/>
            </a:avLst>
          </a:prstGeom>
          <a:noFill/>
          <a:ln w="9525" cap="flat" cmpd="sng">
            <a:solidFill>
              <a:schemeClr val="tx1"/>
            </a:solidFill>
            <a:prstDash val="solid"/>
            <a:bevel/>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通“悦”，</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高兴</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4583" name="矩形标注 24582" title=""/>
          <p:cNvSpPr/>
          <p:nvPr>
            <p:custDataLst>
              <p:tags r:id="rId10"/>
            </p:custDataLst>
          </p:nvPr>
        </p:nvSpPr>
        <p:spPr>
          <a:xfrm>
            <a:off x="5880100" y="1122045"/>
            <a:ext cx="2230120" cy="524510"/>
          </a:xfrm>
          <a:prstGeom prst="wedgeRectCallout">
            <a:avLst>
              <a:gd name="adj1" fmla="val -65802"/>
              <a:gd name="adj2" fmla="val 85472"/>
            </a:avLst>
          </a:prstGeom>
          <a:noFill/>
          <a:ln w="9525" cap="flat" cmpd="sng">
            <a:solidFill>
              <a:schemeClr val="tx1"/>
            </a:solidFill>
            <a:prstDash val="solid"/>
            <a:bevel/>
            <a:headEnd type="none" w="med" len="med"/>
            <a:tailEnd type="none" w="med" len="med"/>
          </a:ln>
        </p:spPr>
        <p:txBody>
          <a:bodyPr wrap="none" anchor="ctr" anchorCtr="0"/>
          <a:lstStyle/>
          <a:p>
            <a:pPr algn="ct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tóng</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，深红色）</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endParaRPr>
          </a:p>
        </p:txBody>
      </p:sp>
      <p:sp>
        <p:nvSpPr>
          <p:cNvPr id="24584" name="矩形标注 24583" title=""/>
          <p:cNvSpPr/>
          <p:nvPr>
            <p:custDataLst>
              <p:tags r:id="rId11"/>
            </p:custDataLst>
          </p:nvPr>
        </p:nvSpPr>
        <p:spPr>
          <a:xfrm>
            <a:off x="5520055" y="2853055"/>
            <a:ext cx="5811520" cy="525780"/>
          </a:xfrm>
          <a:prstGeom prst="wedgeRectCallout">
            <a:avLst>
              <a:gd name="adj1" fmla="val -37117"/>
              <a:gd name="adj2" fmla="val 98067"/>
            </a:avLst>
          </a:prstGeom>
          <a:noFill/>
          <a:ln w="9525" cap="flat" cmpd="sng">
            <a:solidFill>
              <a:schemeClr val="tx1"/>
            </a:solidFill>
            <a:prstDash val="solid"/>
            <a:bevel/>
            <a:headEnd type="none" w="med" len="med"/>
            <a:tailEnd type="none" w="med" len="med"/>
          </a:ln>
        </p:spPr>
        <p:txBody>
          <a:bodyPr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rǔ</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，通“汝”，你，</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此处指“彤管”。</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 </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4585" name="矩形标注 24584" title=""/>
          <p:cNvSpPr/>
          <p:nvPr>
            <p:custDataLst>
              <p:tags r:id="rId12"/>
            </p:custDataLst>
          </p:nvPr>
        </p:nvSpPr>
        <p:spPr>
          <a:xfrm flipH="1" flipV="1">
            <a:off x="839470" y="2840990"/>
            <a:ext cx="2519680" cy="547370"/>
          </a:xfrm>
          <a:prstGeom prst="wedgeRectCallout">
            <a:avLst>
              <a:gd name="adj1" fmla="val -43574"/>
              <a:gd name="adj2" fmla="val -89366"/>
            </a:avLst>
          </a:prstGeom>
          <a:noFill/>
          <a:ln w="9525" cap="flat" cmpd="sng">
            <a:solidFill>
              <a:schemeClr val="tx1"/>
            </a:solidFill>
            <a:prstDash val="solid"/>
            <a:bevel/>
            <a:headEnd type="none" w="med" len="med"/>
            <a:tailEnd type="none" w="med" len="med"/>
          </a:ln>
        </p:spPr>
        <p:txBody>
          <a:bodyPr rot="10800000"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a:t>
            </a:r>
            <a:r>
              <a:rPr lang="en-US" altLang="zh-CN" sz="2400" b="1" err="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wěi</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，红而有光</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rPr>
              <a:t>） </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endParaRPr>
          </a:p>
        </p:txBody>
      </p:sp>
      <p:sp>
        <p:nvSpPr>
          <p:cNvPr id="24586" name="矩形标注 24585" title=""/>
          <p:cNvSpPr/>
          <p:nvPr>
            <p:custDataLst>
              <p:tags r:id="rId13"/>
            </p:custDataLst>
          </p:nvPr>
        </p:nvSpPr>
        <p:spPr>
          <a:xfrm flipH="1" flipV="1">
            <a:off x="3431540" y="4221480"/>
            <a:ext cx="1800225" cy="524510"/>
          </a:xfrm>
          <a:prstGeom prst="wedgeRectCallout">
            <a:avLst>
              <a:gd name="adj1" fmla="val -40758"/>
              <a:gd name="adj2" fmla="val 66707"/>
            </a:avLst>
          </a:prstGeom>
          <a:noFill/>
          <a:ln w="9525" cap="flat" cmpd="sng">
            <a:solidFill>
              <a:schemeClr val="tx1"/>
            </a:solidFill>
            <a:prstDash val="solid"/>
            <a:bevel/>
            <a:headEnd type="none" w="med" len="med"/>
            <a:tailEnd type="none" w="med" len="med"/>
          </a:ln>
        </p:spPr>
        <p:txBody>
          <a:bodyPr rot="10800000" wrap="none" anchor="ctr" anchorCtr="0"/>
          <a:lstStyle/>
          <a:p>
            <a:pPr algn="ct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a:t>
            </a:r>
            <a:r>
              <a:rPr lang="en-US" altLang="zh-CN"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yì</a:t>
            </a:r>
            <a:r>
              <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rPr>
              <a:t>，喜爱）</a:t>
            </a:r>
            <a:endParaRPr lang="zh-CN" altLang="en-US" sz="2400" b="1">
              <a:solidFill>
                <a:srgbClr val="0070C0"/>
              </a:solidFill>
              <a:latin typeface="华文楷体" panose="02010600040101010101" pitchFamily="2" charset="-122"/>
              <a:ea typeface="华文楷体" panose="02010600040101010101" pitchFamily="2" charset="-122"/>
              <a:cs typeface="华文楷体" panose="02010600040101010101" pitchFamily="2" charset="-122"/>
              <a:sym typeface="Arial" panose="020b0604020202020204" pitchFamily="34" charset="0"/>
            </a:endParaRPr>
          </a:p>
        </p:txBody>
      </p:sp>
      <p:sp>
        <p:nvSpPr>
          <p:cNvPr id="66563" name="Rectangle 3" title=""/>
          <p:cNvSpPr>
            <a:spLocks noChangeArrowheads="1"/>
          </p:cNvSpPr>
          <p:nvPr>
            <p:custDataLst>
              <p:tags r:id="rId14"/>
            </p:custDataLst>
          </p:nvPr>
        </p:nvSpPr>
        <p:spPr bwMode="auto">
          <a:xfrm>
            <a:off x="695325" y="4941570"/>
            <a:ext cx="9992995" cy="1173480"/>
          </a:xfrm>
          <a:prstGeom prst="rect">
            <a:avLst/>
          </a:prstGeom>
          <a:noFill/>
          <a:ln w="9525">
            <a:noFill/>
            <a:miter lim="800000"/>
          </a:ln>
          <a:effectLst/>
        </p:spPr>
        <p:txBody>
          <a:bodyPr wrap="square">
            <a:spAutoFit/>
          </a:bodyPr>
          <a:lstStyle/>
          <a:p>
            <a:pPr>
              <a:lnSpc>
                <a:spcPct val="110000"/>
              </a:lnSpc>
              <a:buFontTx/>
            </a:pPr>
            <a:r>
              <a:rPr lang="zh-CN" altLang="en-US" sz="3200" b="1">
                <a:effectLst/>
                <a:latin typeface="楷体" panose="02010609060101010101" pitchFamily="49" charset="-122"/>
                <a:ea typeface="楷体" panose="02010609060101010101" pitchFamily="49" charset="-122"/>
                <a:cs typeface="楷体" panose="02010609060101010101" pitchFamily="49" charset="-122"/>
              </a:rPr>
              <a:t>姑娘那么漂亮，送给自己的“彤管”那么好看，令自己陶醉。</a:t>
            </a:r>
            <a:endParaRPr lang="zh-CN" altLang="en-US" sz="3200" b="1">
              <a:effectLst/>
              <a:latin typeface="楷体" panose="02010609060101010101" pitchFamily="49" charset="-122"/>
              <a:ea typeface="楷体" panose="02010609060101010101" pitchFamily="49" charset="-122"/>
              <a:cs typeface="楷体" panose="02010609060101010101" pitchFamily="49" charset="-122"/>
            </a:endParaRPr>
          </a:p>
        </p:txBody>
      </p:sp>
      <p:sp>
        <p:nvSpPr>
          <p:cNvPr id="65540" name="Rectangle 4" title=""/>
          <p:cNvSpPr/>
          <p:nvPr>
            <p:custDataLst>
              <p:tags r:id="rId15"/>
            </p:custDataLst>
          </p:nvPr>
        </p:nvSpPr>
        <p:spPr>
          <a:xfrm>
            <a:off x="7752080" y="5877243"/>
            <a:ext cx="3960813" cy="583565"/>
          </a:xfrm>
          <a:prstGeom prst="rect">
            <a:avLst/>
          </a:prstGeom>
          <a:noFill/>
          <a:ln w="22225" cap="flat" cmpd="sng">
            <a:solidFill>
              <a:schemeClr val="accent2"/>
            </a:solidFill>
            <a:prstDash val="sysDash"/>
            <a:miter/>
            <a:headEnd type="none" w="med" len="med"/>
            <a:tailEnd type="none" w="med" len="med"/>
          </a:ln>
        </p:spPr>
        <p:txBody>
          <a:bodyPr>
            <a:spAutoFit/>
          </a:bodyPr>
          <a:lstStyle/>
          <a:p>
            <a:pPr algn="ctr">
              <a:buFontTx/>
            </a:pPr>
            <a:r>
              <a:rPr lang="zh-CN" altLang="en-US" sz="3200" b="1">
                <a:solidFill>
                  <a:schemeClr val="tx1"/>
                </a:solidFill>
                <a:latin typeface="华文琥珀" panose="02010800040101010101" charset="-122"/>
                <a:ea typeface="华文琥珀" panose="02010800040101010101" charset="-122"/>
              </a:rPr>
              <a:t>写心理：忆彤管</a:t>
            </a:r>
            <a:endParaRPr lang="zh-CN" altLang="en-US" sz="3200" b="1">
              <a:solidFill>
                <a:schemeClr val="tx1"/>
              </a:solidFill>
              <a:latin typeface="华文琥珀" panose="02010800040101010101" charset="-122"/>
              <a:ea typeface="华文琥珀" panose="020108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7" presetClass="entr" presetSubtype="2"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 calcmode="lin" valueType="num">
                                      <p:cBhvr additive="base">
                                        <p:cTn id="7" dur="2000" fill="hold"/>
                                        <p:tgtEl>
                                          <p:spTgt spid="24579">
                                            <p:txEl>
                                              <p:pRg st="1" end="1"/>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4579">
                                            <p:txEl>
                                              <p:pRg st="1" end="1"/>
                                            </p:txEl>
                                          </p:spTgt>
                                        </p:tgtEl>
                                        <p:attrNameLst>
                                          <p:attrName>ppt_y</p:attrName>
                                        </p:attrNameLst>
                                      </p:cBhvr>
                                      <p:tavLst>
                                        <p:tav tm="0">
                                          <p:val>
                                            <p:strVal val="#ppt_y"/>
                                          </p:val>
                                        </p:tav>
                                        <p:tav tm="100000">
                                          <p:val>
                                            <p:strVal val="#ppt_y"/>
                                          </p:val>
                                        </p:tav>
                                      </p:tavLst>
                                    </p:anim>
                                  </p:childTnLst>
                                </p:cTn>
                              </p:par>
                              <p:par>
                                <p:cTn id="9" presetID="7" presetClass="entr" presetSubtype="2" fill="hold" nodeType="withEffect">
                                  <p:stCondLst>
                                    <p:cond delay="0"/>
                                  </p:stCondLst>
                                  <p:childTnLst>
                                    <p:set>
                                      <p:cBhvr>
                                        <p:cTn id="10" dur="1" fill="hold">
                                          <p:stCondLst>
                                            <p:cond delay="0"/>
                                          </p:stCondLst>
                                        </p:cTn>
                                        <p:tgtEl>
                                          <p:spTgt spid="24579">
                                            <p:txEl>
                                              <p:pRg st="5" end="5"/>
                                            </p:txEl>
                                          </p:spTgt>
                                        </p:tgtEl>
                                        <p:attrNameLst>
                                          <p:attrName>style.visibility</p:attrName>
                                        </p:attrNameLst>
                                      </p:cBhvr>
                                      <p:to>
                                        <p:strVal val="visible"/>
                                      </p:to>
                                    </p:set>
                                    <p:anim calcmode="lin" valueType="num">
                                      <p:cBhvr additive="base">
                                        <p:cTn id="11" dur="2000" fill="hold"/>
                                        <p:tgtEl>
                                          <p:spTgt spid="24579">
                                            <p:txEl>
                                              <p:pRg st="5" end="5"/>
                                            </p:txEl>
                                          </p:spTgt>
                                        </p:tgtEl>
                                        <p:attrNameLst>
                                          <p:attrName>ppt_x</p:attrName>
                                        </p:attrNameLst>
                                      </p:cBhvr>
                                      <p:tavLst>
                                        <p:tav tm="0">
                                          <p:val>
                                            <p:strVal val="1+#ppt_w/2"/>
                                          </p:val>
                                        </p:tav>
                                        <p:tav tm="100000">
                                          <p:val>
                                            <p:strVal val="#ppt_x"/>
                                          </p:val>
                                        </p:tav>
                                      </p:tavLst>
                                    </p:anim>
                                    <p:anim calcmode="lin" valueType="num">
                                      <p:cBhvr additive="base">
                                        <p:cTn id="12" dur="2000" fill="hold"/>
                                        <p:tgtEl>
                                          <p:spTgt spid="2457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24580"/>
                                        </p:tgtEl>
                                        <p:attrNameLst>
                                          <p:attrName>style.visibility</p:attrName>
                                        </p:attrNameLst>
                                      </p:cBhvr>
                                      <p:to>
                                        <p:strVal val="visible"/>
                                      </p:to>
                                    </p:set>
                                    <p:animEffect transition="in" filter="wipe(down)">
                                      <p:cBhvr>
                                        <p:cTn id="17" dur="580">
                                          <p:stCondLst>
                                            <p:cond delay="0"/>
                                          </p:stCondLst>
                                        </p:cTn>
                                        <p:tgtEl>
                                          <p:spTgt spid="24580"/>
                                        </p:tgtEl>
                                      </p:cBhvr>
                                    </p:animEffect>
                                    <p:anim calcmode="lin" valueType="num">
                                      <p:cBhvr>
                                        <p:cTn id="18" dur="1822">
                                          <p:stCondLst>
                                            <p:cond delay="0"/>
                                          </p:stCondLst>
                                        </p:cTn>
                                        <p:tgtEl>
                                          <p:spTgt spid="24580"/>
                                        </p:tgtEl>
                                        <p:attrNameLst>
                                          <p:attrName>ppt_x</p:attrName>
                                        </p:attrNameLst>
                                      </p:cBhvr>
                                      <p:tavLst>
                                        <p:tav tm="0">
                                          <p:val>
                                            <p:strVal val="#ppt_x-0.25"/>
                                          </p:val>
                                        </p:tav>
                                        <p:tav tm="100000">
                                          <p:val>
                                            <p:strVal val="#ppt_x"/>
                                          </p:val>
                                        </p:tav>
                                      </p:tavLst>
                                    </p:anim>
                                    <p:anim calcmode="lin" valueType="num">
                                      <p:cBhvr>
                                        <p:cTn id="19" dur="664">
                                          <p:stCondLst>
                                            <p:cond delay="0"/>
                                          </p:stCondLst>
                                        </p:cTn>
                                        <p:tgtEl>
                                          <p:spTgt spid="24580"/>
                                        </p:tgtEl>
                                        <p:attrNameLst>
                                          <p:attrName>ppt_y</p:attrName>
                                        </p:attrNameLst>
                                      </p:cBhvr>
                                      <p:tavLst>
                                        <p:tav tm="0" fmla="#ppt_y-sin(pi*$)/3">
                                          <p:val>
                                            <p:fltVal val="0.5"/>
                                          </p:val>
                                        </p:tav>
                                        <p:tav tm="100000">
                                          <p:val>
                                            <p:fltVal val="1"/>
                                          </p:val>
                                        </p:tav>
                                      </p:tavLst>
                                    </p:anim>
                                    <p:anim calcmode="lin" valueType="num">
                                      <p:cBhvr>
                                        <p:cTn id="20" dur="664">
                                          <p:stCondLst>
                                            <p:cond delay="664"/>
                                          </p:stCondLst>
                                        </p:cTn>
                                        <p:tgtEl>
                                          <p:spTgt spid="24580"/>
                                        </p:tgtEl>
                                        <p:attrNameLst>
                                          <p:attrName>ppt_y</p:attrName>
                                        </p:attrNameLst>
                                      </p:cBhvr>
                                      <p:tavLst>
                                        <p:tav tm="0" fmla="#ppt_y-sin(pi*$)/9">
                                          <p:val>
                                            <p:fltVal val="0"/>
                                          </p:val>
                                        </p:tav>
                                        <p:tav tm="100000">
                                          <p:val>
                                            <p:fltVal val="1"/>
                                          </p:val>
                                        </p:tav>
                                      </p:tavLst>
                                    </p:anim>
                                    <p:anim calcmode="lin" valueType="num">
                                      <p:cBhvr>
                                        <p:cTn id="21" dur="332">
                                          <p:stCondLst>
                                            <p:cond delay="1324"/>
                                          </p:stCondLst>
                                        </p:cTn>
                                        <p:tgtEl>
                                          <p:spTgt spid="24580"/>
                                        </p:tgtEl>
                                        <p:attrNameLst>
                                          <p:attrName>ppt_y</p:attrName>
                                        </p:attrNameLst>
                                      </p:cBhvr>
                                      <p:tavLst>
                                        <p:tav tm="0" fmla="#ppt_y-sin(pi*$)/27">
                                          <p:val>
                                            <p:fltVal val="0"/>
                                          </p:val>
                                        </p:tav>
                                        <p:tav tm="100000">
                                          <p:val>
                                            <p:fltVal val="1"/>
                                          </p:val>
                                        </p:tav>
                                      </p:tavLst>
                                    </p:anim>
                                    <p:anim calcmode="lin" valueType="num">
                                      <p:cBhvr>
                                        <p:cTn id="22" dur="164">
                                          <p:stCondLst>
                                            <p:cond delay="1656"/>
                                          </p:stCondLst>
                                        </p:cTn>
                                        <p:tgtEl>
                                          <p:spTgt spid="24580"/>
                                        </p:tgtEl>
                                        <p:attrNameLst>
                                          <p:attrName>ppt_y</p:attrName>
                                        </p:attrNameLst>
                                      </p:cBhvr>
                                      <p:tavLst>
                                        <p:tav tm="0" fmla="#ppt_y-sin(pi*$)/81">
                                          <p:val>
                                            <p:fltVal val="0"/>
                                          </p:val>
                                        </p:tav>
                                        <p:tav tm="100000">
                                          <p:val>
                                            <p:fltVal val="1"/>
                                          </p:val>
                                        </p:tav>
                                      </p:tavLst>
                                    </p:anim>
                                    <p:animScale>
                                      <p:cBhvr>
                                        <p:cTn id="23" dur="26">
                                          <p:stCondLst>
                                            <p:cond delay="650"/>
                                          </p:stCondLst>
                                        </p:cTn>
                                        <p:tgtEl>
                                          <p:spTgt spid="24580"/>
                                        </p:tgtEl>
                                      </p:cBhvr>
                                      <p:to x="100000" y="60000"/>
                                    </p:animScale>
                                    <p:animScale>
                                      <p:cBhvr>
                                        <p:cTn id="24" dur="166" decel="50000">
                                          <p:stCondLst>
                                            <p:cond delay="676"/>
                                          </p:stCondLst>
                                        </p:cTn>
                                        <p:tgtEl>
                                          <p:spTgt spid="24580"/>
                                        </p:tgtEl>
                                      </p:cBhvr>
                                      <p:to x="100000" y="100000"/>
                                    </p:animScale>
                                    <p:animScale>
                                      <p:cBhvr>
                                        <p:cTn id="25" dur="26">
                                          <p:stCondLst>
                                            <p:cond delay="1312"/>
                                          </p:stCondLst>
                                        </p:cTn>
                                        <p:tgtEl>
                                          <p:spTgt spid="24580"/>
                                        </p:tgtEl>
                                      </p:cBhvr>
                                      <p:to x="100000" y="80000"/>
                                    </p:animScale>
                                    <p:animScale>
                                      <p:cBhvr>
                                        <p:cTn id="26" dur="166" decel="50000">
                                          <p:stCondLst>
                                            <p:cond delay="1338"/>
                                          </p:stCondLst>
                                        </p:cTn>
                                        <p:tgtEl>
                                          <p:spTgt spid="24580"/>
                                        </p:tgtEl>
                                      </p:cBhvr>
                                      <p:to x="100000" y="100000"/>
                                    </p:animScale>
                                    <p:animScale>
                                      <p:cBhvr>
                                        <p:cTn id="27" dur="26">
                                          <p:stCondLst>
                                            <p:cond delay="1642"/>
                                          </p:stCondLst>
                                        </p:cTn>
                                        <p:tgtEl>
                                          <p:spTgt spid="24580"/>
                                        </p:tgtEl>
                                      </p:cBhvr>
                                      <p:to x="100000" y="90000"/>
                                    </p:animScale>
                                    <p:animScale>
                                      <p:cBhvr>
                                        <p:cTn id="28" dur="166" decel="50000">
                                          <p:stCondLst>
                                            <p:cond delay="1668"/>
                                          </p:stCondLst>
                                        </p:cTn>
                                        <p:tgtEl>
                                          <p:spTgt spid="24580"/>
                                        </p:tgtEl>
                                      </p:cBhvr>
                                      <p:to x="100000" y="100000"/>
                                    </p:animScale>
                                    <p:animScale>
                                      <p:cBhvr>
                                        <p:cTn id="29" dur="26">
                                          <p:stCondLst>
                                            <p:cond delay="1808"/>
                                          </p:stCondLst>
                                        </p:cTn>
                                        <p:tgtEl>
                                          <p:spTgt spid="24580"/>
                                        </p:tgtEl>
                                      </p:cBhvr>
                                      <p:to x="100000" y="95000"/>
                                    </p:animScale>
                                    <p:animScale>
                                      <p:cBhvr>
                                        <p:cTn id="30" dur="166" decel="50000">
                                          <p:stCondLst>
                                            <p:cond delay="1834"/>
                                          </p:stCondLst>
                                        </p:cTn>
                                        <p:tgtEl>
                                          <p:spTgt spid="24580"/>
                                        </p:tgtEl>
                                      </p:cBhvr>
                                      <p:to x="100000" y="100000"/>
                                    </p:animScale>
                                  </p:childTnLst>
                                </p:cTn>
                              </p:par>
                            </p:childTnLst>
                          </p:cTn>
                        </p:par>
                      </p:childTnLst>
                    </p:cTn>
                  </p:par>
                  <p:par>
                    <p:cTn id="31" fill="hold" nodeType="clickPar">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4581"/>
                                        </p:tgtEl>
                                        <p:attrNameLst>
                                          <p:attrName>style.visibility</p:attrName>
                                        </p:attrNameLst>
                                      </p:cBhvr>
                                      <p:to>
                                        <p:strVal val="visible"/>
                                      </p:to>
                                    </p:set>
                                    <p:animEffect transition="in" filter="fade">
                                      <p:cBhvr>
                                        <p:cTn id="35" dur="1000"/>
                                        <p:tgtEl>
                                          <p:spTgt spid="24581"/>
                                        </p:tgtEl>
                                      </p:cBhvr>
                                    </p:animEffect>
                                    <p:anim calcmode="lin" valueType="num">
                                      <p:cBhvr>
                                        <p:cTn id="36" dur="1000" fill="hold"/>
                                        <p:tgtEl>
                                          <p:spTgt spid="24581"/>
                                        </p:tgtEl>
                                        <p:attrNameLst>
                                          <p:attrName>ppt_x</p:attrName>
                                        </p:attrNameLst>
                                      </p:cBhvr>
                                      <p:tavLst>
                                        <p:tav tm="0">
                                          <p:val>
                                            <p:strVal val="#ppt_x"/>
                                          </p:val>
                                        </p:tav>
                                        <p:tav tm="100000">
                                          <p:val>
                                            <p:strVal val="#ppt_x"/>
                                          </p:val>
                                        </p:tav>
                                      </p:tavLst>
                                    </p:anim>
                                    <p:anim calcmode="lin" valueType="num">
                                      <p:cBhvr>
                                        <p:cTn id="37" dur="1000" fill="hold"/>
                                        <p:tgtEl>
                                          <p:spTgt spid="24581"/>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24583"/>
                                        </p:tgtEl>
                                        <p:attrNameLst>
                                          <p:attrName>style.visibility</p:attrName>
                                        </p:attrNameLst>
                                      </p:cBhvr>
                                      <p:to>
                                        <p:strVal val="visible"/>
                                      </p:to>
                                    </p:set>
                                    <p:animEffect transition="in" filter="wipe(down)">
                                      <p:cBhvr>
                                        <p:cTn id="42" dur="580">
                                          <p:stCondLst>
                                            <p:cond delay="0"/>
                                          </p:stCondLst>
                                        </p:cTn>
                                        <p:tgtEl>
                                          <p:spTgt spid="24583"/>
                                        </p:tgtEl>
                                      </p:cBhvr>
                                    </p:animEffect>
                                    <p:anim calcmode="lin" valueType="num">
                                      <p:cBhvr>
                                        <p:cTn id="43" dur="1822">
                                          <p:stCondLst>
                                            <p:cond delay="0"/>
                                          </p:stCondLst>
                                        </p:cTn>
                                        <p:tgtEl>
                                          <p:spTgt spid="24583"/>
                                        </p:tgtEl>
                                        <p:attrNameLst>
                                          <p:attrName>ppt_x</p:attrName>
                                        </p:attrNameLst>
                                      </p:cBhvr>
                                      <p:tavLst>
                                        <p:tav tm="0">
                                          <p:val>
                                            <p:strVal val="#ppt_x-0.25"/>
                                          </p:val>
                                        </p:tav>
                                        <p:tav tm="100000">
                                          <p:val>
                                            <p:strVal val="#ppt_x"/>
                                          </p:val>
                                        </p:tav>
                                      </p:tavLst>
                                    </p:anim>
                                    <p:anim calcmode="lin" valueType="num">
                                      <p:cBhvr>
                                        <p:cTn id="44" dur="664">
                                          <p:stCondLst>
                                            <p:cond delay="0"/>
                                          </p:stCondLst>
                                        </p:cTn>
                                        <p:tgtEl>
                                          <p:spTgt spid="24583"/>
                                        </p:tgtEl>
                                        <p:attrNameLst>
                                          <p:attrName>ppt_y</p:attrName>
                                        </p:attrNameLst>
                                      </p:cBhvr>
                                      <p:tavLst>
                                        <p:tav tm="0" fmla="#ppt_y-sin(pi*$)/3">
                                          <p:val>
                                            <p:fltVal val="0.5"/>
                                          </p:val>
                                        </p:tav>
                                        <p:tav tm="100000">
                                          <p:val>
                                            <p:fltVal val="1"/>
                                          </p:val>
                                        </p:tav>
                                      </p:tavLst>
                                    </p:anim>
                                    <p:anim calcmode="lin" valueType="num">
                                      <p:cBhvr>
                                        <p:cTn id="45" dur="664">
                                          <p:stCondLst>
                                            <p:cond delay="664"/>
                                          </p:stCondLst>
                                        </p:cTn>
                                        <p:tgtEl>
                                          <p:spTgt spid="24583"/>
                                        </p:tgtEl>
                                        <p:attrNameLst>
                                          <p:attrName>ppt_y</p:attrName>
                                        </p:attrNameLst>
                                      </p:cBhvr>
                                      <p:tavLst>
                                        <p:tav tm="0" fmla="#ppt_y-sin(pi*$)/9">
                                          <p:val>
                                            <p:fltVal val="0"/>
                                          </p:val>
                                        </p:tav>
                                        <p:tav tm="100000">
                                          <p:val>
                                            <p:fltVal val="1"/>
                                          </p:val>
                                        </p:tav>
                                      </p:tavLst>
                                    </p:anim>
                                    <p:anim calcmode="lin" valueType="num">
                                      <p:cBhvr>
                                        <p:cTn id="46" dur="332">
                                          <p:stCondLst>
                                            <p:cond delay="1324"/>
                                          </p:stCondLst>
                                        </p:cTn>
                                        <p:tgtEl>
                                          <p:spTgt spid="24583"/>
                                        </p:tgtEl>
                                        <p:attrNameLst>
                                          <p:attrName>ppt_y</p:attrName>
                                        </p:attrNameLst>
                                      </p:cBhvr>
                                      <p:tavLst>
                                        <p:tav tm="0" fmla="#ppt_y-sin(pi*$)/27">
                                          <p:val>
                                            <p:fltVal val="0"/>
                                          </p:val>
                                        </p:tav>
                                        <p:tav tm="100000">
                                          <p:val>
                                            <p:fltVal val="1"/>
                                          </p:val>
                                        </p:tav>
                                      </p:tavLst>
                                    </p:anim>
                                    <p:anim calcmode="lin" valueType="num">
                                      <p:cBhvr>
                                        <p:cTn id="47" dur="164">
                                          <p:stCondLst>
                                            <p:cond delay="1656"/>
                                          </p:stCondLst>
                                        </p:cTn>
                                        <p:tgtEl>
                                          <p:spTgt spid="24583"/>
                                        </p:tgtEl>
                                        <p:attrNameLst>
                                          <p:attrName>ppt_y</p:attrName>
                                        </p:attrNameLst>
                                      </p:cBhvr>
                                      <p:tavLst>
                                        <p:tav tm="0" fmla="#ppt_y-sin(pi*$)/81">
                                          <p:val>
                                            <p:fltVal val="0"/>
                                          </p:val>
                                        </p:tav>
                                        <p:tav tm="100000">
                                          <p:val>
                                            <p:fltVal val="1"/>
                                          </p:val>
                                        </p:tav>
                                      </p:tavLst>
                                    </p:anim>
                                    <p:animScale>
                                      <p:cBhvr>
                                        <p:cTn id="48" dur="26">
                                          <p:stCondLst>
                                            <p:cond delay="650"/>
                                          </p:stCondLst>
                                        </p:cTn>
                                        <p:tgtEl>
                                          <p:spTgt spid="24583"/>
                                        </p:tgtEl>
                                      </p:cBhvr>
                                      <p:to x="100000" y="60000"/>
                                    </p:animScale>
                                    <p:animScale>
                                      <p:cBhvr>
                                        <p:cTn id="49" dur="166" decel="50000">
                                          <p:stCondLst>
                                            <p:cond delay="676"/>
                                          </p:stCondLst>
                                        </p:cTn>
                                        <p:tgtEl>
                                          <p:spTgt spid="24583"/>
                                        </p:tgtEl>
                                      </p:cBhvr>
                                      <p:to x="100000" y="100000"/>
                                    </p:animScale>
                                    <p:animScale>
                                      <p:cBhvr>
                                        <p:cTn id="50" dur="26">
                                          <p:stCondLst>
                                            <p:cond delay="1312"/>
                                          </p:stCondLst>
                                        </p:cTn>
                                        <p:tgtEl>
                                          <p:spTgt spid="24583"/>
                                        </p:tgtEl>
                                      </p:cBhvr>
                                      <p:to x="100000" y="80000"/>
                                    </p:animScale>
                                    <p:animScale>
                                      <p:cBhvr>
                                        <p:cTn id="51" dur="166" decel="50000">
                                          <p:stCondLst>
                                            <p:cond delay="1338"/>
                                          </p:stCondLst>
                                        </p:cTn>
                                        <p:tgtEl>
                                          <p:spTgt spid="24583"/>
                                        </p:tgtEl>
                                      </p:cBhvr>
                                      <p:to x="100000" y="100000"/>
                                    </p:animScale>
                                    <p:animScale>
                                      <p:cBhvr>
                                        <p:cTn id="52" dur="26">
                                          <p:stCondLst>
                                            <p:cond delay="1642"/>
                                          </p:stCondLst>
                                        </p:cTn>
                                        <p:tgtEl>
                                          <p:spTgt spid="24583"/>
                                        </p:tgtEl>
                                      </p:cBhvr>
                                      <p:to x="100000" y="90000"/>
                                    </p:animScale>
                                    <p:animScale>
                                      <p:cBhvr>
                                        <p:cTn id="53" dur="166" decel="50000">
                                          <p:stCondLst>
                                            <p:cond delay="1668"/>
                                          </p:stCondLst>
                                        </p:cTn>
                                        <p:tgtEl>
                                          <p:spTgt spid="24583"/>
                                        </p:tgtEl>
                                      </p:cBhvr>
                                      <p:to x="100000" y="100000"/>
                                    </p:animScale>
                                    <p:animScale>
                                      <p:cBhvr>
                                        <p:cTn id="54" dur="26">
                                          <p:stCondLst>
                                            <p:cond delay="1808"/>
                                          </p:stCondLst>
                                        </p:cTn>
                                        <p:tgtEl>
                                          <p:spTgt spid="24583"/>
                                        </p:tgtEl>
                                      </p:cBhvr>
                                      <p:to x="100000" y="95000"/>
                                    </p:animScale>
                                    <p:animScale>
                                      <p:cBhvr>
                                        <p:cTn id="55" dur="166" decel="50000">
                                          <p:stCondLst>
                                            <p:cond delay="1834"/>
                                          </p:stCondLst>
                                        </p:cTn>
                                        <p:tgtEl>
                                          <p:spTgt spid="24583"/>
                                        </p:tgtEl>
                                      </p:cBhvr>
                                      <p:to x="100000" y="100000"/>
                                    </p:animScale>
                                  </p:childTnLst>
                                </p:cTn>
                              </p:par>
                            </p:childTnLst>
                          </p:cTn>
                        </p:par>
                      </p:childTnLst>
                    </p:cTn>
                  </p:par>
                  <p:par>
                    <p:cTn id="56" fill="hold" nodeType="clickPar">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24585"/>
                                        </p:tgtEl>
                                        <p:attrNameLst>
                                          <p:attrName>style.visibility</p:attrName>
                                        </p:attrNameLst>
                                      </p:cBhvr>
                                      <p:to>
                                        <p:strVal val="visible"/>
                                      </p:to>
                                    </p:set>
                                    <p:animEffect transition="in" filter="fade">
                                      <p:cBhvr>
                                        <p:cTn id="60" dur="1000"/>
                                        <p:tgtEl>
                                          <p:spTgt spid="24585"/>
                                        </p:tgtEl>
                                      </p:cBhvr>
                                    </p:animEffect>
                                    <p:anim calcmode="lin" valueType="num">
                                      <p:cBhvr>
                                        <p:cTn id="61" dur="1000" fill="hold"/>
                                        <p:tgtEl>
                                          <p:spTgt spid="24585"/>
                                        </p:tgtEl>
                                        <p:attrNameLst>
                                          <p:attrName>ppt_x</p:attrName>
                                        </p:attrNameLst>
                                      </p:cBhvr>
                                      <p:tavLst>
                                        <p:tav tm="0">
                                          <p:val>
                                            <p:strVal val="#ppt_x"/>
                                          </p:val>
                                        </p:tav>
                                        <p:tav tm="100000">
                                          <p:val>
                                            <p:strVal val="#ppt_x"/>
                                          </p:val>
                                        </p:tav>
                                      </p:tavLst>
                                    </p:anim>
                                    <p:anim calcmode="lin" valueType="num">
                                      <p:cBhvr>
                                        <p:cTn id="62" dur="1000" fill="hold"/>
                                        <p:tgtEl>
                                          <p:spTgt spid="24585"/>
                                        </p:tgtEl>
                                        <p:attrNameLst>
                                          <p:attrName>ppt_y</p:attrName>
                                        </p:attrNameLst>
                                      </p:cBhvr>
                                      <p:tavLst>
                                        <p:tav tm="0">
                                          <p:val>
                                            <p:strVal val="#ppt_y+.1"/>
                                          </p:val>
                                        </p:tav>
                                        <p:tav tm="100000">
                                          <p:val>
                                            <p:strVal val="#ppt_y"/>
                                          </p:val>
                                        </p:tav>
                                      </p:tavLst>
                                    </p:anim>
                                  </p:childTnLst>
                                </p:cTn>
                              </p:par>
                            </p:childTnLst>
                          </p:cTn>
                        </p:par>
                      </p:childTnLst>
                    </p:cTn>
                  </p:par>
                  <p:par>
                    <p:cTn id="63" fill="hold" nodeType="clickPar">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24582"/>
                                        </p:tgtEl>
                                        <p:attrNameLst>
                                          <p:attrName>style.visibility</p:attrName>
                                        </p:attrNameLst>
                                      </p:cBhvr>
                                      <p:to>
                                        <p:strVal val="visible"/>
                                      </p:to>
                                    </p:set>
                                    <p:animEffect transition="in" filter="wipe(down)">
                                      <p:cBhvr>
                                        <p:cTn id="67" dur="580">
                                          <p:stCondLst>
                                            <p:cond delay="0"/>
                                          </p:stCondLst>
                                        </p:cTn>
                                        <p:tgtEl>
                                          <p:spTgt spid="24582"/>
                                        </p:tgtEl>
                                      </p:cBhvr>
                                    </p:animEffect>
                                    <p:anim calcmode="lin" valueType="num">
                                      <p:cBhvr>
                                        <p:cTn id="68" dur="1822">
                                          <p:stCondLst>
                                            <p:cond delay="0"/>
                                          </p:stCondLst>
                                        </p:cTn>
                                        <p:tgtEl>
                                          <p:spTgt spid="24582"/>
                                        </p:tgtEl>
                                        <p:attrNameLst>
                                          <p:attrName>ppt_x</p:attrName>
                                        </p:attrNameLst>
                                      </p:cBhvr>
                                      <p:tavLst>
                                        <p:tav tm="0">
                                          <p:val>
                                            <p:strVal val="#ppt_x-0.25"/>
                                          </p:val>
                                        </p:tav>
                                        <p:tav tm="100000">
                                          <p:val>
                                            <p:strVal val="#ppt_x"/>
                                          </p:val>
                                        </p:tav>
                                      </p:tavLst>
                                    </p:anim>
                                    <p:anim calcmode="lin" valueType="num">
                                      <p:cBhvr>
                                        <p:cTn id="69" dur="664">
                                          <p:stCondLst>
                                            <p:cond delay="0"/>
                                          </p:stCondLst>
                                        </p:cTn>
                                        <p:tgtEl>
                                          <p:spTgt spid="24582"/>
                                        </p:tgtEl>
                                        <p:attrNameLst>
                                          <p:attrName>ppt_y</p:attrName>
                                        </p:attrNameLst>
                                      </p:cBhvr>
                                      <p:tavLst>
                                        <p:tav tm="0" fmla="#ppt_y-sin(pi*$)/3">
                                          <p:val>
                                            <p:fltVal val="0.5"/>
                                          </p:val>
                                        </p:tav>
                                        <p:tav tm="100000">
                                          <p:val>
                                            <p:fltVal val="1"/>
                                          </p:val>
                                        </p:tav>
                                      </p:tavLst>
                                    </p:anim>
                                    <p:anim calcmode="lin" valueType="num">
                                      <p:cBhvr>
                                        <p:cTn id="70" dur="664">
                                          <p:stCondLst>
                                            <p:cond delay="664"/>
                                          </p:stCondLst>
                                        </p:cTn>
                                        <p:tgtEl>
                                          <p:spTgt spid="24582"/>
                                        </p:tgtEl>
                                        <p:attrNameLst>
                                          <p:attrName>ppt_y</p:attrName>
                                        </p:attrNameLst>
                                      </p:cBhvr>
                                      <p:tavLst>
                                        <p:tav tm="0" fmla="#ppt_y-sin(pi*$)/9">
                                          <p:val>
                                            <p:fltVal val="0"/>
                                          </p:val>
                                        </p:tav>
                                        <p:tav tm="100000">
                                          <p:val>
                                            <p:fltVal val="1"/>
                                          </p:val>
                                        </p:tav>
                                      </p:tavLst>
                                    </p:anim>
                                    <p:anim calcmode="lin" valueType="num">
                                      <p:cBhvr>
                                        <p:cTn id="71" dur="332">
                                          <p:stCondLst>
                                            <p:cond delay="1324"/>
                                          </p:stCondLst>
                                        </p:cTn>
                                        <p:tgtEl>
                                          <p:spTgt spid="24582"/>
                                        </p:tgtEl>
                                        <p:attrNameLst>
                                          <p:attrName>ppt_y</p:attrName>
                                        </p:attrNameLst>
                                      </p:cBhvr>
                                      <p:tavLst>
                                        <p:tav tm="0" fmla="#ppt_y-sin(pi*$)/27">
                                          <p:val>
                                            <p:fltVal val="0"/>
                                          </p:val>
                                        </p:tav>
                                        <p:tav tm="100000">
                                          <p:val>
                                            <p:fltVal val="1"/>
                                          </p:val>
                                        </p:tav>
                                      </p:tavLst>
                                    </p:anim>
                                    <p:anim calcmode="lin" valueType="num">
                                      <p:cBhvr>
                                        <p:cTn id="72" dur="164">
                                          <p:stCondLst>
                                            <p:cond delay="1656"/>
                                          </p:stCondLst>
                                        </p:cTn>
                                        <p:tgtEl>
                                          <p:spTgt spid="24582"/>
                                        </p:tgtEl>
                                        <p:attrNameLst>
                                          <p:attrName>ppt_y</p:attrName>
                                        </p:attrNameLst>
                                      </p:cBhvr>
                                      <p:tavLst>
                                        <p:tav tm="0" fmla="#ppt_y-sin(pi*$)/81">
                                          <p:val>
                                            <p:fltVal val="0"/>
                                          </p:val>
                                        </p:tav>
                                        <p:tav tm="100000">
                                          <p:val>
                                            <p:fltVal val="1"/>
                                          </p:val>
                                        </p:tav>
                                      </p:tavLst>
                                    </p:anim>
                                    <p:animScale>
                                      <p:cBhvr>
                                        <p:cTn id="73" dur="26">
                                          <p:stCondLst>
                                            <p:cond delay="650"/>
                                          </p:stCondLst>
                                        </p:cTn>
                                        <p:tgtEl>
                                          <p:spTgt spid="24582"/>
                                        </p:tgtEl>
                                      </p:cBhvr>
                                      <p:to x="100000" y="60000"/>
                                    </p:animScale>
                                    <p:animScale>
                                      <p:cBhvr>
                                        <p:cTn id="74" dur="166" decel="50000">
                                          <p:stCondLst>
                                            <p:cond delay="676"/>
                                          </p:stCondLst>
                                        </p:cTn>
                                        <p:tgtEl>
                                          <p:spTgt spid="24582"/>
                                        </p:tgtEl>
                                      </p:cBhvr>
                                      <p:to x="100000" y="100000"/>
                                    </p:animScale>
                                    <p:animScale>
                                      <p:cBhvr>
                                        <p:cTn id="75" dur="26">
                                          <p:stCondLst>
                                            <p:cond delay="1312"/>
                                          </p:stCondLst>
                                        </p:cTn>
                                        <p:tgtEl>
                                          <p:spTgt spid="24582"/>
                                        </p:tgtEl>
                                      </p:cBhvr>
                                      <p:to x="100000" y="80000"/>
                                    </p:animScale>
                                    <p:animScale>
                                      <p:cBhvr>
                                        <p:cTn id="76" dur="166" decel="50000">
                                          <p:stCondLst>
                                            <p:cond delay="1338"/>
                                          </p:stCondLst>
                                        </p:cTn>
                                        <p:tgtEl>
                                          <p:spTgt spid="24582"/>
                                        </p:tgtEl>
                                      </p:cBhvr>
                                      <p:to x="100000" y="100000"/>
                                    </p:animScale>
                                    <p:animScale>
                                      <p:cBhvr>
                                        <p:cTn id="77" dur="26">
                                          <p:stCondLst>
                                            <p:cond delay="1642"/>
                                          </p:stCondLst>
                                        </p:cTn>
                                        <p:tgtEl>
                                          <p:spTgt spid="24582"/>
                                        </p:tgtEl>
                                      </p:cBhvr>
                                      <p:to x="100000" y="90000"/>
                                    </p:animScale>
                                    <p:animScale>
                                      <p:cBhvr>
                                        <p:cTn id="78" dur="166" decel="50000">
                                          <p:stCondLst>
                                            <p:cond delay="1668"/>
                                          </p:stCondLst>
                                        </p:cTn>
                                        <p:tgtEl>
                                          <p:spTgt spid="24582"/>
                                        </p:tgtEl>
                                      </p:cBhvr>
                                      <p:to x="100000" y="100000"/>
                                    </p:animScale>
                                    <p:animScale>
                                      <p:cBhvr>
                                        <p:cTn id="79" dur="26">
                                          <p:stCondLst>
                                            <p:cond delay="1808"/>
                                          </p:stCondLst>
                                        </p:cTn>
                                        <p:tgtEl>
                                          <p:spTgt spid="24582"/>
                                        </p:tgtEl>
                                      </p:cBhvr>
                                      <p:to x="100000" y="95000"/>
                                    </p:animScale>
                                    <p:animScale>
                                      <p:cBhvr>
                                        <p:cTn id="80" dur="166" decel="50000">
                                          <p:stCondLst>
                                            <p:cond delay="1834"/>
                                          </p:stCondLst>
                                        </p:cTn>
                                        <p:tgtEl>
                                          <p:spTgt spid="24582"/>
                                        </p:tgtEl>
                                      </p:cBhvr>
                                      <p:to x="100000" y="100000"/>
                                    </p:animScale>
                                  </p:childTnLst>
                                </p:cTn>
                              </p:par>
                            </p:childTnLst>
                          </p:cTn>
                        </p:par>
                      </p:childTnLst>
                    </p:cTn>
                  </p:par>
                  <p:par>
                    <p:cTn id="81" fill="hold" nodeType="clickPar">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24586"/>
                                        </p:tgtEl>
                                        <p:attrNameLst>
                                          <p:attrName>style.visibility</p:attrName>
                                        </p:attrNameLst>
                                      </p:cBhvr>
                                      <p:to>
                                        <p:strVal val="visible"/>
                                      </p:to>
                                    </p:set>
                                    <p:animEffect transition="in" filter="fade">
                                      <p:cBhvr>
                                        <p:cTn id="85" dur="1000"/>
                                        <p:tgtEl>
                                          <p:spTgt spid="24586"/>
                                        </p:tgtEl>
                                      </p:cBhvr>
                                    </p:animEffect>
                                    <p:anim calcmode="lin" valueType="num">
                                      <p:cBhvr>
                                        <p:cTn id="86" dur="1000" fill="hold"/>
                                        <p:tgtEl>
                                          <p:spTgt spid="24586"/>
                                        </p:tgtEl>
                                        <p:attrNameLst>
                                          <p:attrName>ppt_x</p:attrName>
                                        </p:attrNameLst>
                                      </p:cBhvr>
                                      <p:tavLst>
                                        <p:tav tm="0">
                                          <p:val>
                                            <p:strVal val="#ppt_x"/>
                                          </p:val>
                                        </p:tav>
                                        <p:tav tm="100000">
                                          <p:val>
                                            <p:strVal val="#ppt_x"/>
                                          </p:val>
                                        </p:tav>
                                      </p:tavLst>
                                    </p:anim>
                                    <p:anim calcmode="lin" valueType="num">
                                      <p:cBhvr>
                                        <p:cTn id="87" dur="1000" fill="hold"/>
                                        <p:tgtEl>
                                          <p:spTgt spid="24586"/>
                                        </p:tgtEl>
                                        <p:attrNameLst>
                                          <p:attrName>ppt_y</p:attrName>
                                        </p:attrNameLst>
                                      </p:cBhvr>
                                      <p:tavLst>
                                        <p:tav tm="0">
                                          <p:val>
                                            <p:strVal val="#ppt_y+.1"/>
                                          </p:val>
                                        </p:tav>
                                        <p:tav tm="100000">
                                          <p:val>
                                            <p:strVal val="#ppt_y"/>
                                          </p:val>
                                        </p:tav>
                                      </p:tavLst>
                                    </p:anim>
                                  </p:childTnLst>
                                </p:cTn>
                              </p:par>
                            </p:childTnLst>
                          </p:cTn>
                        </p:par>
                      </p:childTnLst>
                    </p:cTn>
                  </p:par>
                  <p:par>
                    <p:cTn id="88" fill="hold" nodeType="clickPar">
                      <p:stCondLst>
                        <p:cond delay="indefinite"/>
                      </p:stCondLst>
                      <p:childTnLst>
                        <p:par>
                          <p:cTn id="89" fill="hold">
                            <p:stCondLst>
                              <p:cond delay="0"/>
                            </p:stCondLst>
                            <p:childTnLst>
                              <p:par>
                                <p:cTn id="90" presetID="26" presetClass="entr" presetSubtype="0" fill="hold" grpId="0" nodeType="clickEffect">
                                  <p:stCondLst>
                                    <p:cond delay="0"/>
                                  </p:stCondLst>
                                  <p:childTnLst>
                                    <p:set>
                                      <p:cBhvr>
                                        <p:cTn id="91" dur="1" fill="hold">
                                          <p:stCondLst>
                                            <p:cond delay="0"/>
                                          </p:stCondLst>
                                        </p:cTn>
                                        <p:tgtEl>
                                          <p:spTgt spid="24584"/>
                                        </p:tgtEl>
                                        <p:attrNameLst>
                                          <p:attrName>style.visibility</p:attrName>
                                        </p:attrNameLst>
                                      </p:cBhvr>
                                      <p:to>
                                        <p:strVal val="visible"/>
                                      </p:to>
                                    </p:set>
                                    <p:animEffect transition="in" filter="wipe(down)">
                                      <p:cBhvr>
                                        <p:cTn id="92" dur="580">
                                          <p:stCondLst>
                                            <p:cond delay="0"/>
                                          </p:stCondLst>
                                        </p:cTn>
                                        <p:tgtEl>
                                          <p:spTgt spid="24584"/>
                                        </p:tgtEl>
                                      </p:cBhvr>
                                    </p:animEffect>
                                    <p:anim calcmode="lin" valueType="num">
                                      <p:cBhvr>
                                        <p:cTn id="93" dur="1822">
                                          <p:stCondLst>
                                            <p:cond delay="0"/>
                                          </p:stCondLst>
                                        </p:cTn>
                                        <p:tgtEl>
                                          <p:spTgt spid="24584"/>
                                        </p:tgtEl>
                                        <p:attrNameLst>
                                          <p:attrName>ppt_x</p:attrName>
                                        </p:attrNameLst>
                                      </p:cBhvr>
                                      <p:tavLst>
                                        <p:tav tm="0">
                                          <p:val>
                                            <p:strVal val="#ppt_x-0.25"/>
                                          </p:val>
                                        </p:tav>
                                        <p:tav tm="100000">
                                          <p:val>
                                            <p:strVal val="#ppt_x"/>
                                          </p:val>
                                        </p:tav>
                                      </p:tavLst>
                                    </p:anim>
                                    <p:anim calcmode="lin" valueType="num">
                                      <p:cBhvr>
                                        <p:cTn id="94" dur="664">
                                          <p:stCondLst>
                                            <p:cond delay="0"/>
                                          </p:stCondLst>
                                        </p:cTn>
                                        <p:tgtEl>
                                          <p:spTgt spid="24584"/>
                                        </p:tgtEl>
                                        <p:attrNameLst>
                                          <p:attrName>ppt_y</p:attrName>
                                        </p:attrNameLst>
                                      </p:cBhvr>
                                      <p:tavLst>
                                        <p:tav tm="0" fmla="#ppt_y-sin(pi*$)/3">
                                          <p:val>
                                            <p:fltVal val="0.5"/>
                                          </p:val>
                                        </p:tav>
                                        <p:tav tm="100000">
                                          <p:val>
                                            <p:fltVal val="1"/>
                                          </p:val>
                                        </p:tav>
                                      </p:tavLst>
                                    </p:anim>
                                    <p:anim calcmode="lin" valueType="num">
                                      <p:cBhvr>
                                        <p:cTn id="95" dur="664">
                                          <p:stCondLst>
                                            <p:cond delay="664"/>
                                          </p:stCondLst>
                                        </p:cTn>
                                        <p:tgtEl>
                                          <p:spTgt spid="24584"/>
                                        </p:tgtEl>
                                        <p:attrNameLst>
                                          <p:attrName>ppt_y</p:attrName>
                                        </p:attrNameLst>
                                      </p:cBhvr>
                                      <p:tavLst>
                                        <p:tav tm="0" fmla="#ppt_y-sin(pi*$)/9">
                                          <p:val>
                                            <p:fltVal val="0"/>
                                          </p:val>
                                        </p:tav>
                                        <p:tav tm="100000">
                                          <p:val>
                                            <p:fltVal val="1"/>
                                          </p:val>
                                        </p:tav>
                                      </p:tavLst>
                                    </p:anim>
                                    <p:anim calcmode="lin" valueType="num">
                                      <p:cBhvr>
                                        <p:cTn id="96" dur="332">
                                          <p:stCondLst>
                                            <p:cond delay="1324"/>
                                          </p:stCondLst>
                                        </p:cTn>
                                        <p:tgtEl>
                                          <p:spTgt spid="24584"/>
                                        </p:tgtEl>
                                        <p:attrNameLst>
                                          <p:attrName>ppt_y</p:attrName>
                                        </p:attrNameLst>
                                      </p:cBhvr>
                                      <p:tavLst>
                                        <p:tav tm="0" fmla="#ppt_y-sin(pi*$)/27">
                                          <p:val>
                                            <p:fltVal val="0"/>
                                          </p:val>
                                        </p:tav>
                                        <p:tav tm="100000">
                                          <p:val>
                                            <p:fltVal val="1"/>
                                          </p:val>
                                        </p:tav>
                                      </p:tavLst>
                                    </p:anim>
                                    <p:anim calcmode="lin" valueType="num">
                                      <p:cBhvr>
                                        <p:cTn id="97" dur="164">
                                          <p:stCondLst>
                                            <p:cond delay="1656"/>
                                          </p:stCondLst>
                                        </p:cTn>
                                        <p:tgtEl>
                                          <p:spTgt spid="24584"/>
                                        </p:tgtEl>
                                        <p:attrNameLst>
                                          <p:attrName>ppt_y</p:attrName>
                                        </p:attrNameLst>
                                      </p:cBhvr>
                                      <p:tavLst>
                                        <p:tav tm="0" fmla="#ppt_y-sin(pi*$)/81">
                                          <p:val>
                                            <p:fltVal val="0"/>
                                          </p:val>
                                        </p:tav>
                                        <p:tav tm="100000">
                                          <p:val>
                                            <p:fltVal val="1"/>
                                          </p:val>
                                        </p:tav>
                                      </p:tavLst>
                                    </p:anim>
                                    <p:animScale>
                                      <p:cBhvr>
                                        <p:cTn id="98" dur="26">
                                          <p:stCondLst>
                                            <p:cond delay="650"/>
                                          </p:stCondLst>
                                        </p:cTn>
                                        <p:tgtEl>
                                          <p:spTgt spid="24584"/>
                                        </p:tgtEl>
                                      </p:cBhvr>
                                      <p:to x="100000" y="60000"/>
                                    </p:animScale>
                                    <p:animScale>
                                      <p:cBhvr>
                                        <p:cTn id="99" dur="166" decel="50000">
                                          <p:stCondLst>
                                            <p:cond delay="676"/>
                                          </p:stCondLst>
                                        </p:cTn>
                                        <p:tgtEl>
                                          <p:spTgt spid="24584"/>
                                        </p:tgtEl>
                                      </p:cBhvr>
                                      <p:to x="100000" y="100000"/>
                                    </p:animScale>
                                    <p:animScale>
                                      <p:cBhvr>
                                        <p:cTn id="100" dur="26">
                                          <p:stCondLst>
                                            <p:cond delay="1312"/>
                                          </p:stCondLst>
                                        </p:cTn>
                                        <p:tgtEl>
                                          <p:spTgt spid="24584"/>
                                        </p:tgtEl>
                                      </p:cBhvr>
                                      <p:to x="100000" y="80000"/>
                                    </p:animScale>
                                    <p:animScale>
                                      <p:cBhvr>
                                        <p:cTn id="101" dur="166" decel="50000">
                                          <p:stCondLst>
                                            <p:cond delay="1338"/>
                                          </p:stCondLst>
                                        </p:cTn>
                                        <p:tgtEl>
                                          <p:spTgt spid="24584"/>
                                        </p:tgtEl>
                                      </p:cBhvr>
                                      <p:to x="100000" y="100000"/>
                                    </p:animScale>
                                    <p:animScale>
                                      <p:cBhvr>
                                        <p:cTn id="102" dur="26">
                                          <p:stCondLst>
                                            <p:cond delay="1642"/>
                                          </p:stCondLst>
                                        </p:cTn>
                                        <p:tgtEl>
                                          <p:spTgt spid="24584"/>
                                        </p:tgtEl>
                                      </p:cBhvr>
                                      <p:to x="100000" y="90000"/>
                                    </p:animScale>
                                    <p:animScale>
                                      <p:cBhvr>
                                        <p:cTn id="103" dur="166" decel="50000">
                                          <p:stCondLst>
                                            <p:cond delay="1668"/>
                                          </p:stCondLst>
                                        </p:cTn>
                                        <p:tgtEl>
                                          <p:spTgt spid="24584"/>
                                        </p:tgtEl>
                                      </p:cBhvr>
                                      <p:to x="100000" y="100000"/>
                                    </p:animScale>
                                    <p:animScale>
                                      <p:cBhvr>
                                        <p:cTn id="104" dur="26">
                                          <p:stCondLst>
                                            <p:cond delay="1808"/>
                                          </p:stCondLst>
                                        </p:cTn>
                                        <p:tgtEl>
                                          <p:spTgt spid="24584"/>
                                        </p:tgtEl>
                                      </p:cBhvr>
                                      <p:to x="100000" y="95000"/>
                                    </p:animScale>
                                    <p:animScale>
                                      <p:cBhvr>
                                        <p:cTn id="105" dur="166" decel="50000">
                                          <p:stCondLst>
                                            <p:cond delay="1834"/>
                                          </p:stCondLst>
                                        </p:cTn>
                                        <p:tgtEl>
                                          <p:spTgt spid="24584"/>
                                        </p:tgtEl>
                                      </p:cBhvr>
                                      <p:to x="100000" y="100000"/>
                                    </p:animScale>
                                  </p:childTnLst>
                                </p:cTn>
                              </p:par>
                            </p:childTnLst>
                          </p:cTn>
                        </p:par>
                      </p:childTnLst>
                    </p:cTn>
                  </p:par>
                  <p:par>
                    <p:cTn id="106" fill="hold" nodeType="clickPar">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66563"/>
                                        </p:tgtEl>
                                        <p:attrNameLst>
                                          <p:attrName>style.visibility</p:attrName>
                                        </p:attrNameLst>
                                      </p:cBhvr>
                                      <p:to>
                                        <p:strVal val="visible"/>
                                      </p:to>
                                    </p:set>
                                    <p:anim calcmode="lin" valueType="num">
                                      <p:cBhvr additive="base">
                                        <p:cTn id="110" dur="500" fill="hold"/>
                                        <p:tgtEl>
                                          <p:spTgt spid="66563"/>
                                        </p:tgtEl>
                                        <p:attrNameLst>
                                          <p:attrName>ppt_x</p:attrName>
                                        </p:attrNameLst>
                                      </p:cBhvr>
                                      <p:tavLst>
                                        <p:tav tm="0">
                                          <p:val>
                                            <p:strVal val="#ppt_x"/>
                                          </p:val>
                                        </p:tav>
                                        <p:tav tm="100000">
                                          <p:val>
                                            <p:strVal val="#ppt_x"/>
                                          </p:val>
                                        </p:tav>
                                      </p:tavLst>
                                    </p:anim>
                                    <p:anim calcmode="lin" valueType="num">
                                      <p:cBhvr additive="base">
                                        <p:cTn id="111" dur="500" fill="hold"/>
                                        <p:tgtEl>
                                          <p:spTgt spid="66563"/>
                                        </p:tgtEl>
                                        <p:attrNameLst>
                                          <p:attrName>ppt_y</p:attrName>
                                        </p:attrNameLst>
                                      </p:cBhvr>
                                      <p:tavLst>
                                        <p:tav tm="0">
                                          <p:val>
                                            <p:strVal val="1+#ppt_h/2"/>
                                          </p:val>
                                        </p:tav>
                                        <p:tav tm="100000">
                                          <p:val>
                                            <p:strVal val="#ppt_y"/>
                                          </p:val>
                                        </p:tav>
                                      </p:tavLst>
                                    </p:anim>
                                  </p:childTnLst>
                                </p:cTn>
                              </p:par>
                            </p:childTnLst>
                          </p:cTn>
                        </p:par>
                      </p:childTnLst>
                    </p:cTn>
                  </p:par>
                  <p:par>
                    <p:cTn id="112" fill="hold" nodeType="clickPar">
                      <p:stCondLst>
                        <p:cond delay="indefinite"/>
                      </p:stCondLst>
                      <p:childTnLst>
                        <p:par>
                          <p:cTn id="113" fill="hold">
                            <p:stCondLst>
                              <p:cond delay="0"/>
                            </p:stCondLst>
                            <p:childTnLst>
                              <p:par>
                                <p:cTn id="114" presetID="23" presetClass="entr" presetSubtype="16" fill="hold" grpId="0" nodeType="clickEffect">
                                  <p:stCondLst>
                                    <p:cond delay="0"/>
                                  </p:stCondLst>
                                  <p:childTnLst>
                                    <p:set>
                                      <p:cBhvr>
                                        <p:cTn id="115" dur="1" fill="hold">
                                          <p:stCondLst>
                                            <p:cond delay="0"/>
                                          </p:stCondLst>
                                        </p:cTn>
                                        <p:tgtEl>
                                          <p:spTgt spid="65540"/>
                                        </p:tgtEl>
                                        <p:attrNameLst>
                                          <p:attrName>style.visibility</p:attrName>
                                        </p:attrNameLst>
                                      </p:cBhvr>
                                      <p:to>
                                        <p:strVal val="visible"/>
                                      </p:to>
                                    </p:set>
                                    <p:anim calcmode="lin" valueType="num">
                                      <p:cBhvr>
                                        <p:cTn id="116" dur="500" fill="hold"/>
                                        <p:tgtEl>
                                          <p:spTgt spid="65540"/>
                                        </p:tgtEl>
                                        <p:attrNameLst>
                                          <p:attrName>ppt_w</p:attrName>
                                        </p:attrNameLst>
                                      </p:cBhvr>
                                      <p:tavLst>
                                        <p:tav tm="0">
                                          <p:val>
                                            <p:fltVal val="0"/>
                                          </p:val>
                                        </p:tav>
                                        <p:tav tm="100000">
                                          <p:val>
                                            <p:strVal val="#ppt_w"/>
                                          </p:val>
                                        </p:tav>
                                      </p:tavLst>
                                    </p:anim>
                                    <p:anim calcmode="lin" valueType="num">
                                      <p:cBhvr>
                                        <p:cTn id="117" dur="500" fill="hold"/>
                                        <p:tgtEl>
                                          <p:spTgt spid="6554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p:bldP spid="24582" grpId="0" animBg="1"/>
      <p:bldP spid="24583" grpId="0" animBg="1"/>
      <p:bldP spid="24584" grpId="0" animBg="1"/>
      <p:bldP spid="24585" grpId="0" animBg="1"/>
      <p:bldP spid="24586" grpId="0" animBg="1"/>
      <p:bldP spid="66563" grpId="0" animBg="1"/>
      <p:bldP spid="65540" grpId="0" animBg="1"/>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7" name="直接连接符 6" title=""/>
          <p:cNvCxnSpPr/>
          <p:nvPr>
            <p:custDataLst>
              <p:tags r:id="rId2"/>
            </p:custDataLst>
          </p:nvPr>
        </p:nvCxnSpPr>
        <p:spPr>
          <a:xfrm flipV="1">
            <a:off x="983512" y="692590"/>
            <a:ext cx="1727835" cy="184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组合 7" title=""/>
          <p:cNvGrpSpPr/>
          <p:nvPr/>
        </p:nvGrpSpPr>
        <p:grpSpPr>
          <a:xfrm>
            <a:off x="317500" y="290830"/>
            <a:ext cx="562610" cy="513080"/>
            <a:chOff x="2121873" y="1511588"/>
            <a:chExt cx="445481" cy="469613"/>
          </a:xfrm>
          <a:solidFill>
            <a:schemeClr val="accent5"/>
          </a:solidFill>
        </p:grpSpPr>
        <p:sp>
          <p:nvSpPr>
            <p:cNvPr id="9" name="矩形 8"/>
            <p:cNvSpPr/>
            <p:nvPr>
              <p:custDataLst>
                <p:tags r:id="rId3"/>
              </p:custDataLst>
            </p:nvPr>
          </p:nvSpPr>
          <p:spPr>
            <a:xfrm>
              <a:off x="2121873" y="1511588"/>
              <a:ext cx="363415" cy="3634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custDataLst>
                <p:tags r:id="rId4"/>
              </p:custDataLst>
            </p:nvPr>
          </p:nvSpPr>
          <p:spPr>
            <a:xfrm>
              <a:off x="2321171" y="1735018"/>
              <a:ext cx="246183" cy="2461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2" name="文本框 21" title=""/>
          <p:cNvSpPr txBox="1"/>
          <p:nvPr>
            <p:custDataLst>
              <p:tags r:id="rId5"/>
            </p:custDataLst>
          </p:nvPr>
        </p:nvSpPr>
        <p:spPr>
          <a:xfrm>
            <a:off x="911225" y="116840"/>
            <a:ext cx="1924050" cy="521970"/>
          </a:xfrm>
          <a:prstGeom prst="rect">
            <a:avLst/>
          </a:prstGeom>
          <a:noFill/>
        </p:spPr>
        <p:txBody>
          <a:bodyPr wrap="square" rtlCol="0">
            <a:spAutoFit/>
          </a:bodyPr>
          <a:lstStyle/>
          <a:p>
            <a:pPr algn="ctr"/>
            <a:r>
              <a:rPr lang="zh-CN" altLang="en-US" sz="2800" b="1">
                <a:solidFill>
                  <a:schemeClr val="tx1"/>
                </a:solidFill>
                <a:latin typeface="华文中宋" panose="02010600040101010101" charset="-122"/>
                <a:ea typeface="华文中宋" panose="02010600040101010101" charset="-122"/>
                <a:sym typeface="+mn-ea"/>
              </a:rPr>
              <a:t>文本研读</a:t>
            </a:r>
            <a:endParaRPr lang="zh-CN" altLang="en-US" sz="2800" b="1">
              <a:solidFill>
                <a:schemeClr val="tx1"/>
              </a:solidFill>
              <a:latin typeface="华文中宋" panose="02010600040101010101" charset="-122"/>
              <a:ea typeface="华文中宋" panose="02010600040101010101" charset="-122"/>
              <a:sym typeface="+mn-ea"/>
            </a:endParaRPr>
          </a:p>
        </p:txBody>
      </p:sp>
      <p:sp>
        <p:nvSpPr>
          <p:cNvPr id="2" name="文本框 1" title=""/>
          <p:cNvSpPr txBox="1"/>
          <p:nvPr/>
        </p:nvSpPr>
        <p:spPr>
          <a:xfrm>
            <a:off x="472440" y="1196975"/>
            <a:ext cx="10894060" cy="4523105"/>
          </a:xfrm>
          <a:prstGeom prst="rect">
            <a:avLst/>
          </a:prstGeom>
          <a:noFill/>
        </p:spPr>
        <p:txBody>
          <a:bodyPr wrap="square" rtlCol="0" anchor="t">
            <a:spAutoFit/>
          </a:bodyPr>
          <a:lstStyle/>
          <a:p>
            <a:pPr latinLnBrk="0">
              <a:lnSpc>
                <a:spcPct val="150000"/>
              </a:lnSpc>
              <a:buNone/>
            </a:pPr>
            <a:r>
              <a:rPr lang="zh-CN" altLang="en-US" sz="3200" b="1">
                <a:latin typeface="华文中宋" panose="02010600040101010101" charset="-122"/>
                <a:ea typeface="华文中宋" panose="02010600040101010101" charset="-122"/>
                <a:cs typeface="楷体" panose="02010609060101010101" pitchFamily="49" charset="-122"/>
                <a:sym typeface="+mn-ea"/>
              </a:rPr>
              <a:t>这一章主要描写什么？</a:t>
            </a:r>
            <a:endParaRPr lang="zh-CN" altLang="en-US" sz="3200" b="1">
              <a:latin typeface="华文中宋" panose="02010600040101010101" charset="-122"/>
              <a:ea typeface="华文中宋" panose="02010600040101010101" charset="-122"/>
              <a:cs typeface="楷体" panose="02010609060101010101" pitchFamily="49" charset="-122"/>
            </a:endParaRPr>
          </a:p>
          <a:p>
            <a:pPr latinLnBrk="0">
              <a:lnSpc>
                <a:spcPct val="150000"/>
              </a:lnSpc>
              <a:buNone/>
            </a:pPr>
            <a:r>
              <a:rPr lang="zh-CN" altLang="en-US" sz="3200" b="1">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3200" b="1">
                <a:solidFill>
                  <a:srgbClr val="0070C0"/>
                </a:solidFill>
                <a:latin typeface="华文新魏" panose="02010800040101010101" pitchFamily="2" charset="-122"/>
                <a:ea typeface="华文新魏" panose="02010800040101010101" pitchFamily="2" charset="-122"/>
                <a:cs typeface="华文新魏" panose="02010800040101010101" pitchFamily="2" charset="-122"/>
                <a:sym typeface="+mn-ea"/>
              </a:rPr>
              <a:t> 这一章描写男女恋人见面后女子赠送信物给男子，男子的心理。 </a:t>
            </a:r>
            <a:endParaRPr lang="zh-CN" altLang="en-US" sz="3200" b="1">
              <a:solidFill>
                <a:srgbClr val="0070C0"/>
              </a:solidFill>
              <a:latin typeface="华文新魏" panose="02010800040101010101" pitchFamily="2" charset="-122"/>
              <a:ea typeface="华文新魏" panose="02010800040101010101" pitchFamily="2" charset="-122"/>
              <a:cs typeface="华文新魏" panose="02010800040101010101" pitchFamily="2" charset="-122"/>
            </a:endParaRPr>
          </a:p>
          <a:p>
            <a:pPr algn="l" latinLnBrk="0">
              <a:lnSpc>
                <a:spcPct val="150000"/>
              </a:lnSpc>
              <a:buNone/>
            </a:pPr>
            <a:r>
              <a:rPr lang="zh-CN" altLang="en-US" sz="3200" b="1">
                <a:latin typeface="华文中宋" panose="02010600040101010101" charset="-122"/>
                <a:ea typeface="华文中宋" panose="02010600040101010101" charset="-122"/>
                <a:cs typeface="楷体" panose="02010609060101010101" pitchFamily="49" charset="-122"/>
                <a:sym typeface="+mn-ea"/>
              </a:rPr>
              <a:t>“彤管”作用如何？这一章表达“我”对少女怎样的感情？ </a:t>
            </a:r>
            <a:endParaRPr lang="zh-CN" altLang="en-US" sz="3200" b="1">
              <a:latin typeface="华文中宋" panose="02010600040101010101" charset="-122"/>
              <a:ea typeface="华文中宋" panose="02010600040101010101" charset="-122"/>
              <a:cs typeface="楷体" panose="02010609060101010101" pitchFamily="49" charset="-122"/>
            </a:endParaRPr>
          </a:p>
          <a:p>
            <a:pPr algn="l" latinLnBrk="0">
              <a:lnSpc>
                <a:spcPct val="150000"/>
              </a:lnSpc>
              <a:buNone/>
            </a:pPr>
            <a:r>
              <a:rPr lang="zh-CN" altLang="en-US" sz="3200" b="1">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3200" b="1">
                <a:solidFill>
                  <a:srgbClr val="0070C0"/>
                </a:solidFill>
                <a:latin typeface="华文新魏" panose="02010800040101010101" pitchFamily="2" charset="-122"/>
                <a:ea typeface="华文新魏" panose="02010800040101010101" pitchFamily="2" charset="-122"/>
                <a:cs typeface="华文新魏" panose="02010800040101010101" pitchFamily="2" charset="-122"/>
                <a:sym typeface="+mn-ea"/>
              </a:rPr>
              <a:t>“我”表面上是赞叹管箫之美，实际上是赞叹“静女”之美。这表现了“我”对“静女”的爱恋。（双关语）</a:t>
            </a:r>
            <a:endParaRPr lang="zh-CN" altLang="en-US" sz="3200" b="1">
              <a:solidFill>
                <a:srgbClr val="0070C0"/>
              </a:solidFill>
              <a:latin typeface="华文新魏" panose="02010800040101010101" pitchFamily="2" charset="-122"/>
              <a:ea typeface="华文新魏" panose="02010800040101010101" pitchFamily="2" charset="-122"/>
              <a:cs typeface="华文新魏" panose="02010800040101010101" pitchFamily="2"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AS_OS" val="Unix 3.10 unknown"/>
  <p:tag name="AS_RELEASE_DATE" val="2023.03.31"/>
  <p:tag name="AS_TITLE" val="Aspose.Slides for Java"/>
  <p:tag name="AS_VERSION" val="23.3"/>
  <p:tag name="COMMONDATA" val="eyJoZGlkIjoiOTBkMDkwZGZlMTRjODA1Y2NjNjdjMWFjZmUwMjI3ZmUifQ=="/>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UNIT_PLACING_PICTURE_USER_VIEWPORT" val="{&quot;height&quot;:1017.844094488189,&quot;width&quot;:6856.8125984251965}"/>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r="http://schemas.openxmlformats.org/officeDocument/2006/relationships"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fontScheme name="默认设计模板">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prstClr val="black">
                <a:alpha val="38000"/>
              </a:prstClr>
            </a:outerShdw>
          </a:effectLst>
        </a:effectStyle>
        <a:effectStyle>
          <a:effectLst>
            <a:outerShdw blurRad="40000" dist="23000" dir="5400000" rotWithShape="0">
              <a:prstClr val="black">
                <a:alpha val="35000"/>
              </a:prstClr>
            </a:outerShdw>
          </a:effectLst>
        </a:effectStyle>
        <a:effectStyle>
          <a:effectLst>
            <a:outerShdw blurRad="40000" dist="23000" dir="5400000" rotWithShape="0">
              <a:prstClr val="black">
                <a:alpha val="35000"/>
              </a:prst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000000"/>
        </a:dk1>
        <a:lt1>
          <a:srgbClr val="FFFFFF"/>
        </a:lt1>
        <a:dk2>
          <a:srgbClr val="336699"/>
        </a:dk2>
        <a:lt2>
          <a:srgbClr val="E3EBF1"/>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clrMap bg1="dk1" tx1="lt1" bg2="dk2" tx2="lt2" accent1="accent1" accent2="accent2" accent3="accent3" accent4="accent4" accent5="accent5" accent6="accent6" hlink="hlink" folHlink="folHlink"/>
    </a:extraClrScheme>
    <a:extraClrScheme>
      <a:clrScheme name="默认设计模板 10">
        <a:dk1>
          <a:srgbClr val="686B5D"/>
        </a:dk1>
        <a:lt1>
          <a:srgbClr val="FFFFFF"/>
        </a:lt1>
        <a:dk2>
          <a:srgbClr val="777777"/>
        </a:dk2>
        <a:lt2>
          <a:srgbClr val="D1D1CB"/>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clrMap bg1="dk1" tx1="lt1" bg2="dk2"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clrMap bg1="dk2" tx1="lt2" bg2="dk1" tx2="lt1"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152</Paragraphs>
  <Slides>18</Slides>
  <Notes>0</Notes>
  <TotalTime>0</TotalTime>
  <HiddenSlides>0</HiddenSlides>
  <MMClips>1</MMClips>
  <ScaleCrop>0</ScaleCrop>
  <HeadingPairs>
    <vt:vector baseType="variant" size="6">
      <vt:variant>
        <vt:lpstr>Fonts used</vt:lpstr>
      </vt:variant>
      <vt:variant>
        <vt:i4>15</vt:i4>
      </vt:variant>
      <vt:variant>
        <vt:lpstr>Theme</vt:lpstr>
      </vt:variant>
      <vt:variant>
        <vt:i4>1</vt:i4>
      </vt:variant>
      <vt:variant>
        <vt:lpstr>Slide Titles</vt:lpstr>
      </vt:variant>
      <vt:variant>
        <vt:i4>18</vt:i4>
      </vt:variant>
    </vt:vector>
  </HeadingPairs>
  <TitlesOfParts>
    <vt:vector baseType="lpstr" size="34">
      <vt:lpstr>Arial</vt:lpstr>
      <vt:lpstr>宋体</vt:lpstr>
      <vt:lpstr>仿宋</vt:lpstr>
      <vt:lpstr>Aharoni</vt:lpstr>
      <vt:lpstr>Times New Roman</vt:lpstr>
      <vt:lpstr>黑体</vt:lpstr>
      <vt:lpstr>华文楷体</vt:lpstr>
      <vt:lpstr>华文新魏</vt:lpstr>
      <vt:lpstr>华文中宋</vt:lpstr>
      <vt:lpstr>Wingdings</vt:lpstr>
      <vt:lpstr>微软雅黑</vt:lpstr>
      <vt:lpstr>楷体</vt:lpstr>
      <vt:lpstr>华文琥珀</vt:lpstr>
      <vt:lpstr>隶书</vt:lpstr>
      <vt:lpstr>方正粗黑宋简体</vt:lpstr>
      <vt:lpstr>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2024-09-10T14:55:29.079</cp:lastPrinted>
  <dcterms:created xsi:type="dcterms:W3CDTF">2024-09-10T14:55:29Z</dcterms:created>
  <dcterms:modified xsi:type="dcterms:W3CDTF">2024-09-10T06:55:29Z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