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52" r:id="rId3"/>
  </p:sldMasterIdLst>
  <p:notesMasterIdLst>
    <p:notesMasterId r:id="rId4"/>
  </p:notesMasterIdLst>
  <p:handoutMasterIdLst>
    <p:handoutMasterId r:id="rId5"/>
  </p:handoutMasterIdLst>
  <p:sldIdLst>
    <p:sldId id="4052" r:id="rId6"/>
    <p:sldId id="4080" r:id="rId7"/>
    <p:sldId id="4265" r:id="rId8"/>
    <p:sldId id="4133" r:id="rId9"/>
    <p:sldId id="4134" r:id="rId10"/>
    <p:sldId id="4140" r:id="rId11"/>
    <p:sldId id="4143" r:id="rId12"/>
    <p:sldId id="4139" r:id="rId13"/>
    <p:sldId id="4146" r:id="rId14"/>
    <p:sldId id="4069" r:id="rId15"/>
    <p:sldId id="4149" r:id="rId16"/>
    <p:sldId id="4159" r:id="rId17"/>
    <p:sldId id="4161" r:id="rId18"/>
    <p:sldId id="4247" r:id="rId19"/>
    <p:sldId id="4248" r:id="rId20"/>
    <p:sldId id="4250" r:id="rId21"/>
    <p:sldId id="4251" r:id="rId22"/>
    <p:sldId id="4252" r:id="rId23"/>
    <p:sldId id="4253" r:id="rId24"/>
    <p:sldId id="4254" r:id="rId25"/>
    <p:sldId id="4260" r:id="rId26"/>
    <p:sldId id="4263" r:id="rId27"/>
    <p:sldId id="4264" r:id="rId28"/>
  </p:sldIdLst>
  <p:sldSz cx="12192000" cy="6858000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6425" indent="-173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6025" indent="-3492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4990" indent="-5251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4590" indent="-7010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166620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600325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033395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467100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" userDrawn="1">
          <p15:clr>
            <a:srgbClr val="A4A3A4"/>
          </p15:clr>
        </p15:guide>
        <p15:guide id="2" orient="horz" pos="397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81" userDrawn="1">
          <p15:clr>
            <a:srgbClr val="A4A3A4"/>
          </p15:clr>
        </p15:guide>
        <p15:guide id="5" pos="7174" userDrawn="1">
          <p15:clr>
            <a:srgbClr val="A4A3A4"/>
          </p15:clr>
        </p15:guide>
        <p15:guide id="6" pos="65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75" name="作者" initials="A" lastIdx="0" clrIdx="24"/>
  <p:cmAuthor id="3" name="fafa" initials="f" lastIdx="0" clrIdx="1"/>
  <p:cmAuthor id="4" name="王习习" initials="王" lastIdx="0" clrIdx="0"/>
  <p:cmAuthor id="0" name="王笛" initials="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5" autoAdjust="0"/>
    <p:restoredTop sz="95317" autoAdjust="0"/>
  </p:normalViewPr>
  <p:slideViewPr>
    <p:cSldViewPr showGuides="1">
      <p:cViewPr>
        <p:scale>
          <a:sx n="100" d="100"/>
          <a:sy n="100" d="100"/>
        </p:scale>
        <p:origin x="-756" y="-432"/>
      </p:cViewPr>
      <p:guideLst>
        <p:guide orient="horz" pos="338"/>
        <p:guide orient="horz" pos="3976"/>
        <p:guide pos="3840"/>
        <p:guide pos="581"/>
        <p:guide pos="7174"/>
        <p:guide pos="6592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tags" Target="tags/tag351.xml" /><Relationship Id="rId3" Type="http://schemas.openxmlformats.org/officeDocument/2006/relationships/slideMaster" Target="slideMasters/slideMaster2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3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印品黑体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>
                <a:latin typeface="印品黑体" panose="00000500000000000000" pitchFamily="2" charset="-122"/>
              </a:rPr>
              <a:t/>
            </a:fld>
            <a:endParaRPr lang="zh-CN" altLang="en-US">
              <a:latin typeface="印品黑体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印品黑体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>
                <a:latin typeface="印品黑体" panose="00000500000000000000" pitchFamily="2" charset="-122"/>
              </a:rPr>
              <a:t/>
            </a:fld>
            <a:endParaRPr lang="zh-CN" altLang="en-US">
              <a:latin typeface="印品黑体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6.xml" /><Relationship Id="rId2" Type="http://schemas.openxmlformats.org/officeDocument/2006/relationships/tags" Target="../tags/tag97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8F03C3-53C1-4F10-8DAF-D1F318E96C6E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3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31800" algn="l" rtl="0" eaLnBrk="0" fontAlgn="base" hangingPunct="0">
      <a:spcBef>
        <a:spcPct val="30000"/>
      </a:spcBef>
      <a:spcAft>
        <a:spcPct val="0"/>
      </a:spcAft>
      <a:defRPr sz="123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865505" algn="l" rtl="0" eaLnBrk="0" fontAlgn="base" hangingPunct="0">
      <a:spcBef>
        <a:spcPct val="30000"/>
      </a:spcBef>
      <a:spcAft>
        <a:spcPct val="0"/>
      </a:spcAft>
      <a:defRPr sz="123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298575" algn="l" rtl="0" eaLnBrk="0" fontAlgn="base" hangingPunct="0">
      <a:spcBef>
        <a:spcPct val="30000"/>
      </a:spcBef>
      <a:spcAft>
        <a:spcPct val="0"/>
      </a:spcAft>
      <a:defRPr sz="123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731645" algn="l" rtl="0" eaLnBrk="0" fontAlgn="base" hangingPunct="0">
      <a:spcBef>
        <a:spcPct val="30000"/>
      </a:spcBef>
      <a:spcAft>
        <a:spcPct val="0"/>
      </a:spcAft>
      <a:defRPr sz="1235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166620" algn="l" defTabSz="866775" rtl="0" eaLnBrk="1" latinLnBrk="0" hangingPunct="1">
      <a:defRPr sz="1235" kern="1200">
        <a:solidFill>
          <a:schemeClr val="tx1"/>
        </a:solidFill>
        <a:latin typeface="+mn-lt"/>
        <a:ea typeface="+mn-ea"/>
        <a:cs typeface="+mn-cs"/>
      </a:defRPr>
    </a:lvl6pPr>
    <a:lvl7pPr marL="2599690" algn="l" defTabSz="866775" rtl="0" eaLnBrk="1" latinLnBrk="0" hangingPunct="1">
      <a:defRPr sz="1235" kern="1200">
        <a:solidFill>
          <a:schemeClr val="tx1"/>
        </a:solidFill>
        <a:latin typeface="+mn-lt"/>
        <a:ea typeface="+mn-ea"/>
        <a:cs typeface="+mn-cs"/>
      </a:defRPr>
    </a:lvl7pPr>
    <a:lvl8pPr marL="3032760" algn="l" defTabSz="866775" rtl="0" eaLnBrk="1" latinLnBrk="0" hangingPunct="1">
      <a:defRPr sz="1235" kern="1200">
        <a:solidFill>
          <a:schemeClr val="tx1"/>
        </a:solidFill>
        <a:latin typeface="+mn-lt"/>
        <a:ea typeface="+mn-ea"/>
        <a:cs typeface="+mn-cs"/>
      </a:defRPr>
    </a:lvl8pPr>
    <a:lvl9pPr marL="3465830" algn="l" defTabSz="866775" rtl="0" eaLnBrk="1" latinLnBrk="0" hangingPunct="1">
      <a:defRPr sz="12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.xml" /><Relationship Id="rId2" Type="http://schemas.openxmlformats.org/officeDocument/2006/relationships/tags" Target="../tags/tag6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7.xml" /><Relationship Id="rId2" Type="http://schemas.openxmlformats.org/officeDocument/2006/relationships/tags" Target="../tags/tag68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Relationship Id="rId6" Type="http://schemas.openxmlformats.org/officeDocument/2006/relationships/tags" Target="../tags/tag72.xml" /><Relationship Id="rId7" Type="http://schemas.openxmlformats.org/officeDocument/2006/relationships/tags" Target="../tags/tag73.xml" /><Relationship Id="rId8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4.xml" /><Relationship Id="rId2" Type="http://schemas.openxmlformats.org/officeDocument/2006/relationships/tags" Target="../tags/tag75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tags" Target="../tags/tag79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6.xml" /><Relationship Id="rId2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tags" Target="../tags/tag6.xml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tags" Target="../tags/tag28.xml" /><Relationship Id="rId7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.xml" /><Relationship Id="rId2" Type="http://schemas.openxmlformats.org/officeDocument/2006/relationships/tags" Target="../tags/tag30.xml" /><Relationship Id="rId3" Type="http://schemas.openxmlformats.org/officeDocument/2006/relationships/tags" Target="../tags/tag31.xml" /><Relationship Id="rId4" Type="http://schemas.openxmlformats.org/officeDocument/2006/relationships/tags" Target="../tags/tag32.xml" /><Relationship Id="rId5" Type="http://schemas.openxmlformats.org/officeDocument/2006/relationships/tags" Target="../tags/tag33.xml" /><Relationship Id="rId6" Type="http://schemas.openxmlformats.org/officeDocument/2006/relationships/tags" Target="../tags/tag34.xml" /><Relationship Id="rId7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ags" Target="../tags/tag47.xml" /><Relationship Id="rId7" Type="http://schemas.openxmlformats.org/officeDocument/2006/relationships/tags" Target="../tags/tag48.xml" /><Relationship Id="rId8" Type="http://schemas.openxmlformats.org/officeDocument/2006/relationships/tags" Target="../tags/tag49.xml" /><Relationship Id="rId9" Type="http://schemas.openxmlformats.org/officeDocument/2006/relationships/tags" Target="../tags/tag50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Comparison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096002" y="1390870"/>
            <a:ext cx="3614057" cy="476925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3.xml" /><Relationship Id="rId11" Type="http://schemas.openxmlformats.org/officeDocument/2006/relationships/tags" Target="../tags/tag14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2.png" /><Relationship Id="rId14" Type="http://schemas.openxmlformats.org/officeDocument/2006/relationships/tags" Target="../tags/tag15.xml" /><Relationship Id="rId15" Type="http://schemas.openxmlformats.org/officeDocument/2006/relationships/tags" Target="../tags/tag16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ags" Target="../tags/tag8.xml" /><Relationship Id="rId5" Type="http://schemas.openxmlformats.org/officeDocument/2006/relationships/image" Target="../media/image1.jpeg" /><Relationship Id="rId6" Type="http://schemas.openxmlformats.org/officeDocument/2006/relationships/tags" Target="../tags/tag9.xml" /><Relationship Id="rId7" Type="http://schemas.openxmlformats.org/officeDocument/2006/relationships/tags" Target="../tags/tag10.xml" /><Relationship Id="rId8" Type="http://schemas.openxmlformats.org/officeDocument/2006/relationships/tags" Target="../tags/tag11.xml" /><Relationship Id="rId9" Type="http://schemas.openxmlformats.org/officeDocument/2006/relationships/tags" Target="../tags/tag12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slideLayout" Target="../slideLayouts/slideLayout13.xml" /><Relationship Id="rId11" Type="http://schemas.openxmlformats.org/officeDocument/2006/relationships/slideLayout" Target="../slideLayouts/slideLayout14.xml" /><Relationship Id="rId12" Type="http://schemas.openxmlformats.org/officeDocument/2006/relationships/slideLayout" Target="../slideLayouts/slideLayout15.xml" /><Relationship Id="rId13" Type="http://schemas.openxmlformats.org/officeDocument/2006/relationships/tags" Target="../tags/tag87.xml" /><Relationship Id="rId14" Type="http://schemas.openxmlformats.org/officeDocument/2006/relationships/image" Target="../media/image3.png" /><Relationship Id="rId15" Type="http://schemas.openxmlformats.org/officeDocument/2006/relationships/tags" Target="../tags/tag88.xml" /><Relationship Id="rId16" Type="http://schemas.openxmlformats.org/officeDocument/2006/relationships/tags" Target="../tags/tag89.xml" /><Relationship Id="rId17" Type="http://schemas.openxmlformats.org/officeDocument/2006/relationships/tags" Target="../tags/tag90.xml" /><Relationship Id="rId18" Type="http://schemas.openxmlformats.org/officeDocument/2006/relationships/tags" Target="../tags/tag91.xml" /><Relationship Id="rId19" Type="http://schemas.openxmlformats.org/officeDocument/2006/relationships/tags" Target="../tags/tag92.xml" /><Relationship Id="rId2" Type="http://schemas.openxmlformats.org/officeDocument/2006/relationships/slideLayout" Target="../slideLayouts/slideLayout5.xml" /><Relationship Id="rId20" Type="http://schemas.openxmlformats.org/officeDocument/2006/relationships/tags" Target="../tags/tag93.xml" /><Relationship Id="rId21" Type="http://schemas.openxmlformats.org/officeDocument/2006/relationships/image" Target="file:///D:\qq&#25991;&#20214;\712321467\Image\C2C\Image2\%7b75232B38-A165-1FB7-499C-2E1C792CACB5%7d.png" TargetMode="External" /><Relationship Id="rId22" Type="http://schemas.openxmlformats.org/officeDocument/2006/relationships/image" Target="../media/image2.png" /><Relationship Id="rId23" Type="http://schemas.openxmlformats.org/officeDocument/2006/relationships/tags" Target="../tags/tag94.xml" /><Relationship Id="rId24" Type="http://schemas.openxmlformats.org/officeDocument/2006/relationships/tags" Target="../tags/tag95.xml" /><Relationship Id="rId25" Type="http://schemas.openxmlformats.org/officeDocument/2006/relationships/theme" Target="../theme/theme2.xml" /><Relationship Id="rId3" Type="http://schemas.openxmlformats.org/officeDocument/2006/relationships/slideLayout" Target="../slideLayouts/slideLayout6.xml" /><Relationship Id="rId4" Type="http://schemas.openxmlformats.org/officeDocument/2006/relationships/slideLayout" Target="../slideLayouts/slideLayout7.xml" /><Relationship Id="rId5" Type="http://schemas.openxmlformats.org/officeDocument/2006/relationships/slideLayout" Target="../slideLayouts/slideLayout8.xml" /><Relationship Id="rId6" Type="http://schemas.openxmlformats.org/officeDocument/2006/relationships/slideLayout" Target="../slideLayouts/slideLayout9.xml" /><Relationship Id="rId7" Type="http://schemas.openxmlformats.org/officeDocument/2006/relationships/slideLayout" Target="../slideLayouts/slideLayout10.xml" /><Relationship Id="rId8" Type="http://schemas.openxmlformats.org/officeDocument/2006/relationships/slideLayout" Target="../slideLayouts/slideLayout11.xml" /><Relationship Id="rId9" Type="http://schemas.openxmlformats.org/officeDocument/2006/relationships/slideLayout" Target="../slideLayouts/slideLayout1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4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/>
          <p:nvPr userDrawn="1">
            <p:custDataLst>
              <p:tags r:id="rId6"/>
            </p:custDataLst>
          </p:nvPr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0" y="-9091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38391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838391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391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415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1168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iming/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355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/>
          <p:nvPr userDrawn="1">
            <p:custDataLst>
              <p:tags r:id="rId15"/>
            </p:custDataLst>
          </p:nvPr>
        </p:nvPicPr>
        <p:blipFill>
          <a:blip r:embed="rId14">
            <a:alphaModFix amt="7000"/>
          </a:blip>
          <a:stretch>
            <a:fillRect/>
          </a:stretch>
        </p:blipFill>
        <p:spPr>
          <a:xfrm>
            <a:off x="0" y="-9091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13.xml" /><Relationship Id="rId11" Type="http://schemas.openxmlformats.org/officeDocument/2006/relationships/tags" Target="../tags/tag114.xml" /><Relationship Id="rId12" Type="http://schemas.openxmlformats.org/officeDocument/2006/relationships/image" Target="../media/image7.png" /><Relationship Id="rId13" Type="http://schemas.openxmlformats.org/officeDocument/2006/relationships/tags" Target="../tags/tag115.xml" /><Relationship Id="rId2" Type="http://schemas.openxmlformats.org/officeDocument/2006/relationships/tags" Target="../tags/tag108.xml" /><Relationship Id="rId3" Type="http://schemas.openxmlformats.org/officeDocument/2006/relationships/image" Target="../media/image4.png" /><Relationship Id="rId4" Type="http://schemas.openxmlformats.org/officeDocument/2006/relationships/tags" Target="../tags/tag109.xml" /><Relationship Id="rId5" Type="http://schemas.openxmlformats.org/officeDocument/2006/relationships/image" Target="../media/image5.png" /><Relationship Id="rId6" Type="http://schemas.openxmlformats.org/officeDocument/2006/relationships/tags" Target="../tags/tag110.xml" /><Relationship Id="rId7" Type="http://schemas.openxmlformats.org/officeDocument/2006/relationships/image" Target="../media/image6.png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93.xml" /><Relationship Id="rId11" Type="http://schemas.openxmlformats.org/officeDocument/2006/relationships/tags" Target="../tags/tag194.xml" /><Relationship Id="rId12" Type="http://schemas.openxmlformats.org/officeDocument/2006/relationships/tags" Target="../tags/tag195.xml" /><Relationship Id="rId13" Type="http://schemas.openxmlformats.org/officeDocument/2006/relationships/tags" Target="../tags/tag196.xml" /><Relationship Id="rId14" Type="http://schemas.openxmlformats.org/officeDocument/2006/relationships/tags" Target="../tags/tag197.xml" /><Relationship Id="rId2" Type="http://schemas.openxmlformats.org/officeDocument/2006/relationships/tags" Target="../tags/tag185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Relationship Id="rId7" Type="http://schemas.openxmlformats.org/officeDocument/2006/relationships/tags" Target="../tags/tag190.xml" /><Relationship Id="rId8" Type="http://schemas.openxmlformats.org/officeDocument/2006/relationships/tags" Target="../tags/tag191.xml" /><Relationship Id="rId9" Type="http://schemas.openxmlformats.org/officeDocument/2006/relationships/tags" Target="../tags/tag19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12" Type="http://schemas.openxmlformats.org/officeDocument/2006/relationships/tags" Target="../tags/tag208.xml" /><Relationship Id="rId13" Type="http://schemas.openxmlformats.org/officeDocument/2006/relationships/tags" Target="../tags/tag209.xml" /><Relationship Id="rId14" Type="http://schemas.openxmlformats.org/officeDocument/2006/relationships/tags" Target="../tags/tag210.xml" /><Relationship Id="rId15" Type="http://schemas.openxmlformats.org/officeDocument/2006/relationships/tags" Target="../tags/tag211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20.xml" /><Relationship Id="rId11" Type="http://schemas.openxmlformats.org/officeDocument/2006/relationships/tags" Target="../tags/tag221.xml" /><Relationship Id="rId12" Type="http://schemas.openxmlformats.org/officeDocument/2006/relationships/tags" Target="../tags/tag222.xml" /><Relationship Id="rId13" Type="http://schemas.openxmlformats.org/officeDocument/2006/relationships/tags" Target="../tags/tag223.xml" /><Relationship Id="rId14" Type="http://schemas.openxmlformats.org/officeDocument/2006/relationships/tags" Target="../tags/tag224.xml" /><Relationship Id="rId15" Type="http://schemas.openxmlformats.org/officeDocument/2006/relationships/tags" Target="../tags/tag225.xml" /><Relationship Id="rId16" Type="http://schemas.openxmlformats.org/officeDocument/2006/relationships/tags" Target="../tags/tag226.xml" /><Relationship Id="rId17" Type="http://schemas.openxmlformats.org/officeDocument/2006/relationships/tags" Target="../tags/tag227.xml" /><Relationship Id="rId18" Type="http://schemas.openxmlformats.org/officeDocument/2006/relationships/tags" Target="../tags/tag228.xml" /><Relationship Id="rId19" Type="http://schemas.openxmlformats.org/officeDocument/2006/relationships/tags" Target="../tags/tag229.xml" /><Relationship Id="rId2" Type="http://schemas.openxmlformats.org/officeDocument/2006/relationships/tags" Target="../tags/tag212.xml" /><Relationship Id="rId20" Type="http://schemas.openxmlformats.org/officeDocument/2006/relationships/tags" Target="../tags/tag230.xml" /><Relationship Id="rId21" Type="http://schemas.openxmlformats.org/officeDocument/2006/relationships/tags" Target="../tags/tag231.xml" /><Relationship Id="rId22" Type="http://schemas.openxmlformats.org/officeDocument/2006/relationships/tags" Target="../tags/tag232.xml" /><Relationship Id="rId23" Type="http://schemas.openxmlformats.org/officeDocument/2006/relationships/tags" Target="../tags/tag233.xml" /><Relationship Id="rId24" Type="http://schemas.openxmlformats.org/officeDocument/2006/relationships/tags" Target="../tags/tag234.xml" /><Relationship Id="rId25" Type="http://schemas.openxmlformats.org/officeDocument/2006/relationships/tags" Target="../tags/tag235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Relationship Id="rId6" Type="http://schemas.openxmlformats.org/officeDocument/2006/relationships/tags" Target="../tags/tag216.xml" /><Relationship Id="rId7" Type="http://schemas.openxmlformats.org/officeDocument/2006/relationships/tags" Target="../tags/tag217.xml" /><Relationship Id="rId8" Type="http://schemas.openxmlformats.org/officeDocument/2006/relationships/tags" Target="../tags/tag218.xml" /><Relationship Id="rId9" Type="http://schemas.openxmlformats.org/officeDocument/2006/relationships/tags" Target="../tags/tag21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42.xml" /><Relationship Id="rId11" Type="http://schemas.openxmlformats.org/officeDocument/2006/relationships/tags" Target="../tags/tag243.xml" /><Relationship Id="rId12" Type="http://schemas.openxmlformats.org/officeDocument/2006/relationships/tags" Target="../tags/tag244.xml" /><Relationship Id="rId13" Type="http://schemas.openxmlformats.org/officeDocument/2006/relationships/tags" Target="../tags/tag245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image" Target="../media/image13.jpeg" /><Relationship Id="rId5" Type="http://schemas.openxmlformats.org/officeDocument/2006/relationships/tags" Target="../tags/tag238.xml" /><Relationship Id="rId6" Type="http://schemas.openxmlformats.org/officeDocument/2006/relationships/tags" Target="../tags/tag239.xml" /><Relationship Id="rId7" Type="http://schemas.openxmlformats.org/officeDocument/2006/relationships/image" Target="../media/image14.jpeg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54.xml" /><Relationship Id="rId11" Type="http://schemas.openxmlformats.org/officeDocument/2006/relationships/tags" Target="../tags/tag255.xml" /><Relationship Id="rId12" Type="http://schemas.openxmlformats.org/officeDocument/2006/relationships/tags" Target="../tags/tag256.xml" /><Relationship Id="rId13" Type="http://schemas.openxmlformats.org/officeDocument/2006/relationships/tags" Target="../tags/tag257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ags" Target="../tags/tag252.xml" /><Relationship Id="rId9" Type="http://schemas.openxmlformats.org/officeDocument/2006/relationships/tags" Target="../tags/tag25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12" Type="http://schemas.openxmlformats.org/officeDocument/2006/relationships/tags" Target="../tags/tag268.xml" /><Relationship Id="rId2" Type="http://schemas.openxmlformats.org/officeDocument/2006/relationships/tags" Target="../tags/tag258.xml" /><Relationship Id="rId3" Type="http://schemas.openxmlformats.org/officeDocument/2006/relationships/tags" Target="../tags/tag259.xml" /><Relationship Id="rId4" Type="http://schemas.openxmlformats.org/officeDocument/2006/relationships/tags" Target="../tags/tag260.xml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77.xml" /><Relationship Id="rId11" Type="http://schemas.openxmlformats.org/officeDocument/2006/relationships/tags" Target="../tags/tag278.xml" /><Relationship Id="rId12" Type="http://schemas.openxmlformats.org/officeDocument/2006/relationships/tags" Target="../tags/tag279.xml" /><Relationship Id="rId2" Type="http://schemas.openxmlformats.org/officeDocument/2006/relationships/tags" Target="../tags/tag269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tags" Target="../tags/tag275.xml" /><Relationship Id="rId9" Type="http://schemas.openxmlformats.org/officeDocument/2006/relationships/tags" Target="../tags/tag27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88.xml" /><Relationship Id="rId11" Type="http://schemas.openxmlformats.org/officeDocument/2006/relationships/tags" Target="../tags/tag289.xml" /><Relationship Id="rId12" Type="http://schemas.openxmlformats.org/officeDocument/2006/relationships/tags" Target="../tags/tag290.xml" /><Relationship Id="rId13" Type="http://schemas.openxmlformats.org/officeDocument/2006/relationships/image" Target="../media/image15.png" /><Relationship Id="rId14" Type="http://schemas.openxmlformats.org/officeDocument/2006/relationships/tags" Target="../tags/tag291.xml" /><Relationship Id="rId2" Type="http://schemas.openxmlformats.org/officeDocument/2006/relationships/tags" Target="../tags/tag280.xml" /><Relationship Id="rId3" Type="http://schemas.openxmlformats.org/officeDocument/2006/relationships/tags" Target="../tags/tag281.xml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tags" Target="../tags/tag286.xml" /><Relationship Id="rId9" Type="http://schemas.openxmlformats.org/officeDocument/2006/relationships/tags" Target="../tags/tag28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92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Relationship Id="rId8" Type="http://schemas.openxmlformats.org/officeDocument/2006/relationships/tags" Target="../tags/tag298.xml" /><Relationship Id="rId9" Type="http://schemas.openxmlformats.org/officeDocument/2006/relationships/tags" Target="../tags/tag29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307.xml" /><Relationship Id="rId11" Type="http://schemas.openxmlformats.org/officeDocument/2006/relationships/tags" Target="../tags/tag308.xml" /><Relationship Id="rId2" Type="http://schemas.openxmlformats.org/officeDocument/2006/relationships/tags" Target="../tags/tag300.xm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image" Target="../media/image16.png" /><Relationship Id="rId9" Type="http://schemas.openxmlformats.org/officeDocument/2006/relationships/tags" Target="../tags/tag30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24.xml" /><Relationship Id="rId11" Type="http://schemas.openxmlformats.org/officeDocument/2006/relationships/tags" Target="../tags/tag125.xml" /><Relationship Id="rId12" Type="http://schemas.openxmlformats.org/officeDocument/2006/relationships/tags" Target="../tags/tag126.xml" /><Relationship Id="rId13" Type="http://schemas.openxmlformats.org/officeDocument/2006/relationships/tags" Target="../tags/tag127.xml" /><Relationship Id="rId14" Type="http://schemas.openxmlformats.org/officeDocument/2006/relationships/tags" Target="../tags/tag128.xml" /><Relationship Id="rId15" Type="http://schemas.openxmlformats.org/officeDocument/2006/relationships/tags" Target="../tags/tag129.xml" /><Relationship Id="rId16" Type="http://schemas.openxmlformats.org/officeDocument/2006/relationships/tags" Target="../tags/tag130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317.xml" /><Relationship Id="rId11" Type="http://schemas.openxmlformats.org/officeDocument/2006/relationships/tags" Target="../tags/tag318.xml" /><Relationship Id="rId2" Type="http://schemas.openxmlformats.org/officeDocument/2006/relationships/tags" Target="../tags/tag309.xml" /><Relationship Id="rId3" Type="http://schemas.openxmlformats.org/officeDocument/2006/relationships/tags" Target="../tags/tag310.xml" /><Relationship Id="rId4" Type="http://schemas.openxmlformats.org/officeDocument/2006/relationships/tags" Target="../tags/tag311.xml" /><Relationship Id="rId5" Type="http://schemas.openxmlformats.org/officeDocument/2006/relationships/tags" Target="../tags/tag312.xml" /><Relationship Id="rId6" Type="http://schemas.openxmlformats.org/officeDocument/2006/relationships/tags" Target="../tags/tag313.xml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28.xml" /><Relationship Id="rId11" Type="http://schemas.openxmlformats.org/officeDocument/2006/relationships/tags" Target="../tags/tag329.xml" /><Relationship Id="rId12" Type="http://schemas.openxmlformats.org/officeDocument/2006/relationships/tags" Target="../tags/tag330.xml" /><Relationship Id="rId13" Type="http://schemas.openxmlformats.org/officeDocument/2006/relationships/tags" Target="../tags/tag331.xml" /><Relationship Id="rId14" Type="http://schemas.openxmlformats.org/officeDocument/2006/relationships/tags" Target="../tags/tag332.xml" /><Relationship Id="rId15" Type="http://schemas.openxmlformats.org/officeDocument/2006/relationships/tags" Target="../tags/tag333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323.xml" /><Relationship Id="rId4" Type="http://schemas.openxmlformats.org/officeDocument/2006/relationships/tags" Target="../tags/tag324.xml" /><Relationship Id="rId5" Type="http://schemas.openxmlformats.org/officeDocument/2006/relationships/image" Target="../media/image17.png" /><Relationship Id="rId6" Type="http://schemas.microsoft.com/office/2007/relationships/hdphoto" Target="../media/image18.wdp" /><Relationship Id="rId7" Type="http://schemas.openxmlformats.org/officeDocument/2006/relationships/tags" Target="../tags/tag325.xml" /><Relationship Id="rId8" Type="http://schemas.openxmlformats.org/officeDocument/2006/relationships/tags" Target="../tags/tag326.xml" /><Relationship Id="rId9" Type="http://schemas.openxmlformats.org/officeDocument/2006/relationships/tags" Target="../tags/tag32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341.xml" /><Relationship Id="rId11" Type="http://schemas.openxmlformats.org/officeDocument/2006/relationships/image" Target="../media/image20.png" /><Relationship Id="rId12" Type="http://schemas.microsoft.com/office/2007/relationships/hdphoto" Target="../media/image21.wdp" /><Relationship Id="rId13" Type="http://schemas.openxmlformats.org/officeDocument/2006/relationships/tags" Target="../tags/tag342.xml" /><Relationship Id="rId2" Type="http://schemas.openxmlformats.org/officeDocument/2006/relationships/tags" Target="../tags/tag334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tags" Target="../tags/tag339.xml" /><Relationship Id="rId8" Type="http://schemas.openxmlformats.org/officeDocument/2006/relationships/image" Target="../media/image19.png" /><Relationship Id="rId9" Type="http://schemas.openxmlformats.org/officeDocument/2006/relationships/tags" Target="../tags/tag340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350.xml" /><Relationship Id="rId2" Type="http://schemas.openxmlformats.org/officeDocument/2006/relationships/tags" Target="../tags/tag343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Relationship Id="rId7" Type="http://schemas.openxmlformats.org/officeDocument/2006/relationships/tags" Target="../tags/tag348.xml" /><Relationship Id="rId8" Type="http://schemas.openxmlformats.org/officeDocument/2006/relationships/image" Target="../media/image22.png" /><Relationship Id="rId9" Type="http://schemas.openxmlformats.org/officeDocument/2006/relationships/tags" Target="../tags/tag34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31.xml" /><Relationship Id="rId3" Type="http://schemas.openxmlformats.org/officeDocument/2006/relationships/tags" Target="../tags/tag132.xml" /><Relationship Id="rId4" Type="http://schemas.openxmlformats.org/officeDocument/2006/relationships/tags" Target="../tags/tag133.xml" /><Relationship Id="rId5" Type="http://schemas.openxmlformats.org/officeDocument/2006/relationships/tags" Target="../tags/tag134.xml" /><Relationship Id="rId6" Type="http://schemas.openxmlformats.org/officeDocument/2006/relationships/tags" Target="../tags/tag135.xml" /><Relationship Id="rId7" Type="http://schemas.openxmlformats.org/officeDocument/2006/relationships/tags" Target="../tags/tag136.xml" /><Relationship Id="rId8" Type="http://schemas.openxmlformats.org/officeDocument/2006/relationships/tags" Target="../tags/tag13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45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Relationship Id="rId9" Type="http://schemas.openxmlformats.org/officeDocument/2006/relationships/image" Target="../media/image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53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image" Target="../media/image9.png" /><Relationship Id="rId9" Type="http://schemas.openxmlformats.org/officeDocument/2006/relationships/tags" Target="../tags/tag15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61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Relationship Id="rId8" Type="http://schemas.openxmlformats.org/officeDocument/2006/relationships/tags" Target="../tags/tag160.xml" /><Relationship Id="rId9" Type="http://schemas.openxmlformats.org/officeDocument/2006/relationships/image" Target="../media/image1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67.xml" /><Relationship Id="rId11" Type="http://schemas.openxmlformats.org/officeDocument/2006/relationships/tags" Target="../tags/tag168.xml" /><Relationship Id="rId2" Type="http://schemas.openxmlformats.org/officeDocument/2006/relationships/tags" Target="../tags/tag162.xml" /><Relationship Id="rId3" Type="http://schemas.openxmlformats.org/officeDocument/2006/relationships/image" Target="../media/image11.png" /><Relationship Id="rId4" Type="http://schemas.openxmlformats.org/officeDocument/2006/relationships/tags" Target="../tags/tag163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64.xml" /><Relationship Id="rId8" Type="http://schemas.openxmlformats.org/officeDocument/2006/relationships/tags" Target="../tags/tag165.xml" /><Relationship Id="rId9" Type="http://schemas.openxmlformats.org/officeDocument/2006/relationships/tags" Target="../tags/tag166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76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tags" Target="../tags/tag174.xml" /><Relationship Id="rId8" Type="http://schemas.openxmlformats.org/officeDocument/2006/relationships/tags" Target="../tags/tag175.xml" /><Relationship Id="rId9" Type="http://schemas.openxmlformats.org/officeDocument/2006/relationships/image" Target="../media/image1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84.xml" /><Relationship Id="rId2" Type="http://schemas.openxmlformats.org/officeDocument/2006/relationships/tags" Target="../tags/tag177.xml" /><Relationship Id="rId3" Type="http://schemas.openxmlformats.org/officeDocument/2006/relationships/tags" Target="../tags/tag178.x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tags" Target="../tags/tag181.xml" /><Relationship Id="rId7" Type="http://schemas.openxmlformats.org/officeDocument/2006/relationships/tags" Target="../tags/tag182.xml" /><Relationship Id="rId8" Type="http://schemas.openxmlformats.org/officeDocument/2006/relationships/tags" Target="../tags/tag183.xml" /><Relationship Id="rId9" Type="http://schemas.openxmlformats.org/officeDocument/2006/relationships/image" Target="../media/image10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b="11743"/>
          <a:stretch>
            <a:fillRect/>
          </a:stretch>
        </p:blipFill>
        <p:spPr>
          <a:xfrm>
            <a:off x="179705" y="2880995"/>
            <a:ext cx="3937000" cy="3780155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76250"/>
          <a:stretch>
            <a:fillRect/>
          </a:stretch>
        </p:blipFill>
        <p:spPr>
          <a:xfrm>
            <a:off x="0" y="5229225"/>
            <a:ext cx="12192000" cy="1628775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28219" t="37700" r="28229" b="45537"/>
          <a:stretch>
            <a:fillRect/>
          </a:stretch>
        </p:blipFill>
        <p:spPr>
          <a:xfrm>
            <a:off x="4728210" y="2708910"/>
            <a:ext cx="4944745" cy="1070610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/>
          <a:srcRect l="28219" t="20787" r="28229" b="62300"/>
          <a:stretch>
            <a:fillRect/>
          </a:stretch>
        </p:blipFill>
        <p:spPr>
          <a:xfrm>
            <a:off x="4728210" y="1268413"/>
            <a:ext cx="4944745" cy="1080135"/>
          </a:xfrm>
          <a:prstGeom prst="rect">
            <a:avLst/>
          </a:prstGeom>
          <a:noFill/>
        </p:spPr>
      </p:pic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119380" y="116205"/>
            <a:ext cx="68446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kern="0" noProof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【中职专用】统编版·基础模块（上册）</a:t>
            </a:r>
            <a:endParaRPr lang="zh-CN" altLang="en-US" sz="2800" b="1" kern="0" noProof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1"/>
            </p:custDataLst>
          </p:nvPr>
        </p:nvSpPr>
        <p:spPr>
          <a:xfrm>
            <a:off x="6528435" y="4095750"/>
            <a:ext cx="1545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林为民</a:t>
            </a:r>
            <a:endParaRPr lang="zh-CN" altLang="en-US" sz="32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260330" y="20320"/>
            <a:ext cx="1931035" cy="60388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2" name="直接连接符 1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梳理内容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整体感知</a:t>
            </a:r>
            <a:endParaRPr lang="en-US" alt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2927985" y="1052830"/>
            <a:ext cx="44608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初读课文，整体感知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1487805" y="2185670"/>
            <a:ext cx="8997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 eaLnBrk="1" latinLnBrk="0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思考：人们是怎样来赞扬张秉贵的服务态度的？</a:t>
            </a:r>
            <a:r>
              <a:rPr lang="zh-CN" altLang="en-US" sz="3200" b="1">
                <a:solidFill>
                  <a:srgbClr val="00B0F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（要求：找文中的原句）</a:t>
            </a:r>
            <a:endParaRPr lang="zh-CN" altLang="en-US" sz="3200" b="1">
              <a:solidFill>
                <a:srgbClr val="00B0F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1991995" y="4112895"/>
            <a:ext cx="1454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主动</a:t>
            </a:r>
            <a:endParaRPr lang="zh-CN" altLang="en-US" sz="4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3510915" y="4112895"/>
            <a:ext cx="1565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热情</a:t>
            </a:r>
            <a:endParaRPr lang="zh-CN" altLang="en-US" sz="4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5140960" y="4112895"/>
            <a:ext cx="1490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诚恳</a:t>
            </a:r>
            <a:endParaRPr lang="zh-CN" altLang="en-US" sz="4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3"/>
            </p:custDataLst>
          </p:nvPr>
        </p:nvSpPr>
        <p:spPr>
          <a:xfrm>
            <a:off x="6695440" y="4112895"/>
            <a:ext cx="1496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耐心</a:t>
            </a:r>
            <a:endParaRPr lang="zh-CN" altLang="en-US" sz="4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8255635" y="4112895"/>
            <a:ext cx="1636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新魏" panose="02010800040101010101" charset="-122"/>
                <a:sym typeface="+mn-ea"/>
              </a:rPr>
              <a:t>周到</a:t>
            </a:r>
            <a:endParaRPr lang="zh-CN" altLang="en-US" sz="4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575685" y="908685"/>
            <a:ext cx="39941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梳理课文，理清思路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818515" y="1700530"/>
            <a:ext cx="806386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eaLnBrk="1" latinLnBrk="0" hangingPunct="1">
              <a:lnSpc>
                <a:spcPct val="15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第一部分（1-14）：写张秉贵售卖糖果的感人事迹，展现他为人民服务的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一团火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精神。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457200" eaLnBrk="1" latinLnBrk="0" hangingPunct="1">
              <a:lnSpc>
                <a:spcPct val="15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第二部分（15-16）：介绍张秉贵的出身经历，揭示他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一团火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精神的形成原因。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457200" eaLnBrk="1" latinLnBrk="0" hangingPunct="1">
              <a:lnSpc>
                <a:spcPct val="15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第三部分（17-18）：概述张秉贵钻研业务、热情服务的精神，赞扬他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一团火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的服务态度。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457200" eaLnBrk="1" latinLnBrk="0" hangingPunct="1">
              <a:lnSpc>
                <a:spcPct val="15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第四部分（19-20）：写张秉贵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一团火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精神的影响。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9015377" y="2060575"/>
            <a:ext cx="163576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多种场景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9015377" y="3044825"/>
            <a:ext cx="163576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精神来源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9015377" y="4029075"/>
            <a:ext cx="161036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付出努力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9015377" y="5013325"/>
            <a:ext cx="165100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精神影响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  <p:cxnSp>
        <p:nvCxnSpPr>
          <p:cNvPr id="11" name="直接箭头连接符 10" title=""/>
          <p:cNvCxnSpPr/>
          <p:nvPr>
            <p:custDataLst>
              <p:tags r:id="rId9"/>
            </p:custDataLst>
          </p:nvPr>
        </p:nvCxnSpPr>
        <p:spPr>
          <a:xfrm flipH="1">
            <a:off x="11043779" y="2105519"/>
            <a:ext cx="6350" cy="33388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11280775" y="2996283"/>
            <a:ext cx="527685" cy="1787525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r>
              <a:rPr lang="zh-CN" altLang="en-US" sz="3200" b="1"/>
              <a:t>逻辑顺序</a:t>
            </a:r>
            <a:endParaRPr lang="zh-CN" altLang="en-US" sz="3200" b="1"/>
          </a:p>
        </p:txBody>
      </p:sp>
      <p:cxnSp>
        <p:nvCxnSpPr>
          <p:cNvPr id="13" name="直接连接符 12" title=""/>
          <p:cNvCxnSpPr/>
          <p:nvPr>
            <p:custDataLst>
              <p:tags r:id="rId11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12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梳理内容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整体感知</a:t>
            </a:r>
            <a:endParaRPr lang="en-US" alt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感悟精神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489585" y="836930"/>
            <a:ext cx="1092644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概括文章写了张秉贵的哪些事，分别表现了他的什么品质，请填写下表。</a:t>
            </a:r>
            <a:endParaRPr lang="zh-CN" altLang="en-US" sz="2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551180" y="1452245"/>
          <a:ext cx="10908030" cy="517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805"/>
                <a:gridCol w="6419215"/>
                <a:gridCol w="3636010"/>
              </a:tblGrid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序号</a:t>
                      </a: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典型事例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精神品格</a:t>
                      </a: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1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2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3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4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5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6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7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华文中宋" panose="02010600040101010101" charset="-122"/>
                          <a:ea typeface="华文中宋" panose="02010600040101010101" charset="-122"/>
                        </a:rPr>
                        <a:t>8</a:t>
                      </a:r>
                      <a:endParaRPr lang="en-US" altLang="zh-CN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000" b="1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1440180" y="2048510"/>
            <a:ext cx="320230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张秉贵用糖块哄哭闹的小孩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440180" y="2618105"/>
            <a:ext cx="512127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张秉贵给要赶火车的顾客提前称糖并悉心指路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1440180" y="3187700"/>
            <a:ext cx="36175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张秉贵耐心接待气呼呼的女顾客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1440180" y="3757295"/>
            <a:ext cx="54178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张秉贵的</a:t>
            </a:r>
            <a:r>
              <a:rPr lang="zh-CN" altLang="en-US" sz="1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女儿得了重病</a:t>
            </a: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却没有</a:t>
            </a: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影响他的服务态度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1440180" y="4326890"/>
            <a:ext cx="62814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张秉贵照顾</a:t>
            </a: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买得多的</a:t>
            </a:r>
            <a:r>
              <a:rPr lang="zh-CN" altLang="en-US" sz="1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顾客，被</a:t>
            </a: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买得少的顾客质问后受到触动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5"/>
            </p:custDataLst>
          </p:nvPr>
        </p:nvSpPr>
        <p:spPr>
          <a:xfrm>
            <a:off x="1440180" y="4896485"/>
            <a:ext cx="63290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张秉贵忆往昔被兵痞打，如今收到女顾客的水果而感慨不已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1440180" y="5466080"/>
            <a:ext cx="63290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张秉贵通过多种渠道丰富自己的商品知识，当好顾客的参谋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7"/>
            </p:custDataLst>
          </p:nvPr>
        </p:nvSpPr>
        <p:spPr>
          <a:xfrm>
            <a:off x="1440180" y="6035675"/>
            <a:ext cx="6239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张秉贵吃夜宵时，因座无虚席，厨房大师傅特意给他拿</a:t>
            </a:r>
            <a:r>
              <a:rPr lang="zh-CN" altLang="en-US" sz="16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凳子，让</a:t>
            </a: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他深受启发</a:t>
            </a:r>
            <a:endParaRPr lang="zh-CN" altLang="en-US" sz="1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7824470" y="2133600"/>
            <a:ext cx="2367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耐心细致，周到体贴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9"/>
            </p:custDataLst>
          </p:nvPr>
        </p:nvSpPr>
        <p:spPr>
          <a:xfrm>
            <a:off x="7824470" y="2709545"/>
            <a:ext cx="34912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体贴入微，急人所急，解人所难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0"/>
            </p:custDataLst>
          </p:nvPr>
        </p:nvSpPr>
        <p:spPr>
          <a:xfrm>
            <a:off x="7824470" y="3284855"/>
            <a:ext cx="3481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热情大度，主动耐心，和蔼亲切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1"/>
            </p:custDataLst>
          </p:nvPr>
        </p:nvSpPr>
        <p:spPr>
          <a:xfrm>
            <a:off x="7824470" y="3931285"/>
            <a:ext cx="34264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隐忍克制，爱岗敬业，公私分明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2"/>
            </p:custDataLst>
          </p:nvPr>
        </p:nvSpPr>
        <p:spPr>
          <a:xfrm>
            <a:off x="7824470" y="4465320"/>
            <a:ext cx="25558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自我反省，不断进步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3"/>
            </p:custDataLst>
          </p:nvPr>
        </p:nvSpPr>
        <p:spPr>
          <a:xfrm>
            <a:off x="7824470" y="5013325"/>
            <a:ext cx="26066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懂得感恩，乐于奉献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4"/>
            </p:custDataLst>
          </p:nvPr>
        </p:nvSpPr>
        <p:spPr>
          <a:xfrm>
            <a:off x="7824470" y="5445125"/>
            <a:ext cx="33985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主动求知，严于律己，以“为人民服务”为宗旨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5"/>
            </p:custDataLst>
          </p:nvPr>
        </p:nvSpPr>
        <p:spPr>
          <a:xfrm>
            <a:off x="7824470" y="6095365"/>
            <a:ext cx="34270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善于剖析小事，思想觉悟高</a:t>
            </a:r>
            <a:endParaRPr lang="zh-CN" altLang="en-US" sz="1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  <p:bldP spid="19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1703705" y="1124585"/>
            <a:ext cx="85718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从上表可以看出张秉贵是一个什么样的人？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6" y="4043244"/>
            <a:ext cx="3261319" cy="2142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818515" y="1988820"/>
            <a:ext cx="10077450" cy="156845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黑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sym typeface="+mn-ea"/>
              </a:rPr>
              <a:t>张秉贵是一个热情体贴、细致周到、诚恳耐心、爱岗敬业、积极进取，乐于为人民服务的优秀售货员。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15" y="3945807"/>
            <a:ext cx="6872729" cy="2337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直接连接符 12" title=""/>
          <p:cNvCxnSpPr/>
          <p:nvPr>
            <p:custDataLst>
              <p:tags r:id="rId9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10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2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13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概括事迹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感悟精神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咀嚼</a:t>
            </a:r>
            <a:r>
              <a:rPr lang="zh-CN"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品味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细节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623570" y="980440"/>
            <a:ext cx="105429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eaLnBrk="1" latinLnBrk="0" hangingPunct="1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文章在描写张秉贵时，使用了许多细节描写。请大家以小组为单位，找出细节描写的句子，并分析其作用。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55" name="组合 54" title=""/>
          <p:cNvGrpSpPr/>
          <p:nvPr>
            <p:custDataLst>
              <p:tags r:id="rId9"/>
            </p:custDataLst>
          </p:nvPr>
        </p:nvGrpSpPr>
        <p:grpSpPr>
          <a:xfrm>
            <a:off x="1415415" y="5082540"/>
            <a:ext cx="7283450" cy="784860"/>
            <a:chOff x="976" y="2927"/>
            <a:chExt cx="14275" cy="5759"/>
          </a:xfrm>
        </p:grpSpPr>
        <p:sp>
          <p:nvSpPr>
            <p:cNvPr id="52" name="独爱礼坊11"/>
            <p:cNvSpPr/>
            <p:nvPr>
              <p:custDataLst>
                <p:tags r:id="rId10"/>
              </p:custDataLst>
            </p:nvPr>
          </p:nvSpPr>
          <p:spPr>
            <a:xfrm>
              <a:off x="976" y="2927"/>
              <a:ext cx="14275" cy="5759"/>
            </a:xfrm>
            <a:prstGeom prst="plaque">
              <a:avLst>
                <a:gd name="adj" fmla="val 9537"/>
              </a:avLst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  <p:sp>
          <p:nvSpPr>
            <p:cNvPr id="53" name="独爱礼坊11"/>
            <p:cNvSpPr/>
            <p:nvPr>
              <p:custDataLst>
                <p:tags r:id="rId11"/>
              </p:custDataLst>
            </p:nvPr>
          </p:nvSpPr>
          <p:spPr>
            <a:xfrm>
              <a:off x="1120" y="3376"/>
              <a:ext cx="13973" cy="4856"/>
            </a:xfrm>
            <a:prstGeom prst="plaque">
              <a:avLst>
                <a:gd name="adj" fmla="val 953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</p:grpSp>
      <p:sp>
        <p:nvSpPr>
          <p:cNvPr id="31" name="文本框 30" title=""/>
          <p:cNvSpPr txBox="1"/>
          <p:nvPr>
            <p:custDataLst>
              <p:tags r:id="rId12"/>
            </p:custDataLst>
          </p:nvPr>
        </p:nvSpPr>
        <p:spPr>
          <a:xfrm>
            <a:off x="1680210" y="5154930"/>
            <a:ext cx="7049135" cy="650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uLnTx/>
                <a:uFillTx/>
                <a:cs typeface="+mn-cs"/>
                <a:sym typeface="华文中宋" panose="02010600040101010101" charset="-122"/>
              </a:rPr>
              <a:t>一连串的动作描写，表现了他的细致周到。　　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uLnTx/>
              <a:uFillTx/>
              <a:cs typeface="+mn-cs"/>
              <a:sym typeface="华文中宋" panose="0201060004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922020" y="2493010"/>
            <a:ext cx="99034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81A19"/>
              </a:buClr>
              <a:buSzTx/>
              <a:buFont typeface="+mj-ea"/>
              <a:defRPr/>
            </a:pP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他从称好的糖果中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拿出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一块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放回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货柜里，又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拿出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几块用小纸袋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装好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，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塞进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孩子的衣兜里，把剩下的糖果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包捆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结实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递给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顾客，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嘱咐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道</a:t>
            </a:r>
            <a:r>
              <a:rPr lang="en-US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……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（第</a:t>
            </a:r>
            <a:r>
              <a:rPr lang="en-US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6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段）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咀嚼</a:t>
            </a:r>
            <a:r>
              <a:rPr lang="zh-CN"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品味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细节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839470" y="1196340"/>
            <a:ext cx="1017333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457200" algn="just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81A19"/>
              </a:buClr>
              <a:buSzTx/>
              <a:buFont typeface="+mj-ea"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张秉贵也随着她向柜台东头走去，边走边想：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她准是遇到了什么不顾心的事，越是这样，我越是要热情接待她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。张秉贵一边走，一边还是那样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和颜悦色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地说：“最近从上海来了几种新糖果，味道还不错，您想看看吗？我向您介绍一下</a:t>
            </a:r>
            <a:r>
              <a:rPr lang="en-US" altLang="zh-CN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……</a:t>
            </a:r>
            <a:r>
              <a:rPr lang="en-US" altLang="zh-CN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”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（第</a:t>
            </a:r>
            <a:r>
              <a:rPr lang="en-US" altLang="zh-CN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10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段）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中宋" panose="02010600040101010101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775460" y="4584065"/>
            <a:ext cx="8084820" cy="1482725"/>
            <a:chOff x="976" y="2927"/>
            <a:chExt cx="14275" cy="5759"/>
          </a:xfrm>
        </p:grpSpPr>
        <p:sp>
          <p:nvSpPr>
            <p:cNvPr id="12" name="独爱礼坊11"/>
            <p:cNvSpPr/>
            <p:nvPr>
              <p:custDataLst>
                <p:tags r:id="rId10"/>
              </p:custDataLst>
            </p:nvPr>
          </p:nvSpPr>
          <p:spPr>
            <a:xfrm>
              <a:off x="976" y="2927"/>
              <a:ext cx="14275" cy="5759"/>
            </a:xfrm>
            <a:prstGeom prst="plaque">
              <a:avLst>
                <a:gd name="adj" fmla="val 9537"/>
              </a:avLst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  <p:sp>
          <p:nvSpPr>
            <p:cNvPr id="3" name="独爱礼坊11"/>
            <p:cNvSpPr/>
            <p:nvPr>
              <p:custDataLst>
                <p:tags r:id="rId11"/>
              </p:custDataLst>
            </p:nvPr>
          </p:nvSpPr>
          <p:spPr>
            <a:xfrm>
              <a:off x="1120" y="3376"/>
              <a:ext cx="13973" cy="4856"/>
            </a:xfrm>
            <a:prstGeom prst="plaque">
              <a:avLst>
                <a:gd name="adj" fmla="val 953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1878330" y="4606925"/>
            <a:ext cx="7752715" cy="1210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R="0" lvl="0" indent="0" algn="l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uLnTx/>
                <a:uFillTx/>
                <a:sym typeface="华文中宋" panose="02010600040101010101" charset="-122"/>
              </a:rPr>
              <a:t>心理描写与语言描写相结合，表现了他的耐心、亲切、和蔼，善于应对各种顾客。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uLnTx/>
                <a:uFillTx/>
                <a:cs typeface="+mn-cs"/>
                <a:sym typeface="华文中宋" panose="02010600040101010101" charset="-122"/>
              </a:rPr>
              <a:t>　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uLnTx/>
              <a:uFillTx/>
              <a:cs typeface="+mn-cs"/>
              <a:sym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咀嚼</a:t>
            </a:r>
            <a:r>
              <a:rPr lang="zh-CN"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品味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细节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839470" y="1196340"/>
            <a:ext cx="1017333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457200" algn="just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81A19"/>
              </a:buClr>
              <a:buSzTx/>
              <a:buFont typeface="+mj-ea"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忆往昔，看今天，他默默地想，现在我刚为人民做一点儿事，他们就把我当亲人相待，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我有什么理由不全心全意为人民服务！</a:t>
            </a:r>
            <a:r>
              <a:rPr lang="en-US" altLang="zh-CN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1958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年他入党后，想了又想，一个共产党员到底图什么？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图的就是多为人民服务！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（第</a:t>
            </a:r>
            <a:r>
              <a:rPr lang="en-US" altLang="zh-CN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16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段）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中宋" panose="02010600040101010101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775460" y="4584065"/>
            <a:ext cx="8084820" cy="809625"/>
            <a:chOff x="976" y="2927"/>
            <a:chExt cx="14275" cy="5759"/>
          </a:xfrm>
        </p:grpSpPr>
        <p:sp>
          <p:nvSpPr>
            <p:cNvPr id="12" name="独爱礼坊11"/>
            <p:cNvSpPr/>
            <p:nvPr>
              <p:custDataLst>
                <p:tags r:id="rId10"/>
              </p:custDataLst>
            </p:nvPr>
          </p:nvSpPr>
          <p:spPr>
            <a:xfrm>
              <a:off x="976" y="2927"/>
              <a:ext cx="14275" cy="5759"/>
            </a:xfrm>
            <a:prstGeom prst="plaque">
              <a:avLst>
                <a:gd name="adj" fmla="val 9537"/>
              </a:avLst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  <p:sp>
          <p:nvSpPr>
            <p:cNvPr id="3" name="独爱礼坊11"/>
            <p:cNvSpPr/>
            <p:nvPr>
              <p:custDataLst>
                <p:tags r:id="rId11"/>
              </p:custDataLst>
            </p:nvPr>
          </p:nvSpPr>
          <p:spPr>
            <a:xfrm>
              <a:off x="1120" y="3376"/>
              <a:ext cx="13973" cy="4856"/>
            </a:xfrm>
            <a:prstGeom prst="plaque">
              <a:avLst>
                <a:gd name="adj" fmla="val 953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1878330" y="4606925"/>
            <a:ext cx="7752715" cy="650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R="0" lvl="0" indent="0" algn="l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uLnTx/>
                <a:uFillTx/>
                <a:sym typeface="华文中宋" panose="02010600040101010101" charset="-122"/>
              </a:rPr>
              <a:t>通过心理描写，表现了他的成长过程。</a:t>
            </a:r>
            <a:endParaRPr lang="zh-CN" altLang="en-US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uLnTx/>
              <a:uFillTx/>
              <a:sym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咀嚼</a:t>
            </a:r>
            <a:r>
              <a:rPr lang="zh-CN"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sz="28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品味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细节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055370" y="1556385"/>
            <a:ext cx="657415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457200" algn="just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81A19"/>
              </a:buClr>
              <a:buSzTx/>
              <a:buFont typeface="+mj-ea"/>
              <a:buNone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张秉贵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在柜台里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“三步并作两步走，一点儿不知累”，</a:t>
            </a:r>
            <a:r>
              <a:rPr lang="zh-CN" altLang="en-US" sz="2800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下班后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累得“有时连上楼还要扶着墙”。（第</a:t>
            </a:r>
            <a:r>
              <a:rPr lang="en-US" altLang="zh-CN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18</a:t>
            </a: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华文中宋" panose="02010600040101010101" charset="-122"/>
              </a:rPr>
              <a:t>段）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华文中宋" panose="02010600040101010101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775460" y="4584065"/>
            <a:ext cx="5543550" cy="1351280"/>
            <a:chOff x="976" y="2927"/>
            <a:chExt cx="14275" cy="5759"/>
          </a:xfrm>
        </p:grpSpPr>
        <p:sp>
          <p:nvSpPr>
            <p:cNvPr id="12" name="独爱礼坊11"/>
            <p:cNvSpPr/>
            <p:nvPr>
              <p:custDataLst>
                <p:tags r:id="rId10"/>
              </p:custDataLst>
            </p:nvPr>
          </p:nvSpPr>
          <p:spPr>
            <a:xfrm>
              <a:off x="976" y="2927"/>
              <a:ext cx="14275" cy="5759"/>
            </a:xfrm>
            <a:prstGeom prst="plaque">
              <a:avLst>
                <a:gd name="adj" fmla="val 9537"/>
              </a:avLst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  <p:sp>
          <p:nvSpPr>
            <p:cNvPr id="3" name="独爱礼坊11"/>
            <p:cNvSpPr/>
            <p:nvPr>
              <p:custDataLst>
                <p:tags r:id="rId11"/>
              </p:custDataLst>
            </p:nvPr>
          </p:nvSpPr>
          <p:spPr>
            <a:xfrm>
              <a:off x="1120" y="3376"/>
              <a:ext cx="13973" cy="4856"/>
            </a:xfrm>
            <a:prstGeom prst="plaque">
              <a:avLst>
                <a:gd name="adj" fmla="val 9537"/>
              </a:avLst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000" b="1" kern="0">
                <a:solidFill>
                  <a:srgbClr val="FFFDFB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思源黑体 CN Regular" panose="020b0500000000000000" charset="-122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1878330" y="4606925"/>
            <a:ext cx="5172075" cy="1210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R="0" lvl="0" indent="0" algn="l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noProof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uLnTx/>
                <a:uFillTx/>
                <a:sym typeface="华文中宋" panose="02010600040101010101" charset="-122"/>
              </a:rPr>
              <a:t>强烈的细节对比，突出张秉贵忘我的工作精神。　</a:t>
            </a:r>
            <a:endParaRPr lang="zh-CN" altLang="en-US" b="1" noProof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uLnTx/>
              <a:uFillTx/>
              <a:sym typeface="华文中宋" panose="02010600040101010101" charset="-122"/>
            </a:endParaRPr>
          </a:p>
        </p:txBody>
      </p:sp>
      <p:pic>
        <p:nvPicPr>
          <p:cNvPr id="21508" name="图片 3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60460" y="2708910"/>
            <a:ext cx="2576830" cy="2694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深入品读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体会写法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1013460" y="1117600"/>
            <a:ext cx="10165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找出文中写“一团火”的句子，分析文章的行文线索和结构特点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389255" y="1772285"/>
            <a:ext cx="11340465" cy="4742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457200" eaLnBrk="1" latinLnBrk="0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黑体" panose="02010609060101010101" charset="-122"/>
                <a:ea typeface="楷体" panose="02010609060101010101" charset="-122"/>
                <a:sym typeface="+mn-ea"/>
              </a:rPr>
              <a:t>收货动作的迅速劲儿，接待顾客的热情劲儿，像一团火一样，把大家深深地吸引住了。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（2段）</a:t>
            </a:r>
            <a:r>
              <a:rPr lang="zh-CN" altLang="en-US" sz="2800" b="1">
                <a:latin typeface="黑体" panose="02010609060101010101" charset="-122"/>
                <a:ea typeface="楷体" panose="02010609060101010101" charset="-122"/>
                <a:sym typeface="+mn-ea"/>
              </a:rPr>
              <a:t>   </a:t>
            </a:r>
            <a:endParaRPr lang="zh-CN" altLang="en-US" sz="2800" b="1">
              <a:latin typeface="黑体" panose="02010609060101010101" charset="-122"/>
              <a:ea typeface="楷体" panose="02010609060101010101" charset="-122"/>
            </a:endParaRPr>
          </a:p>
          <a:p>
            <a:pPr marL="457200" indent="457200" eaLnBrk="1" latinLnBrk="0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黑体" panose="02010609060101010101" charset="-122"/>
                <a:ea typeface="楷体" panose="02010609060101010101" charset="-122"/>
                <a:sym typeface="+mn-ea"/>
              </a:rPr>
              <a:t>张秉贵常说：“我们售货员要用全心全意为人民服务的一团火，来温暖人民群众，使他们不仅在商店里感到热乎乎的，回到家里热乎乎的，走上工作岗位还要热乎乎的，激发出更大的革命干劲儿。”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（17段）   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457200" indent="457200" algn="l" eaLnBrk="1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2800" b="1">
                <a:latin typeface="黑体" panose="02010609060101010101" charset="-122"/>
                <a:ea typeface="楷体" panose="02010609060101010101" charset="-122"/>
                <a:sym typeface="+mn-ea"/>
              </a:rPr>
              <a:t>张秉贵用自己心中的一团火温暖人民群众，赢得了广大顾客的爱戴和尊敬。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（19段）   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457200" indent="457200" algn="l" eaLnBrk="1" latinLnBrk="0" hangingPunct="1">
              <a:lnSpc>
                <a:spcPct val="12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2800" b="1">
                <a:latin typeface="黑体" panose="02010609060101010101" charset="-122"/>
                <a:ea typeface="楷体" panose="02010609060101010101" charset="-122"/>
                <a:sym typeface="+mn-ea"/>
              </a:rPr>
              <a:t>您那感人肺腑的事迹，使我心中仿佛升起了一团火。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（结尾诗句）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深入品读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体会写法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25535" y="4364990"/>
            <a:ext cx="3466465" cy="2583180"/>
          </a:xfrm>
          <a:prstGeom prst="rect">
            <a:avLst/>
          </a:prstGeom>
        </p:spPr>
      </p:pic>
      <p:sp>
        <p:nvSpPr>
          <p:cNvPr id="18" name="文本框 17" title=""/>
          <p:cNvSpPr txBox="1"/>
          <p:nvPr>
            <p:custDataLst>
              <p:tags r:id="rId10"/>
            </p:custDataLst>
          </p:nvPr>
        </p:nvSpPr>
        <p:spPr>
          <a:xfrm>
            <a:off x="1271905" y="5949315"/>
            <a:ext cx="7573645" cy="5835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“一团火”的服务精神，</a:t>
            </a:r>
            <a:r>
              <a: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是本文的线索</a:t>
            </a:r>
            <a:r>
              <a:rPr lang="zh-CN" altLang="en-US" sz="32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32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1055370" y="1124585"/>
            <a:ext cx="894080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①作品以“一团火”的服务精神为线索展开，贯穿全文。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lvl="0" indent="457200" eaLnBrk="1" latinLnBrk="0" hangingPunct="1">
              <a:lnSpc>
                <a:spcPct val="150000"/>
              </a:lnSpc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②采用了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彩线串珠式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的方式，叙述</a:t>
            </a:r>
            <a:r>
              <a:rPr lang="zh-CN" altLang="en-US">
                <a:solidFill>
                  <a:prstClr val="blac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了张秉贵生活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中的平凡事迹，凸显了</a:t>
            </a:r>
            <a:r>
              <a:rPr lang="zh-CN" altLang="en-US">
                <a:solidFill>
                  <a:prstClr val="black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其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“一团火“般的精神风貌，赞扬之情溢于文中。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③起到了突出人物形象，深化主题等作用。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字词积累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715010" y="836295"/>
            <a:ext cx="1061974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4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熙</a:t>
            </a:r>
            <a:r>
              <a:rPr lang="zh-CN" altLang="en-US" sz="32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熙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） 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攘</a:t>
            </a:r>
            <a:r>
              <a:rPr lang="zh-CN" altLang="en-US" sz="32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攘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和</a:t>
            </a:r>
            <a:r>
              <a:rPr lang="zh-CN" altLang="en-US" sz="32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蔼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） 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</a:t>
            </a:r>
            <a:endParaRPr lang="en-US" altLang="zh-CN" sz="32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亲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昵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） 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兵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痞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）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够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呛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  </a:t>
            </a:r>
            <a:endParaRPr lang="zh-CN" altLang="en-US" sz="32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过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磅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 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）</a:t>
            </a:r>
            <a:endParaRPr lang="zh-CN" altLang="en-US" sz="32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2063750" y="1170305"/>
            <a:ext cx="1134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xī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4799965" y="1170305"/>
            <a:ext cx="1691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rǎng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8093075" y="1196340"/>
            <a:ext cx="1110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ǎi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4944110" y="1916430"/>
            <a:ext cx="1202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pǐ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3"/>
            </p:custDataLst>
          </p:nvPr>
        </p:nvSpPr>
        <p:spPr>
          <a:xfrm>
            <a:off x="8112125" y="1903095"/>
            <a:ext cx="1897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qiàng 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2207895" y="2710180"/>
            <a:ext cx="1639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bàng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5"/>
            </p:custDataLst>
          </p:nvPr>
        </p:nvSpPr>
        <p:spPr>
          <a:xfrm>
            <a:off x="2135505" y="1916430"/>
            <a:ext cx="1005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>
                <a:solidFill>
                  <a:srgbClr val="7030A0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  <a:sym typeface="+mn-ea"/>
              </a:rPr>
              <a:t>nì</a:t>
            </a:r>
            <a:endParaRPr lang="zh-CN" altLang="en-US" sz="4000">
              <a:solidFill>
                <a:srgbClr val="7030A0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6"/>
            </p:custDataLst>
          </p:nvPr>
        </p:nvSpPr>
        <p:spPr>
          <a:xfrm>
            <a:off x="551815" y="3416935"/>
            <a:ext cx="11417300" cy="3290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latinLnBrk="0" hangingPunct="1">
              <a:lnSpc>
                <a:spcPct val="130000"/>
              </a:lnSpc>
            </a:pP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熙熙攘攘：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熙熙：和乐的样子；攘攘：纷乱的样子。形容人来人往，特殊吵闹拥挤。 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indent="0" eaLnBrk="1" latinLnBrk="0" hangingPunct="1">
              <a:lnSpc>
                <a:spcPct val="130000"/>
              </a:lnSpc>
            </a:pP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座无虚席：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虚：空。座位没有空着的。形容出席的人很多。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eaLnBrk="1" latinLnBrk="0" hangingPunct="1">
              <a:lnSpc>
                <a:spcPct val="130000"/>
              </a:lnSpc>
            </a:pP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体贴入微：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形容对人照顾或关怀非常细心、周到。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algn="l" eaLnBrk="1" latinLnBrk="0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不约而同：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事先没有约定，彼此的言论或行动却完全一致。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66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深入品读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体会写法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3432175" y="947420"/>
            <a:ext cx="3860800" cy="5835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结构特点：倒叙写法</a:t>
            </a:r>
            <a:endParaRPr lang="zh-CN" altLang="en-US" sz="32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544195" y="1628775"/>
            <a:ext cx="10209530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①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先点明张秉贵是劳动模范，再用丰富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的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事例加以佐证，同时辅以插叙。</a:t>
            </a:r>
            <a:endParaRPr kumimoji="0" lang="zh-CN" altLang="zh-C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544195" y="2799715"/>
            <a:ext cx="10209530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②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买糖果的人形形色色，有老有少，有赞扬他的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也有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不讲道理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的，但是张秉贵始终用他“主动、热情、诚恳、耐心、周到”的态度服务每一个人。</a:t>
            </a:r>
            <a:endParaRPr kumimoji="0" lang="zh-CN" altLang="zh-C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551815" y="4509135"/>
            <a:ext cx="10209530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③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这样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的结构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安排更能突出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张秉贵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如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一团火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”一般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 ，无论何时何境都尽心尽力为人民服务，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来</a:t>
            </a:r>
            <a:r>
              <a:rPr kumimoji="0" lang="zh-CN" altLang="zh-C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温暖众人心的美好品质。</a:t>
            </a:r>
            <a:endParaRPr kumimoji="0" lang="zh-CN" altLang="zh-C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 hidden="1"/>
          <p:cNvSpPr txBox="1"/>
          <p:nvPr>
            <p:custDataLst>
              <p:tags r:id="rId4"/>
            </p:custDataLst>
          </p:nvPr>
        </p:nvSpPr>
        <p:spPr>
          <a:xfrm>
            <a:off x="2409191" y="1738898"/>
            <a:ext cx="921703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6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铁凝</a:t>
            </a:r>
            <a:endParaRPr kumimoji="0" lang="zh-CN" altLang="en-US" sz="25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2" y="1785300"/>
            <a:ext cx="3540173" cy="3540173"/>
          </a:xfrm>
          <a:prstGeom prst="rect">
            <a:avLst/>
          </a:prstGeom>
        </p:spPr>
      </p:pic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3576320" y="1119505"/>
            <a:ext cx="8081645" cy="4853940"/>
            <a:chOff x="3782728" y="918654"/>
            <a:chExt cx="7630160" cy="6706997"/>
          </a:xfrm>
          <a:noFill/>
        </p:grpSpPr>
        <p:sp>
          <p:nvSpPr>
            <p:cNvPr id="2" name="缺角矩形 1"/>
            <p:cNvSpPr/>
            <p:nvPr>
              <p:custDataLst>
                <p:tags r:id="rId9"/>
              </p:custDataLst>
            </p:nvPr>
          </p:nvSpPr>
          <p:spPr>
            <a:xfrm>
              <a:off x="3782728" y="918654"/>
              <a:ext cx="7630160" cy="6706997"/>
            </a:xfrm>
            <a:prstGeom prst="plaque">
              <a:avLst>
                <a:gd name="adj" fmla="val 7137"/>
              </a:avLst>
            </a:prstGeom>
            <a:grpFill/>
            <a:ln w="25400">
              <a:solidFill>
                <a:srgbClr val="DCC4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EFE4D4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4175795" y="1016338"/>
              <a:ext cx="6674639" cy="63139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indent="533400" algn="just" fontAlgn="auto"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zh-CN" b="1">
                  <a:solidFill>
                    <a:srgbClr val="FF0000"/>
                  </a:solidFill>
                  <a:sym typeface="+mn-ea"/>
                </a:rPr>
                <a:t>北京百货大楼卖糖果的售货员张秉贵以“为人民服务”的热忱，在平凡的售货员岗位上练就了令人称奇的“一抓准”“一口清”技艺和“一团火”的服务精神，温暖着每一位顾客的心，成为新中国改革开放初期全国各条战线“为人民服务”的楷模。张秉贵这“一抓准”“一口清”就是人们常说的“工匠精神”，也是一种爱岗敞业精神。</a:t>
              </a:r>
              <a:endParaRPr kumimoji="0" lang="zh-CN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endParaRPr>
            </a:p>
          </p:txBody>
        </p:sp>
      </p:grpSp>
      <p:cxnSp>
        <p:nvCxnSpPr>
          <p:cNvPr id="13" name="直接连接符 12" title=""/>
          <p:cNvCxnSpPr/>
          <p:nvPr>
            <p:custDataLst>
              <p:tags r:id="rId11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12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922020" y="105410"/>
            <a:ext cx="3046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“一团火“精神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046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“一团火“精神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10898" r="25187" b="10989"/>
          <a:stretch>
            <a:fillRect/>
          </a:stretch>
        </p:blipFill>
        <p:spPr>
          <a:xfrm>
            <a:off x="-96366" y="4508876"/>
            <a:ext cx="1464001" cy="2303963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1703705" y="1052830"/>
            <a:ext cx="7929245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72009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我们应该永远牢记这位杰出的劳动模范，像他那样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B83F2A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爱岗敬业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，像他那样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B83F2A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刻苦勤奋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，像他那样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B83F2A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满腔热情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，像他那样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B83F2A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助人为乐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！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72009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张秉贵身上所体现出来的中华民族优良传统和美德，已远远超越了他所生活和工作的那个时代，成为了中华文明史上的光辉典范。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FilmGrain grainSize="20"/>
                    </a14:imgEffect>
                    <a14:imgEffect>
                      <a14:brightnessContrast bright="5000" contrast="100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 b="16451"/>
          <a:stretch>
            <a:fillRect/>
          </a:stretch>
        </p:blipFill>
        <p:spPr>
          <a:xfrm>
            <a:off x="9984866" y="2204893"/>
            <a:ext cx="1938529" cy="3219074"/>
          </a:xfrm>
          <a:prstGeom prst="rect">
            <a:avLst/>
          </a:prstGeom>
          <a:effectLst>
            <a:outerShdw blurRad="127000" dir="18900000" sy="23000" kx="-12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3" name="直接连接符 12" title=""/>
          <p:cNvCxnSpPr/>
          <p:nvPr>
            <p:custDataLst>
              <p:tags r:id="rId3"/>
            </p:custDataLst>
          </p:nvPr>
        </p:nvCxnSpPr>
        <p:spPr>
          <a:xfrm flipV="1">
            <a:off x="921917" y="692590"/>
            <a:ext cx="344551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3046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总</a:t>
            </a:r>
            <a:r>
              <a:rPr 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</a:t>
            </a:r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结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" y="515155"/>
            <a:ext cx="8049296" cy="8049296"/>
          </a:xfrm>
          <a:prstGeom prst="rect">
            <a:avLst/>
          </a:prstGeom>
        </p:spPr>
      </p:pic>
      <p:sp>
        <p:nvSpPr>
          <p:cNvPr id="24578" name="矩形 23555" title=""/>
          <p:cNvSpPr/>
          <p:nvPr>
            <p:custDataLst>
              <p:tags r:id="rId10"/>
            </p:custDataLst>
          </p:nvPr>
        </p:nvSpPr>
        <p:spPr>
          <a:xfrm>
            <a:off x="2639695" y="1196340"/>
            <a:ext cx="881697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3200" b="1">
                <a:solidFill>
                  <a:srgbClr val="44546A"/>
                </a:solidFill>
                <a:latin typeface="Arial" panose="020b0604020202020204" pitchFamily="34" charset="0"/>
                <a:ea typeface="汉仪正圆 55简" panose="00020600040101010101" charset="-122"/>
              </a:rPr>
              <a:t>    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文章叙述了北京市百货大楼售货员张秉贵在平凡的工作岗位上，以高度的工作热忱和对顾客“主动、热情、诚恳、耐心、周到”的服务态度为人民服务的事迹，高度赞扬了张秉贵的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无私奉献、爱岗敬业的工匠精神</a:t>
            </a:r>
            <a:r>
              <a:rPr lang="zh-CN" altLang="en-US" sz="32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32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字词积累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560705" y="764540"/>
            <a:ext cx="11102975" cy="5775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latinLnBrk="0" hangingPunct="1">
              <a:lnSpc>
                <a:spcPct val="120000"/>
              </a:lnSpc>
            </a:pPr>
            <a:r>
              <a:rPr lang="en-US" altLang="zh-CN" sz="2800" b="1"/>
              <a:t>     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疼惜入微：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疼惜：细心体谅别人的心情和境况，赐予关怀和照看；入微：达到微小的程度。形容对人照看或关怀特殊细心、周到。 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algn="l" eaLnBrk="1" latinLnBrk="0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和颜悦色：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颜：面容；悦：快活；色：脸色。脸色和气喜悦。形容和善可亲。 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algn="l" eaLnBrk="1" latinLnBrk="0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全神贯注：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贯注：集中。全部精神集中在一点上。形容留意力高度集中。 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algn="l" eaLnBrk="1" latinLnBrk="0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全力以赴：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赴：前往。把全部力气都投入进去。 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algn="l" eaLnBrk="1" latinLnBrk="0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传诵：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①辗转传布诵读(多用于诗词、文章等)；②辗转传布称道(多用于名声等)。注特殊意：传颂，传播颂扬，重在颂扬；传诵和传颂比较，诵一般指扩大说的范围，而颂是赞扬的意思，多指传播名人名事。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作者简介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1" name="矩形 10" title=""/>
          <p:cNvSpPr/>
          <p:nvPr>
            <p:custDataLst>
              <p:tags r:id="rId8"/>
            </p:custDataLst>
          </p:nvPr>
        </p:nvSpPr>
        <p:spPr>
          <a:xfrm>
            <a:off x="1487805" y="1340485"/>
            <a:ext cx="9498330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eaLnBrk="1" fontAlgn="auto" latinLnBrk="0" hangingPunct="1">
              <a:lnSpc>
                <a:spcPct val="150000"/>
              </a:lnSpc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林为民，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1942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年出生在台湾，是台湾著名的第一家族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雾峰林家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第九代传人。父亲为爱国烈士林正亨。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岁进入北京日报、北京晚报工作，直至退休，把一生都献给了记者工作。现定居北京。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772900" y="10528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走进人物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10" name="内容占位符 9" title=""/>
          <p:cNvPicPr>
            <a:picLocks noGrp="1"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50" y="548640"/>
            <a:ext cx="1947545" cy="2439035"/>
          </a:xfrm>
          <a:prstGeom prst="ellipse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623570" y="908685"/>
            <a:ext cx="11142345" cy="557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eaLnBrk="1" fontAlgn="auto" latinLnBrk="0" hangingPunct="1">
              <a:lnSpc>
                <a:spcPct val="130000"/>
              </a:lnSpc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张秉贵，1918年出生于北京，11岁时到纺织厂当</a:t>
            </a:r>
            <a:endParaRPr sz="2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fontAlgn="auto" latinLnBrk="0" hangingPunct="1">
              <a:lnSpc>
                <a:spcPct val="130000"/>
              </a:lnSpc>
              <a:buNone/>
            </a:pPr>
            <a:r>
              <a:rPr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童工，17岁到北京一家杂货店当学徒。旧社会的苦难</a:t>
            </a:r>
            <a:endParaRPr sz="2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fontAlgn="auto" latinLnBrk="0" hangingPunct="1">
              <a:lnSpc>
                <a:spcPct val="130000"/>
              </a:lnSpc>
              <a:buNone/>
            </a:pPr>
            <a:r>
              <a:rPr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经历，让张秉贵不堪回首。新中国成立的50年代初，即</a:t>
            </a:r>
            <a:endParaRPr sz="2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fontAlgn="auto" latinLnBrk="0" hangingPunct="1">
              <a:lnSpc>
                <a:spcPct val="130000"/>
              </a:lnSpc>
              <a:buNone/>
            </a:pPr>
            <a:r>
              <a:rPr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将开业的北京百货大楼招聘营业员，尽管规定只招25岁</a:t>
            </a:r>
            <a:endParaRPr sz="2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fontAlgn="auto" latinLnBrk="0" hangingPunct="1">
              <a:lnSpc>
                <a:spcPct val="130000"/>
              </a:lnSpc>
              <a:buNone/>
            </a:pPr>
            <a:r>
              <a:rPr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下的年轻人，但已经36岁的张秉贵因有“多年的经商经验”被破格录取，当上“新中国第一店”的售货员。他从1955年11月到百货大楼站柜台，30多年的时间接待顾客近400万人次，没有跟顾客红过一次脸，吵过一次嘴，没有怠慢过任何一个人。他苦练售货技术和心算法，练就了令人称奇的“一抓准”“一口清”技艺。所谓“一抓准”，就是指一把就能抓准分量；“一口清”则是非常神奇的算账速度。</a:t>
            </a:r>
            <a:r>
              <a:rPr lang="en-US" altLang="zh-CN" sz="2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</a:t>
            </a:r>
            <a:endParaRPr lang="zh-CN" altLang="en-US" sz="2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走进人物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359785" y="1043305"/>
            <a:ext cx="8180070" cy="4771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eaLnBrk="1" latinLnBrk="0" hangingPunct="1">
              <a:lnSpc>
                <a:spcPct val="130000"/>
              </a:lnSpc>
            </a:pPr>
            <a:r>
              <a:rPr sz="2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他在平凡的售货员岗位上练就了令人称奇的“一抓准”“一口清”技艺和“一团火”的服务精神，树起我国商业战线上的一面旗帜。在北京，传统的“燕京八景”名扬天下，而他的售货艺术被人们誉为“燕京第九景”，他多次被授予“优秀共产党员”称号。1988 年9 月17 日，张秉贵塑像在百货大楼门前落成。陈云同志亲笔题词：“一团火”精神光耀神州。</a:t>
            </a:r>
            <a:endParaRPr sz="2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457200" eaLnBrk="1" latinLnBrk="0" hangingPunct="1">
              <a:lnSpc>
                <a:spcPct val="130000"/>
              </a:lnSpc>
            </a:pPr>
            <a:r>
              <a:rPr lang="en-US" altLang="zh-CN" sz="2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2009</a:t>
            </a:r>
            <a:r>
              <a:rPr lang="zh-CN" altLang="en-US" sz="2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年张秉贵被评为“</a:t>
            </a:r>
            <a:r>
              <a:rPr lang="en-US" altLang="zh-CN" sz="2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100</a:t>
            </a:r>
            <a:r>
              <a:rPr lang="zh-CN" altLang="en-US" sz="2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位新中国成立以来感动中国人物”之一。</a:t>
            </a:r>
            <a:endParaRPr lang="zh-CN" altLang="en-US" sz="2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5" name="Picture 4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191770" y="1484630"/>
            <a:ext cx="3089910" cy="3942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张秉贵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87805" y="980440"/>
            <a:ext cx="9896475" cy="5511800"/>
          </a:xfrm>
          <a:prstGeom prst="rect">
            <a:avLst/>
          </a:prstGeom>
        </p:spPr>
      </p:pic>
      <p:cxnSp>
        <p:nvCxnSpPr>
          <p:cNvPr id="2" name="直接连接符 1" title=""/>
          <p:cNvCxnSpPr/>
          <p:nvPr>
            <p:custDataLst>
              <p:tags r:id="rId7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8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11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走进人物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2" name="直接连接符 1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写作背景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8"/>
            </p:custDataLst>
          </p:nvPr>
        </p:nvSpPr>
        <p:spPr>
          <a:xfrm>
            <a:off x="335280" y="980440"/>
            <a:ext cx="11042015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81025" algn="just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1977年，“文化大革命”刚刚结束，百废待兴，各行各业都需要劳动者恢复生产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林为民将全国劳动模范张秉贵的事迹加以整理，写成了一篇新闻作品—《心有一团火，温暖众人心》，刊载在1977年12月24日的《北京日报》上，供全国人民学习。</a:t>
            </a:r>
            <a:endParaRPr lang="en-US" altLang="zh-CN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latinLnBrk="0" hangingPunct="1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 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“一团火”精神体现时代的要求，一扫人与人之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latinLnBrk="0" hangingPunct="1"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间的冷漠阴霾，呼吁像火一样温暖人心的新型人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0" algn="just" eaLnBrk="1" latinLnBrk="0" hangingPunct="1"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际关系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8328888" y="3140988"/>
            <a:ext cx="3421279" cy="3359512"/>
          </a:xfrm>
          <a:prstGeom prst="snip2DiagRect">
            <a:avLst>
              <a:gd name="adj1" fmla="val 0"/>
              <a:gd name="adj2" fmla="val 195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2" name="直接连接符 1" title=""/>
          <p:cNvCxnSpPr/>
          <p:nvPr>
            <p:custDataLst>
              <p:tags r:id="rId3"/>
            </p:custDataLst>
          </p:nvPr>
        </p:nvCxnSpPr>
        <p:spPr>
          <a:xfrm>
            <a:off x="921917" y="69957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255905" y="27940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22020" y="10541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题目解说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122" name="矩形 5121" title=""/>
          <p:cNvSpPr/>
          <p:nvPr>
            <p:custDataLst>
              <p:tags r:id="rId8"/>
            </p:custDataLst>
          </p:nvPr>
        </p:nvSpPr>
        <p:spPr>
          <a:xfrm>
            <a:off x="3782695" y="1167130"/>
            <a:ext cx="7989570" cy="4569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57200" eaLnBrk="1" latinLnBrk="0" hangingPunct="1">
              <a:lnSpc>
                <a:spcPct val="130000"/>
              </a:lnSpc>
              <a:buNone/>
            </a:pPr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“心有一团火，温暖众人心”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这一标题意蕴丰富，含意深刻。</a:t>
            </a:r>
            <a:endParaRPr lang="en-US" alt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457200" eaLnBrk="1" latinLnBrk="0" hangingPunct="1">
              <a:lnSpc>
                <a:spcPct val="13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表层意思是说张秉贵业务熟练，服务热情似火，市民被他的真诚和一心一意为大家服务的行为所感动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en-US" alt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indent="457200" eaLnBrk="1" latinLnBrk="0" hangingPunct="1">
              <a:lnSpc>
                <a:spcPct val="13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内在含意是歌领在那个特定的时代里，先锋人物们火一般的责任感和使命感，突出的是他们在平凡的岗位上勇于担当和付出的精神。</a:t>
            </a:r>
            <a:endParaRPr lang="en-US" alt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5" name="Picture 4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551815" y="1412875"/>
            <a:ext cx="3089910" cy="3942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tags/tag1.xml><?xml version="1.0" encoding="utf-8"?>
<p:tagLst xmlns:p="http://schemas.openxmlformats.org/presentationml/2006/main">
  <p:tag name="AS_UNIQUEID" val="3071"/>
</p:tagLst>
</file>

<file path=ppt/tags/tag10.xml><?xml version="1.0" encoding="utf-8"?>
<p:tagLst xmlns:p="http://schemas.openxmlformats.org/presentationml/2006/main">
  <p:tag name="AS_UNIQUEID" val="3080"/>
</p:tagLst>
</file>

<file path=ppt/tags/tag100.xml><?xml version="1.0" encoding="utf-8"?>
<p:tagLst xmlns:p="http://schemas.openxmlformats.org/presentationml/2006/main">
  <p:tag name="AS_UNIQUEID" val="3170"/>
</p:tagLst>
</file>

<file path=ppt/tags/tag101.xml><?xml version="1.0" encoding="utf-8"?>
<p:tagLst xmlns:p="http://schemas.openxmlformats.org/presentationml/2006/main">
  <p:tag name="AS_UNIQUEID" val="3171"/>
</p:tagLst>
</file>

<file path=ppt/tags/tag102.xml><?xml version="1.0" encoding="utf-8"?>
<p:tagLst xmlns:p="http://schemas.openxmlformats.org/presentationml/2006/main">
  <p:tag name="AS_UNIQUEID" val="3172"/>
</p:tagLst>
</file>

<file path=ppt/tags/tag103.xml><?xml version="1.0" encoding="utf-8"?>
<p:tagLst xmlns:p="http://schemas.openxmlformats.org/presentationml/2006/main">
  <p:tag name="AS_UNIQUEID" val="3173"/>
</p:tagLst>
</file>

<file path=ppt/tags/tag104.xml><?xml version="1.0" encoding="utf-8"?>
<p:tagLst xmlns:p="http://schemas.openxmlformats.org/presentationml/2006/main">
  <p:tag name="AS_UNIQUEID" val="3174"/>
</p:tagLst>
</file>

<file path=ppt/tags/tag105.xml><?xml version="1.0" encoding="utf-8"?>
<p:tagLst xmlns:p="http://schemas.openxmlformats.org/presentationml/2006/main">
  <p:tag name="AS_UNIQUEID" val="3175"/>
</p:tagLst>
</file>

<file path=ppt/tags/tag106.xml><?xml version="1.0" encoding="utf-8"?>
<p:tagLst xmlns:p="http://schemas.openxmlformats.org/presentationml/2006/main">
  <p:tag name="AS_UNIQUEID" val="3176"/>
</p:tagLst>
</file>

<file path=ppt/tags/tag107.xml><?xml version="1.0" encoding="utf-8"?>
<p:tagLst xmlns:p="http://schemas.openxmlformats.org/presentationml/2006/main">
  <p:tag name="AS_UNIQUEID" val="3177"/>
</p:tagLst>
</file>

<file path=ppt/tags/tag108.xml><?xml version="1.0" encoding="utf-8"?>
<p:tagLst xmlns:p="http://schemas.openxmlformats.org/presentationml/2006/main">
  <p:tag name="AS_UNIQUEID" val="3178"/>
</p:tagLst>
</file>

<file path=ppt/tags/tag109.xml><?xml version="1.0" encoding="utf-8"?>
<p:tagLst xmlns:p="http://schemas.openxmlformats.org/presentationml/2006/main">
  <p:tag name="AS_UNIQUEID" val="972"/>
  <p:tag name="KSO_WM_BEAUTIFY_FLAG" val=""/>
</p:tagLst>
</file>

<file path=ppt/tags/tag11.xml><?xml version="1.0" encoding="utf-8"?>
<p:tagLst xmlns:p="http://schemas.openxmlformats.org/presentationml/2006/main">
  <p:tag name="AS_UNIQUEID" val="3081"/>
</p:tagLst>
</file>

<file path=ppt/tags/tag110.xml><?xml version="1.0" encoding="utf-8"?>
<p:tagLst xmlns:p="http://schemas.openxmlformats.org/presentationml/2006/main">
  <p:tag name="AS_UNIQUEID" val="3179"/>
  <p:tag name="KSO_WM_BEAUTIFY_FLAG" val=""/>
</p:tagLst>
</file>

<file path=ppt/tags/tag111.xml><?xml version="1.0" encoding="utf-8"?>
<p:tagLst xmlns:p="http://schemas.openxmlformats.org/presentationml/2006/main">
  <p:tag name="AS_UNIQUEID" val="3180"/>
  <p:tag name="KSO_WM_BEAUTIFY_FLAG" val=""/>
</p:tagLst>
</file>

<file path=ppt/tags/tag112.xml><?xml version="1.0" encoding="utf-8"?>
<p:tagLst xmlns:p="http://schemas.openxmlformats.org/presentationml/2006/main">
  <p:tag name="AS_UNIQUEID" val="3181"/>
  <p:tag name="KSO_WM_BEAUTIFY_FLAG" val=""/>
</p:tagLst>
</file>

<file path=ppt/tags/tag113.xml><?xml version="1.0" encoding="utf-8"?>
<p:tagLst xmlns:p="http://schemas.openxmlformats.org/presentationml/2006/main">
  <p:tag name="AS_UNIQUEID" val="3182"/>
  <p:tag name="KSO_WM_BEAUTIFY_FLAG" val=""/>
</p:tagLst>
</file>

<file path=ppt/tags/tag114.xml><?xml version="1.0" encoding="utf-8"?>
<p:tagLst xmlns:p="http://schemas.openxmlformats.org/presentationml/2006/main">
  <p:tag name="AS_UNIQUEID" val="3183"/>
  <p:tag name="KSO_WM_BEAUTIFY_FLAG" val=""/>
</p:tagLst>
</file>

<file path=ppt/tags/tag115.xml><?xml version="1.0" encoding="utf-8"?>
<p:tagLst xmlns:p="http://schemas.openxmlformats.org/presentationml/2006/main">
  <p:tag name="AS_UNIQUEID" val="3184"/>
</p:tagLst>
</file>

<file path=ppt/tags/tag116.xml><?xml version="1.0" encoding="utf-8"?>
<p:tagLst xmlns:p="http://schemas.openxmlformats.org/presentationml/2006/main">
  <p:tag name="AS_UNIQUEID" val="3185"/>
</p:tagLst>
</file>

<file path=ppt/tags/tag117.xml><?xml version="1.0" encoding="utf-8"?>
<p:tagLst xmlns:p="http://schemas.openxmlformats.org/presentationml/2006/main">
  <p:tag name="AS_UNIQUEID" val="3186"/>
  <p:tag name="KSO_WM_BEAUTIFY_FLAG" val=""/>
</p:tagLst>
</file>

<file path=ppt/tags/tag118.xml><?xml version="1.0" encoding="utf-8"?>
<p:tagLst xmlns:p="http://schemas.openxmlformats.org/presentationml/2006/main">
  <p:tag name="AS_UNIQUEID" val="3187"/>
</p:tagLst>
</file>

<file path=ppt/tags/tag119.xml><?xml version="1.0" encoding="utf-8"?>
<p:tagLst xmlns:p="http://schemas.openxmlformats.org/presentationml/2006/main">
  <p:tag name="AS_UNIQUEID" val="3188"/>
  <p:tag name="KSO_WM_BEAUTIFY_FLAG" val=""/>
</p:tagLst>
</file>

<file path=ppt/tags/tag12.xml><?xml version="1.0" encoding="utf-8"?>
<p:tagLst xmlns:p="http://schemas.openxmlformats.org/presentationml/2006/main">
  <p:tag name="AS_UNIQUEID" val="3082"/>
</p:tagLst>
</file>

<file path=ppt/tags/tag120.xml><?xml version="1.0" encoding="utf-8"?>
<p:tagLst xmlns:p="http://schemas.openxmlformats.org/presentationml/2006/main">
  <p:tag name="AS_UNIQUEID" val="3189"/>
  <p:tag name="KSO_WM_BEAUTIFY_FLAG" val=""/>
</p:tagLst>
</file>

<file path=ppt/tags/tag121.xml><?xml version="1.0" encoding="utf-8"?>
<p:tagLst xmlns:p="http://schemas.openxmlformats.org/presentationml/2006/main">
  <p:tag name="AS_UNIQUEID" val="3190"/>
  <p:tag name="KSO_WM_BEAUTIFY_FLAG" val=""/>
</p:tagLst>
</file>

<file path=ppt/tags/tag122.xml><?xml version="1.0" encoding="utf-8"?>
<p:tagLst xmlns:p="http://schemas.openxmlformats.org/presentationml/2006/main">
  <p:tag name="AS_UNIQUEID" val="3191"/>
  <p:tag name="KSO_WM_BEAUTIFY_FLAG" val=""/>
</p:tagLst>
</file>

<file path=ppt/tags/tag123.xml><?xml version="1.0" encoding="utf-8"?>
<p:tagLst xmlns:p="http://schemas.openxmlformats.org/presentationml/2006/main">
  <p:tag name="AS_UNIQUEID" val="3192"/>
  <p:tag name="KSO_WM_BEAUTIFY_FLAG" val=""/>
</p:tagLst>
</file>

<file path=ppt/tags/tag124.xml><?xml version="1.0" encoding="utf-8"?>
<p:tagLst xmlns:p="http://schemas.openxmlformats.org/presentationml/2006/main">
  <p:tag name="AS_UNIQUEID" val="3193"/>
  <p:tag name="KSO_WM_BEAUTIFY_FLAG" val=""/>
</p:tagLst>
</file>

<file path=ppt/tags/tag125.xml><?xml version="1.0" encoding="utf-8"?>
<p:tagLst xmlns:p="http://schemas.openxmlformats.org/presentationml/2006/main">
  <p:tag name="AS_UNIQUEID" val="3194"/>
  <p:tag name="KSO_WM_BEAUTIFY_FLAG" val=""/>
</p:tagLst>
</file>

<file path=ppt/tags/tag126.xml><?xml version="1.0" encoding="utf-8"?>
<p:tagLst xmlns:p="http://schemas.openxmlformats.org/presentationml/2006/main">
  <p:tag name="AS_UNIQUEID" val="3195"/>
  <p:tag name="KSO_WM_BEAUTIFY_FLAG" val=""/>
</p:tagLst>
</file>

<file path=ppt/tags/tag127.xml><?xml version="1.0" encoding="utf-8"?>
<p:tagLst xmlns:p="http://schemas.openxmlformats.org/presentationml/2006/main">
  <p:tag name="AS_UNIQUEID" val="3196"/>
  <p:tag name="KSO_WM_BEAUTIFY_FLAG" val=""/>
</p:tagLst>
</file>

<file path=ppt/tags/tag128.xml><?xml version="1.0" encoding="utf-8"?>
<p:tagLst xmlns:p="http://schemas.openxmlformats.org/presentationml/2006/main">
  <p:tag name="AS_UNIQUEID" val="3197"/>
  <p:tag name="KSO_WM_BEAUTIFY_FLAG" val=""/>
</p:tagLst>
</file>

<file path=ppt/tags/tag129.xml><?xml version="1.0" encoding="utf-8"?>
<p:tagLst xmlns:p="http://schemas.openxmlformats.org/presentationml/2006/main">
  <p:tag name="AS_UNIQUEID" val="3198"/>
  <p:tag name="KSO_WM_BEAUTIFY_FLAG" val=""/>
</p:tagLst>
</file>

<file path=ppt/tags/tag13.xml><?xml version="1.0" encoding="utf-8"?>
<p:tagLst xmlns:p="http://schemas.openxmlformats.org/presentationml/2006/main">
  <p:tag name="AS_UNIQUEID" val="3083"/>
</p:tagLst>
</file>

<file path=ppt/tags/tag130.xml><?xml version="1.0" encoding="utf-8"?>
<p:tagLst xmlns:p="http://schemas.openxmlformats.org/presentationml/2006/main">
  <p:tag name="AS_UNIQUEID" val="3199"/>
  <p:tag name="KSO_WM_BEAUTIFY_FLAG" val=""/>
</p:tagLst>
</file>

<file path=ppt/tags/tag131.xml><?xml version="1.0" encoding="utf-8"?>
<p:tagLst xmlns:p="http://schemas.openxmlformats.org/presentationml/2006/main">
  <p:tag name="AS_UNIQUEID" val="3200"/>
</p:tagLst>
</file>

<file path=ppt/tags/tag132.xml><?xml version="1.0" encoding="utf-8"?>
<p:tagLst xmlns:p="http://schemas.openxmlformats.org/presentationml/2006/main">
  <p:tag name="AS_UNIQUEID" val="3201"/>
  <p:tag name="KSO_WM_BEAUTIFY_FLAG" val=""/>
</p:tagLst>
</file>

<file path=ppt/tags/tag133.xml><?xml version="1.0" encoding="utf-8"?>
<p:tagLst xmlns:p="http://schemas.openxmlformats.org/presentationml/2006/main">
  <p:tag name="AS_UNIQUEID" val="3202"/>
</p:tagLst>
</file>

<file path=ppt/tags/tag134.xml><?xml version="1.0" encoding="utf-8"?>
<p:tagLst xmlns:p="http://schemas.openxmlformats.org/presentationml/2006/main">
  <p:tag name="AS_UNIQUEID" val="3203"/>
  <p:tag name="KSO_WM_BEAUTIFY_FLAG" val=""/>
</p:tagLst>
</file>

<file path=ppt/tags/tag135.xml><?xml version="1.0" encoding="utf-8"?>
<p:tagLst xmlns:p="http://schemas.openxmlformats.org/presentationml/2006/main">
  <p:tag name="AS_UNIQUEID" val="3204"/>
  <p:tag name="KSO_WM_BEAUTIFY_FLAG" val=""/>
</p:tagLst>
</file>

<file path=ppt/tags/tag136.xml><?xml version="1.0" encoding="utf-8"?>
<p:tagLst xmlns:p="http://schemas.openxmlformats.org/presentationml/2006/main">
  <p:tag name="AS_UNIQUEID" val="3205"/>
  <p:tag name="KSO_WM_BEAUTIFY_FLAG" val=""/>
</p:tagLst>
</file>

<file path=ppt/tags/tag137.xml><?xml version="1.0" encoding="utf-8"?>
<p:tagLst xmlns:p="http://schemas.openxmlformats.org/presentationml/2006/main">
  <p:tag name="AS_UNIQUEID" val="3206"/>
  <p:tag name="KSO_WM_BEAUTIFY_FLAG" val=""/>
</p:tagLst>
</file>

<file path=ppt/tags/tag138.xml><?xml version="1.0" encoding="utf-8"?>
<p:tagLst xmlns:p="http://schemas.openxmlformats.org/presentationml/2006/main">
  <p:tag name="AS_UNIQUEID" val="3207"/>
</p:tagLst>
</file>

<file path=ppt/tags/tag139.xml><?xml version="1.0" encoding="utf-8"?>
<p:tagLst xmlns:p="http://schemas.openxmlformats.org/presentationml/2006/main">
  <p:tag name="AS_UNIQUEID" val="3208"/>
  <p:tag name="KSO_WM_BEAUTIFY_FLAG" val=""/>
</p:tagLst>
</file>

<file path=ppt/tags/tag14.xml><?xml version="1.0" encoding="utf-8"?>
<p:tagLst xmlns:p="http://schemas.openxmlformats.org/presentationml/2006/main">
  <p:tag name="AS_UNIQUEID" val="3084"/>
</p:tagLst>
</file>

<file path=ppt/tags/tag140.xml><?xml version="1.0" encoding="utf-8"?>
<p:tagLst xmlns:p="http://schemas.openxmlformats.org/presentationml/2006/main">
  <p:tag name="AS_UNIQUEID" val="3209"/>
</p:tagLst>
</file>

<file path=ppt/tags/tag141.xml><?xml version="1.0" encoding="utf-8"?>
<p:tagLst xmlns:p="http://schemas.openxmlformats.org/presentationml/2006/main">
  <p:tag name="AS_UNIQUEID" val="3210"/>
  <p:tag name="KSO_WM_BEAUTIFY_FLAG" val=""/>
</p:tagLst>
</file>

<file path=ppt/tags/tag142.xml><?xml version="1.0" encoding="utf-8"?>
<p:tagLst xmlns:p="http://schemas.openxmlformats.org/presentationml/2006/main">
  <p:tag name="AS_UNIQUEID" val="3211"/>
  <p:tag name="KSO_WM_BEAUTIFY_FLAG" val=""/>
</p:tagLst>
</file>

<file path=ppt/tags/tag143.xml><?xml version="1.0" encoding="utf-8"?>
<p:tagLst xmlns:p="http://schemas.openxmlformats.org/presentationml/2006/main">
  <p:tag name="AS_UNIQUEID" val="3212"/>
  <p:tag name="KSO_WM_BEAUTIFY_FLAG" val=""/>
</p:tagLst>
</file>

<file path=ppt/tags/tag144.xml><?xml version="1.0" encoding="utf-8"?>
<p:tagLst xmlns:p="http://schemas.openxmlformats.org/presentationml/2006/main">
  <p:tag name="AS_UNIQUEID" val="3213"/>
  <p:tag name="KSO_WM_BEAUTIFY_FLAG" val=""/>
</p:tagLst>
</file>

<file path=ppt/tags/tag145.xml><?xml version="1.0" encoding="utf-8"?>
<p:tagLst xmlns:p="http://schemas.openxmlformats.org/presentationml/2006/main">
  <p:tag name="AS_UNIQUEID" val="3375"/>
</p:tagLst>
</file>

<file path=ppt/tags/tag146.xml><?xml version="1.0" encoding="utf-8"?>
<p:tagLst xmlns:p="http://schemas.openxmlformats.org/presentationml/2006/main">
  <p:tag name="AS_UNIQUEID" val="3214"/>
</p:tagLst>
</file>

<file path=ppt/tags/tag147.xml><?xml version="1.0" encoding="utf-8"?>
<p:tagLst xmlns:p="http://schemas.openxmlformats.org/presentationml/2006/main">
  <p:tag name="AS_UNIQUEID" val="3215"/>
  <p:tag name="KSO_WM_BEAUTIFY_FLAG" val=""/>
</p:tagLst>
</file>

<file path=ppt/tags/tag148.xml><?xml version="1.0" encoding="utf-8"?>
<p:tagLst xmlns:p="http://schemas.openxmlformats.org/presentationml/2006/main">
  <p:tag name="AS_UNIQUEID" val="3216"/>
</p:tagLst>
</file>

<file path=ppt/tags/tag149.xml><?xml version="1.0" encoding="utf-8"?>
<p:tagLst xmlns:p="http://schemas.openxmlformats.org/presentationml/2006/main">
  <p:tag name="AS_UNIQUEID" val="3217"/>
  <p:tag name="KSO_WM_BEAUTIFY_FLAG" val=""/>
</p:tagLst>
</file>

<file path=ppt/tags/tag15.xml><?xml version="1.0" encoding="utf-8"?>
<p:tagLst xmlns:p="http://schemas.openxmlformats.org/presentationml/2006/main">
  <p:tag name="AS_UNIQUEID" val="3085"/>
</p:tagLst>
</file>

<file path=ppt/tags/tag150.xml><?xml version="1.0" encoding="utf-8"?>
<p:tagLst xmlns:p="http://schemas.openxmlformats.org/presentationml/2006/main">
  <p:tag name="AS_UNIQUEID" val="3218"/>
  <p:tag name="KSO_WM_BEAUTIFY_FLAG" val=""/>
</p:tagLst>
</file>

<file path=ppt/tags/tag151.xml><?xml version="1.0" encoding="utf-8"?>
<p:tagLst xmlns:p="http://schemas.openxmlformats.org/presentationml/2006/main">
  <p:tag name="AS_UNIQUEID" val="3219"/>
  <p:tag name="KSO_WM_BEAUTIFY_FLAG" val=""/>
</p:tagLst>
</file>

<file path=ppt/tags/tag152.xml><?xml version="1.0" encoding="utf-8"?>
<p:tagLst xmlns:p="http://schemas.openxmlformats.org/presentationml/2006/main">
  <p:tag name="AS_UNIQUEID" val="3220"/>
  <p:tag name="KSO_WM_BEAUTIFY_FLAG" val=""/>
</p:tagLst>
</file>

<file path=ppt/tags/tag153.xml><?xml version="1.0" encoding="utf-8"?>
<p:tagLst xmlns:p="http://schemas.openxmlformats.org/presentationml/2006/main">
  <p:tag name="AS_UNIQUEID" val="3054"/>
  <p:tag name="KSO_WM_BEAUTIFY_FLAG" val=""/>
</p:tagLst>
</file>

<file path=ppt/tags/tag154.xml><?xml version="1.0" encoding="utf-8"?>
<p:tagLst xmlns:p="http://schemas.openxmlformats.org/presentationml/2006/main">
  <p:tag name="AS_UNIQUEID" val="3221"/>
</p:tagLst>
</file>

<file path=ppt/tags/tag155.xml><?xml version="1.0" encoding="utf-8"?>
<p:tagLst xmlns:p="http://schemas.openxmlformats.org/presentationml/2006/main">
  <p:tag name="AS_UNIQUEID" val="3222"/>
  <p:tag name="KSO_WM_BEAUTIFY_FLAG" val=""/>
</p:tagLst>
</file>

<file path=ppt/tags/tag156.xml><?xml version="1.0" encoding="utf-8"?>
<p:tagLst xmlns:p="http://schemas.openxmlformats.org/presentationml/2006/main">
  <p:tag name="AS_UNIQUEID" val="3223"/>
</p:tagLst>
</file>

<file path=ppt/tags/tag157.xml><?xml version="1.0" encoding="utf-8"?>
<p:tagLst xmlns:p="http://schemas.openxmlformats.org/presentationml/2006/main">
  <p:tag name="AS_UNIQUEID" val="3224"/>
  <p:tag name="KSO_WM_BEAUTIFY_FLAG" val=""/>
</p:tagLst>
</file>

<file path=ppt/tags/tag158.xml><?xml version="1.0" encoding="utf-8"?>
<p:tagLst xmlns:p="http://schemas.openxmlformats.org/presentationml/2006/main">
  <p:tag name="AS_UNIQUEID" val="3225"/>
  <p:tag name="KSO_WM_BEAUTIFY_FLAG" val=""/>
</p:tagLst>
</file>

<file path=ppt/tags/tag159.xml><?xml version="1.0" encoding="utf-8"?>
<p:tagLst xmlns:p="http://schemas.openxmlformats.org/presentationml/2006/main">
  <p:tag name="AS_UNIQUEID" val="3226"/>
  <p:tag name="KSO_WM_BEAUTIFY_FLAG" val=""/>
</p:tagLst>
</file>

<file path=ppt/tags/tag16.xml><?xml version="1.0" encoding="utf-8"?>
<p:tagLst xmlns:p="http://schemas.openxmlformats.org/presentationml/2006/main">
  <p:tag name="AS_UNIQUEID" val="3086"/>
</p:tagLst>
</file>

<file path=ppt/tags/tag160.xml><?xml version="1.0" encoding="utf-8"?>
<p:tagLst xmlns:p="http://schemas.openxmlformats.org/presentationml/2006/main">
  <p:tag name="AS_UNIQUEID" val="3227"/>
</p:tagLst>
</file>

<file path=ppt/tags/tag161.xml><?xml version="1.0" encoding="utf-8"?>
<p:tagLst xmlns:p="http://schemas.openxmlformats.org/presentationml/2006/main">
  <p:tag name="AS_UNIQUEID" val="3228"/>
  <p:tag name="KSO_WM_BEAUTIFY_FLAG" val=""/>
</p:tagLst>
</file>

<file path=ppt/tags/tag162.xml><?xml version="1.0" encoding="utf-8"?>
<p:tagLst xmlns:p="http://schemas.openxmlformats.org/presentationml/2006/main">
  <p:tag name="AS_UNIQUEID" val="3229"/>
</p:tagLst>
</file>

<file path=ppt/tags/tag163.xml><?xml version="1.0" encoding="utf-8"?>
<p:tagLst xmlns:p="http://schemas.openxmlformats.org/presentationml/2006/main">
  <p:tag name="AS_UNIQUEID" val="375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441*3988*702*702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64.xml><?xml version="1.0" encoding="utf-8"?>
<p:tagLst xmlns:p="http://schemas.openxmlformats.org/presentationml/2006/main">
  <p:tag name="AS_UNIQUEID" val="3230"/>
  <p:tag name="KSO_WM_BEAUTIFY_FLAG" val=""/>
</p:tagLst>
</file>

<file path=ppt/tags/tag165.xml><?xml version="1.0" encoding="utf-8"?>
<p:tagLst xmlns:p="http://schemas.openxmlformats.org/presentationml/2006/main">
  <p:tag name="AS_UNIQUEID" val="3231"/>
</p:tagLst>
</file>

<file path=ppt/tags/tag166.xml><?xml version="1.0" encoding="utf-8"?>
<p:tagLst xmlns:p="http://schemas.openxmlformats.org/presentationml/2006/main">
  <p:tag name="AS_UNIQUEID" val="3232"/>
  <p:tag name="KSO_WM_BEAUTIFY_FLAG" val=""/>
</p:tagLst>
</file>

<file path=ppt/tags/tag167.xml><?xml version="1.0" encoding="utf-8"?>
<p:tagLst xmlns:p="http://schemas.openxmlformats.org/presentationml/2006/main">
  <p:tag name="AS_UNIQUEID" val="3233"/>
  <p:tag name="KSO_WM_BEAUTIFY_FLAG" val=""/>
</p:tagLst>
</file>

<file path=ppt/tags/tag168.xml><?xml version="1.0" encoding="utf-8"?>
<p:tagLst xmlns:p="http://schemas.openxmlformats.org/presentationml/2006/main">
  <p:tag name="AS_UNIQUEID" val="3234"/>
  <p:tag name="KSO_WM_BEAUTIFY_FLAG" val=""/>
</p:tagLst>
</file>

<file path=ppt/tags/tag169.xml><?xml version="1.0" encoding="utf-8"?>
<p:tagLst xmlns:p="http://schemas.openxmlformats.org/presentationml/2006/main">
  <p:tag name="AS_UNIQUEID" val="3235"/>
</p:tagLst>
</file>

<file path=ppt/tags/tag17.xml><?xml version="1.0" encoding="utf-8"?>
<p:tagLst xmlns:p="http://schemas.openxmlformats.org/presentationml/2006/main">
  <p:tag name="AS_UNIQUEID" val="3087"/>
</p:tagLst>
</file>

<file path=ppt/tags/tag170.xml><?xml version="1.0" encoding="utf-8"?>
<p:tagLst xmlns:p="http://schemas.openxmlformats.org/presentationml/2006/main">
  <p:tag name="AS_UNIQUEID" val="3236"/>
  <p:tag name="KSO_WM_BEAUTIFY_FLAG" val=""/>
</p:tagLst>
</file>

<file path=ppt/tags/tag171.xml><?xml version="1.0" encoding="utf-8"?>
<p:tagLst xmlns:p="http://schemas.openxmlformats.org/presentationml/2006/main">
  <p:tag name="AS_UNIQUEID" val="3237"/>
</p:tagLst>
</file>

<file path=ppt/tags/tag172.xml><?xml version="1.0" encoding="utf-8"?>
<p:tagLst xmlns:p="http://schemas.openxmlformats.org/presentationml/2006/main">
  <p:tag name="AS_UNIQUEID" val="3238"/>
  <p:tag name="KSO_WM_BEAUTIFY_FLAG" val=""/>
</p:tagLst>
</file>

<file path=ppt/tags/tag173.xml><?xml version="1.0" encoding="utf-8"?>
<p:tagLst xmlns:p="http://schemas.openxmlformats.org/presentationml/2006/main">
  <p:tag name="AS_UNIQUEID" val="3239"/>
  <p:tag name="KSO_WM_BEAUTIFY_FLAG" val=""/>
</p:tagLst>
</file>

<file path=ppt/tags/tag174.xml><?xml version="1.0" encoding="utf-8"?>
<p:tagLst xmlns:p="http://schemas.openxmlformats.org/presentationml/2006/main">
  <p:tag name="AS_UNIQUEID" val="3240"/>
  <p:tag name="KSO_WM_BEAUTIFY_FLAG" val=""/>
</p:tagLst>
</file>

<file path=ppt/tags/tag175.xml><?xml version="1.0" encoding="utf-8"?>
<p:tagLst xmlns:p="http://schemas.openxmlformats.org/presentationml/2006/main">
  <p:tag name="AS_UNIQUEID" val="3241"/>
  <p:tag name="KSO_WM_BEAUTIFY_FLAG" val=""/>
</p:tagLst>
</file>

<file path=ppt/tags/tag176.xml><?xml version="1.0" encoding="utf-8"?>
<p:tagLst xmlns:p="http://schemas.openxmlformats.org/presentationml/2006/main">
  <p:tag name="AS_UNIQUEID" val="3242"/>
  <p:tag name="KSO_WM_BEAUTIFY_FLAG" val=""/>
</p:tagLst>
</file>

<file path=ppt/tags/tag177.xml><?xml version="1.0" encoding="utf-8"?>
<p:tagLst xmlns:p="http://schemas.openxmlformats.org/presentationml/2006/main">
  <p:tag name="AS_UNIQUEID" val="3243"/>
</p:tagLst>
</file>

<file path=ppt/tags/tag178.xml><?xml version="1.0" encoding="utf-8"?>
<p:tagLst xmlns:p="http://schemas.openxmlformats.org/presentationml/2006/main">
  <p:tag name="AS_UNIQUEID" val="3244"/>
  <p:tag name="KSO_WM_BEAUTIFY_FLAG" val=""/>
</p:tagLst>
</file>

<file path=ppt/tags/tag179.xml><?xml version="1.0" encoding="utf-8"?>
<p:tagLst xmlns:p="http://schemas.openxmlformats.org/presentationml/2006/main">
  <p:tag name="AS_UNIQUEID" val="3245"/>
</p:tagLst>
</file>

<file path=ppt/tags/tag18.xml><?xml version="1.0" encoding="utf-8"?>
<p:tagLst xmlns:p="http://schemas.openxmlformats.org/presentationml/2006/main">
  <p:tag name="AS_UNIQUEID" val="3088"/>
</p:tagLst>
</file>

<file path=ppt/tags/tag180.xml><?xml version="1.0" encoding="utf-8"?>
<p:tagLst xmlns:p="http://schemas.openxmlformats.org/presentationml/2006/main">
  <p:tag name="AS_UNIQUEID" val="3246"/>
  <p:tag name="KSO_WM_BEAUTIFY_FLAG" val=""/>
</p:tagLst>
</file>

<file path=ppt/tags/tag181.xml><?xml version="1.0" encoding="utf-8"?>
<p:tagLst xmlns:p="http://schemas.openxmlformats.org/presentationml/2006/main">
  <p:tag name="AS_UNIQUEID" val="3247"/>
  <p:tag name="KSO_WM_BEAUTIFY_FLAG" val=""/>
</p:tagLst>
</file>

<file path=ppt/tags/tag182.xml><?xml version="1.0" encoding="utf-8"?>
<p:tagLst xmlns:p="http://schemas.openxmlformats.org/presentationml/2006/main">
  <p:tag name="AS_UNIQUEID" val="3248"/>
  <p:tag name="KSO_WM_BEAUTIFY_FLAG" val=""/>
</p:tagLst>
</file>

<file path=ppt/tags/tag183.xml><?xml version="1.0" encoding="utf-8"?>
<p:tagLst xmlns:p="http://schemas.openxmlformats.org/presentationml/2006/main">
  <p:tag name="AS_UNIQUEID" val="3249"/>
  <p:tag name="KSO_WM_BEAUTIFY_FLAG" val=""/>
</p:tagLst>
</file>

<file path=ppt/tags/tag184.xml><?xml version="1.0" encoding="utf-8"?>
<p:tagLst xmlns:p="http://schemas.openxmlformats.org/presentationml/2006/main">
  <p:tag name="AS_UNIQUEID" val="3250"/>
  <p:tag name="KSO_WM_BEAUTIFY_FLAG" val=""/>
</p:tagLst>
</file>

<file path=ppt/tags/tag185.xml><?xml version="1.0" encoding="utf-8"?>
<p:tagLst xmlns:p="http://schemas.openxmlformats.org/presentationml/2006/main">
  <p:tag name="AS_UNIQUEID" val="3251"/>
</p:tagLst>
</file>

<file path=ppt/tags/tag186.xml><?xml version="1.0" encoding="utf-8"?>
<p:tagLst xmlns:p="http://schemas.openxmlformats.org/presentationml/2006/main">
  <p:tag name="AS_UNIQUEID" val="3252"/>
  <p:tag name="KSO_WM_BEAUTIFY_FLAG" val=""/>
</p:tagLst>
</file>

<file path=ppt/tags/tag187.xml><?xml version="1.0" encoding="utf-8"?>
<p:tagLst xmlns:p="http://schemas.openxmlformats.org/presentationml/2006/main">
  <p:tag name="AS_UNIQUEID" val="3253"/>
</p:tagLst>
</file>

<file path=ppt/tags/tag188.xml><?xml version="1.0" encoding="utf-8"?>
<p:tagLst xmlns:p="http://schemas.openxmlformats.org/presentationml/2006/main">
  <p:tag name="AS_UNIQUEID" val="3254"/>
  <p:tag name="KSO_WM_BEAUTIFY_FLAG" val=""/>
</p:tagLst>
</file>

<file path=ppt/tags/tag189.xml><?xml version="1.0" encoding="utf-8"?>
<p:tagLst xmlns:p="http://schemas.openxmlformats.org/presentationml/2006/main">
  <p:tag name="AS_UNIQUEID" val="3255"/>
  <p:tag name="KSO_WM_BEAUTIFY_FLAG" val=""/>
</p:tagLst>
</file>

<file path=ppt/tags/tag19.xml><?xml version="1.0" encoding="utf-8"?>
<p:tagLst xmlns:p="http://schemas.openxmlformats.org/presentationml/2006/main">
  <p:tag name="AS_UNIQUEID" val="3089"/>
</p:tagLst>
</file>

<file path=ppt/tags/tag190.xml><?xml version="1.0" encoding="utf-8"?>
<p:tagLst xmlns:p="http://schemas.openxmlformats.org/presentationml/2006/main">
  <p:tag name="AS_UNIQUEID" val="3256"/>
  <p:tag name="KSO_WM_BEAUTIFY_FLAG" val=""/>
</p:tagLst>
</file>

<file path=ppt/tags/tag191.xml><?xml version="1.0" encoding="utf-8"?>
<p:tagLst xmlns:p="http://schemas.openxmlformats.org/presentationml/2006/main">
  <p:tag name="AS_UNIQUEID" val="3257"/>
</p:tagLst>
</file>

<file path=ppt/tags/tag192.xml><?xml version="1.0" encoding="utf-8"?>
<p:tagLst xmlns:p="http://schemas.openxmlformats.org/presentationml/2006/main">
  <p:tag name="AS_UNIQUEID" val="3060"/>
  <p:tag name="KSO_WM_BEAUTIFY_FLAG" val=""/>
</p:tagLst>
</file>

<file path=ppt/tags/tag193.xml><?xml version="1.0" encoding="utf-8"?>
<p:tagLst xmlns:p="http://schemas.openxmlformats.org/presentationml/2006/main">
  <p:tag name="AS_UNIQUEID" val="3258"/>
</p:tagLst>
</file>

<file path=ppt/tags/tag194.xml><?xml version="1.0" encoding="utf-8"?>
<p:tagLst xmlns:p="http://schemas.openxmlformats.org/presentationml/2006/main">
  <p:tag name="AS_UNIQUEID" val="3259"/>
</p:tagLst>
</file>

<file path=ppt/tags/tag195.xml><?xml version="1.0" encoding="utf-8"?>
<p:tagLst xmlns:p="http://schemas.openxmlformats.org/presentationml/2006/main">
  <p:tag name="AS_UNIQUEID" val="3260"/>
</p:tagLst>
</file>

<file path=ppt/tags/tag196.xml><?xml version="1.0" encoding="utf-8"?>
<p:tagLst xmlns:p="http://schemas.openxmlformats.org/presentationml/2006/main">
  <p:tag name="AS_UNIQUEID" val="3261"/>
</p:tagLst>
</file>

<file path=ppt/tags/tag197.xml><?xml version="1.0" encoding="utf-8"?>
<p:tagLst xmlns:p="http://schemas.openxmlformats.org/presentationml/2006/main">
  <p:tag name="AS_UNIQUEID" val="3262"/>
</p:tagLst>
</file>

<file path=ppt/tags/tag198.xml><?xml version="1.0" encoding="utf-8"?>
<p:tagLst xmlns:p="http://schemas.openxmlformats.org/presentationml/2006/main">
  <p:tag name="AS_UNIQUEID" val="3263"/>
</p:tagLst>
</file>

<file path=ppt/tags/tag199.xml><?xml version="1.0" encoding="utf-8"?>
<p:tagLst xmlns:p="http://schemas.openxmlformats.org/presentationml/2006/main">
  <p:tag name="AS_UNIQUEID" val="3264"/>
  <p:tag name="KSO_WM_BEAUTIFY_FLAG" val=""/>
</p:tagLst>
</file>

<file path=ppt/tags/tag2.xml><?xml version="1.0" encoding="utf-8"?>
<p:tagLst xmlns:p="http://schemas.openxmlformats.org/presentationml/2006/main">
  <p:tag name="AS_UNIQUEID" val="3072"/>
</p:tagLst>
</file>

<file path=ppt/tags/tag20.xml><?xml version="1.0" encoding="utf-8"?>
<p:tagLst xmlns:p="http://schemas.openxmlformats.org/presentationml/2006/main">
  <p:tag name="AS_UNIQUEID" val="3090"/>
</p:tagLst>
</file>

<file path=ppt/tags/tag200.xml><?xml version="1.0" encoding="utf-8"?>
<p:tagLst xmlns:p="http://schemas.openxmlformats.org/presentationml/2006/main">
  <p:tag name="AS_UNIQUEID" val="3265"/>
</p:tagLst>
</file>

<file path=ppt/tags/tag201.xml><?xml version="1.0" encoding="utf-8"?>
<p:tagLst xmlns:p="http://schemas.openxmlformats.org/presentationml/2006/main">
  <p:tag name="AS_UNIQUEID" val="3065"/>
  <p:tag name="KSO_WM_BEAUTIFY_FLAG" val=""/>
</p:tagLst>
</file>

<file path=ppt/tags/tag202.xml><?xml version="1.0" encoding="utf-8"?>
<p:tagLst xmlns:p="http://schemas.openxmlformats.org/presentationml/2006/main">
  <p:tag name="AS_UNIQUEID" val="3066"/>
  <p:tag name="KSO_WM_BEAUTIFY_FLAG" val=""/>
</p:tagLst>
</file>

<file path=ppt/tags/tag203.xml><?xml version="1.0" encoding="utf-8"?>
<p:tagLst xmlns:p="http://schemas.openxmlformats.org/presentationml/2006/main">
  <p:tag name="AS_UNIQUEID" val="3067"/>
  <p:tag name="KSO_WM_BEAUTIFY_FLAG" val=""/>
</p:tagLst>
</file>

<file path=ppt/tags/tag204.xml><?xml version="1.0" encoding="utf-8"?>
<p:tagLst xmlns:p="http://schemas.openxmlformats.org/presentationml/2006/main">
  <p:tag name="AS_UNIQUEID" val="3068"/>
  <p:tag name="KSO_WM_BEAUTIFY_FLAG" val=""/>
</p:tagLst>
</file>

<file path=ppt/tags/tag205.xml><?xml version="1.0" encoding="utf-8"?>
<p:tagLst xmlns:p="http://schemas.openxmlformats.org/presentationml/2006/main">
  <p:tag name="AS_UNIQUEID" val="3069"/>
  <p:tag name="KSO_WM_BEAUTIFY_FLAG" val=""/>
</p:tagLst>
</file>

<file path=ppt/tags/tag206.xml><?xml version="1.0" encoding="utf-8"?>
<p:tagLst xmlns:p="http://schemas.openxmlformats.org/presentationml/2006/main">
  <p:tag name="AS_UNIQUEID" val="3070"/>
  <p:tag name="KSO_WM_BEAUTIFY_FLAG" val=""/>
</p:tagLst>
</file>

<file path=ppt/tags/tag207.xml><?xml version="1.0" encoding="utf-8"?>
<p:tagLst xmlns:p="http://schemas.openxmlformats.org/presentationml/2006/main">
  <p:tag name="AS_UNIQUEID" val="3266"/>
  <p:tag name="KSO_WM_BEAUTIFY_FLAG" val=""/>
</p:tagLst>
</file>

<file path=ppt/tags/tag208.xml><?xml version="1.0" encoding="utf-8"?>
<p:tagLst xmlns:p="http://schemas.openxmlformats.org/presentationml/2006/main">
  <p:tag name="AS_UNIQUEID" val="3267"/>
</p:tagLst>
</file>

<file path=ppt/tags/tag209.xml><?xml version="1.0" encoding="utf-8"?>
<p:tagLst xmlns:p="http://schemas.openxmlformats.org/presentationml/2006/main">
  <p:tag name="AS_UNIQUEID" val="3268"/>
  <p:tag name="KSO_WM_BEAUTIFY_FLAG" val=""/>
</p:tagLst>
</file>

<file path=ppt/tags/tag21.xml><?xml version="1.0" encoding="utf-8"?>
<p:tagLst xmlns:p="http://schemas.openxmlformats.org/presentationml/2006/main">
  <p:tag name="AS_UNIQUEID" val="3091"/>
</p:tagLst>
</file>

<file path=ppt/tags/tag210.xml><?xml version="1.0" encoding="utf-8"?>
<p:tagLst xmlns:p="http://schemas.openxmlformats.org/presentationml/2006/main">
  <p:tag name="AS_UNIQUEID" val="3269"/>
  <p:tag name="KSO_WM_BEAUTIFY_FLAG" val=""/>
</p:tagLst>
</file>

<file path=ppt/tags/tag211.xml><?xml version="1.0" encoding="utf-8"?>
<p:tagLst xmlns:p="http://schemas.openxmlformats.org/presentationml/2006/main">
  <p:tag name="AS_UNIQUEID" val="3270"/>
  <p:tag name="KSO_WM_BEAUTIFY_FLAG" val=""/>
</p:tagLst>
</file>

<file path=ppt/tags/tag212.xml><?xml version="1.0" encoding="utf-8"?>
<p:tagLst xmlns:p="http://schemas.openxmlformats.org/presentationml/2006/main">
  <p:tag name="AS_UNIQUEID" val="3271"/>
</p:tagLst>
</file>

<file path=ppt/tags/tag213.xml><?xml version="1.0" encoding="utf-8"?>
<p:tagLst xmlns:p="http://schemas.openxmlformats.org/presentationml/2006/main">
  <p:tag name="AS_UNIQUEID" val="3272"/>
  <p:tag name="KSO_WM_BEAUTIFY_FLAG" val=""/>
</p:tagLst>
</file>

<file path=ppt/tags/tag214.xml><?xml version="1.0" encoding="utf-8"?>
<p:tagLst xmlns:p="http://schemas.openxmlformats.org/presentationml/2006/main">
  <p:tag name="AS_UNIQUEID" val="3273"/>
</p:tagLst>
</file>

<file path=ppt/tags/tag215.xml><?xml version="1.0" encoding="utf-8"?>
<p:tagLst xmlns:p="http://schemas.openxmlformats.org/presentationml/2006/main">
  <p:tag name="AS_UNIQUEID" val="3274"/>
  <p:tag name="KSO_WM_BEAUTIFY_FLAG" val=""/>
</p:tagLst>
</file>

<file path=ppt/tags/tag216.xml><?xml version="1.0" encoding="utf-8"?>
<p:tagLst xmlns:p="http://schemas.openxmlformats.org/presentationml/2006/main">
  <p:tag name="AS_UNIQUEID" val="3275"/>
  <p:tag name="KSO_WM_BEAUTIFY_FLAG" val=""/>
</p:tagLst>
</file>

<file path=ppt/tags/tag217.xml><?xml version="1.0" encoding="utf-8"?>
<p:tagLst xmlns:p="http://schemas.openxmlformats.org/presentationml/2006/main">
  <p:tag name="AS_UNIQUEID" val="3276"/>
  <p:tag name="KSO_WM_BEAUTIFY_FLAG" val=""/>
</p:tagLst>
</file>

<file path=ppt/tags/tag218.xml><?xml version="1.0" encoding="utf-8"?>
<p:tagLst xmlns:p="http://schemas.openxmlformats.org/presentationml/2006/main">
  <p:tag name="AS_UNIQUEID" val="3277"/>
</p:tagLst>
</file>

<file path=ppt/tags/tag219.xml><?xml version="1.0" encoding="utf-8"?>
<p:tagLst xmlns:p="http://schemas.openxmlformats.org/presentationml/2006/main">
  <p:tag name="AS_UNIQUEID" val="3278"/>
  <p:tag name="TABLE_ENDDRAG_ORIGIN_RECT" val="858*407"/>
  <p:tag name="TABLE_ENDDRAG_RECT" val="43*114*858*407"/>
</p:tagLst>
</file>

<file path=ppt/tags/tag22.xml><?xml version="1.0" encoding="utf-8"?>
<p:tagLst xmlns:p="http://schemas.openxmlformats.org/presentationml/2006/main">
  <p:tag name="AS_UNIQUEID" val="3092"/>
</p:tagLst>
</file>

<file path=ppt/tags/tag220.xml><?xml version="1.0" encoding="utf-8"?>
<p:tagLst xmlns:p="http://schemas.openxmlformats.org/presentationml/2006/main">
  <p:tag name="AS_UNIQUEID" val="3279"/>
</p:tagLst>
</file>

<file path=ppt/tags/tag221.xml><?xml version="1.0" encoding="utf-8"?>
<p:tagLst xmlns:p="http://schemas.openxmlformats.org/presentationml/2006/main">
  <p:tag name="AS_UNIQUEID" val="3280"/>
</p:tagLst>
</file>

<file path=ppt/tags/tag222.xml><?xml version="1.0" encoding="utf-8"?>
<p:tagLst xmlns:p="http://schemas.openxmlformats.org/presentationml/2006/main">
  <p:tag name="AS_UNIQUEID" val="3281"/>
</p:tagLst>
</file>

<file path=ppt/tags/tag223.xml><?xml version="1.0" encoding="utf-8"?>
<p:tagLst xmlns:p="http://schemas.openxmlformats.org/presentationml/2006/main">
  <p:tag name="AS_UNIQUEID" val="3282"/>
</p:tagLst>
</file>

<file path=ppt/tags/tag224.xml><?xml version="1.0" encoding="utf-8"?>
<p:tagLst xmlns:p="http://schemas.openxmlformats.org/presentationml/2006/main">
  <p:tag name="AS_UNIQUEID" val="3283"/>
</p:tagLst>
</file>

<file path=ppt/tags/tag225.xml><?xml version="1.0" encoding="utf-8"?>
<p:tagLst xmlns:p="http://schemas.openxmlformats.org/presentationml/2006/main">
  <p:tag name="AS_UNIQUEID" val="3284"/>
</p:tagLst>
</file>

<file path=ppt/tags/tag226.xml><?xml version="1.0" encoding="utf-8"?>
<p:tagLst xmlns:p="http://schemas.openxmlformats.org/presentationml/2006/main">
  <p:tag name="AS_UNIQUEID" val="3285"/>
</p:tagLst>
</file>

<file path=ppt/tags/tag227.xml><?xml version="1.0" encoding="utf-8"?>
<p:tagLst xmlns:p="http://schemas.openxmlformats.org/presentationml/2006/main">
  <p:tag name="AS_UNIQUEID" val="3286"/>
</p:tagLst>
</file>

<file path=ppt/tags/tag228.xml><?xml version="1.0" encoding="utf-8"?>
<p:tagLst xmlns:p="http://schemas.openxmlformats.org/presentationml/2006/main">
  <p:tag name="AS_UNIQUEID" val="3287"/>
</p:tagLst>
</file>

<file path=ppt/tags/tag229.xml><?xml version="1.0" encoding="utf-8"?>
<p:tagLst xmlns:p="http://schemas.openxmlformats.org/presentationml/2006/main">
  <p:tag name="AS_UNIQUEID" val="3288"/>
</p:tagLst>
</file>

<file path=ppt/tags/tag23.xml><?xml version="1.0" encoding="utf-8"?>
<p:tagLst xmlns:p="http://schemas.openxmlformats.org/presentationml/2006/main">
  <p:tag name="AS_UNIQUEID" val="3093"/>
</p:tagLst>
</file>

<file path=ppt/tags/tag230.xml><?xml version="1.0" encoding="utf-8"?>
<p:tagLst xmlns:p="http://schemas.openxmlformats.org/presentationml/2006/main">
  <p:tag name="AS_UNIQUEID" val="3289"/>
</p:tagLst>
</file>

<file path=ppt/tags/tag231.xml><?xml version="1.0" encoding="utf-8"?>
<p:tagLst xmlns:p="http://schemas.openxmlformats.org/presentationml/2006/main">
  <p:tag name="AS_UNIQUEID" val="3290"/>
</p:tagLst>
</file>

<file path=ppt/tags/tag232.xml><?xml version="1.0" encoding="utf-8"?>
<p:tagLst xmlns:p="http://schemas.openxmlformats.org/presentationml/2006/main">
  <p:tag name="AS_UNIQUEID" val="3291"/>
</p:tagLst>
</file>

<file path=ppt/tags/tag233.xml><?xml version="1.0" encoding="utf-8"?>
<p:tagLst xmlns:p="http://schemas.openxmlformats.org/presentationml/2006/main">
  <p:tag name="AS_UNIQUEID" val="3292"/>
</p:tagLst>
</file>

<file path=ppt/tags/tag234.xml><?xml version="1.0" encoding="utf-8"?>
<p:tagLst xmlns:p="http://schemas.openxmlformats.org/presentationml/2006/main">
  <p:tag name="AS_UNIQUEID" val="3293"/>
</p:tagLst>
</file>

<file path=ppt/tags/tag235.xml><?xml version="1.0" encoding="utf-8"?>
<p:tagLst xmlns:p="http://schemas.openxmlformats.org/presentationml/2006/main">
  <p:tag name="AS_UNIQUEID" val="3294"/>
</p:tagLst>
</file>

<file path=ppt/tags/tag236.xml><?xml version="1.0" encoding="utf-8"?>
<p:tagLst xmlns:p="http://schemas.openxmlformats.org/presentationml/2006/main">
  <p:tag name="AS_UNIQUEID" val="3295"/>
</p:tagLst>
</file>

<file path=ppt/tags/tag237.xml><?xml version="1.0" encoding="utf-8"?>
<p:tagLst xmlns:p="http://schemas.openxmlformats.org/presentationml/2006/main">
  <p:tag name="AS_UNIQUEID" val="3296"/>
</p:tagLst>
</file>

<file path=ppt/tags/tag238.xml><?xml version="1.0" encoding="utf-8"?>
<p:tagLst xmlns:p="http://schemas.openxmlformats.org/presentationml/2006/main">
  <p:tag name="AS_UNIQUEID" val="3297"/>
</p:tagLst>
</file>

<file path=ppt/tags/tag239.xml><?xml version="1.0" encoding="utf-8"?>
<p:tagLst xmlns:p="http://schemas.openxmlformats.org/presentationml/2006/main">
  <p:tag name="AS_UNIQUEID" val="3298"/>
</p:tagLst>
</file>

<file path=ppt/tags/tag24.xml><?xml version="1.0" encoding="utf-8"?>
<p:tagLst xmlns:p="http://schemas.openxmlformats.org/presentationml/2006/main">
  <p:tag name="AS_UNIQUEID" val="3094"/>
</p:tagLst>
</file>

<file path=ppt/tags/tag240.xml><?xml version="1.0" encoding="utf-8"?>
<p:tagLst xmlns:p="http://schemas.openxmlformats.org/presentationml/2006/main">
  <p:tag name="AS_UNIQUEID" val="3299"/>
</p:tagLst>
</file>

<file path=ppt/tags/tag241.xml><?xml version="1.0" encoding="utf-8"?>
<p:tagLst xmlns:p="http://schemas.openxmlformats.org/presentationml/2006/main">
  <p:tag name="AS_UNIQUEID" val="3300"/>
  <p:tag name="KSO_WM_BEAUTIFY_FLAG" val=""/>
</p:tagLst>
</file>

<file path=ppt/tags/tag242.xml><?xml version="1.0" encoding="utf-8"?>
<p:tagLst xmlns:p="http://schemas.openxmlformats.org/presentationml/2006/main">
  <p:tag name="AS_UNIQUEID" val="3301"/>
</p:tagLst>
</file>

<file path=ppt/tags/tag243.xml><?xml version="1.0" encoding="utf-8"?>
<p:tagLst xmlns:p="http://schemas.openxmlformats.org/presentationml/2006/main">
  <p:tag name="AS_UNIQUEID" val="3302"/>
  <p:tag name="KSO_WM_BEAUTIFY_FLAG" val=""/>
</p:tagLst>
</file>

<file path=ppt/tags/tag244.xml><?xml version="1.0" encoding="utf-8"?>
<p:tagLst xmlns:p="http://schemas.openxmlformats.org/presentationml/2006/main">
  <p:tag name="AS_UNIQUEID" val="3303"/>
  <p:tag name="KSO_WM_BEAUTIFY_FLAG" val=""/>
</p:tagLst>
</file>

<file path=ppt/tags/tag245.xml><?xml version="1.0" encoding="utf-8"?>
<p:tagLst xmlns:p="http://schemas.openxmlformats.org/presentationml/2006/main">
  <p:tag name="AS_UNIQUEID" val="3304"/>
  <p:tag name="KSO_WM_BEAUTIFY_FLAG" val=""/>
</p:tagLst>
</file>

<file path=ppt/tags/tag246.xml><?xml version="1.0" encoding="utf-8"?>
<p:tagLst xmlns:p="http://schemas.openxmlformats.org/presentationml/2006/main">
  <p:tag name="AS_UNIQUEID" val="3305"/>
</p:tagLst>
</file>

<file path=ppt/tags/tag247.xml><?xml version="1.0" encoding="utf-8"?>
<p:tagLst xmlns:p="http://schemas.openxmlformats.org/presentationml/2006/main">
  <p:tag name="AS_UNIQUEID" val="3306"/>
  <p:tag name="KSO_WM_BEAUTIFY_FLAG" val=""/>
</p:tagLst>
</file>

<file path=ppt/tags/tag248.xml><?xml version="1.0" encoding="utf-8"?>
<p:tagLst xmlns:p="http://schemas.openxmlformats.org/presentationml/2006/main">
  <p:tag name="AS_UNIQUEID" val="3307"/>
</p:tagLst>
</file>

<file path=ppt/tags/tag249.xml><?xml version="1.0" encoding="utf-8"?>
<p:tagLst xmlns:p="http://schemas.openxmlformats.org/presentationml/2006/main">
  <p:tag name="AS_UNIQUEID" val="3308"/>
  <p:tag name="KSO_WM_BEAUTIFY_FLAG" val=""/>
</p:tagLst>
</file>

<file path=ppt/tags/tag25.xml><?xml version="1.0" encoding="utf-8"?>
<p:tagLst xmlns:p="http://schemas.openxmlformats.org/presentationml/2006/main">
  <p:tag name="AS_UNIQUEID" val="3095"/>
</p:tagLst>
</file>

<file path=ppt/tags/tag250.xml><?xml version="1.0" encoding="utf-8"?>
<p:tagLst xmlns:p="http://schemas.openxmlformats.org/presentationml/2006/main">
  <p:tag name="AS_UNIQUEID" val="3309"/>
  <p:tag name="KSO_WM_BEAUTIFY_FLAG" val=""/>
</p:tagLst>
</file>

<file path=ppt/tags/tag251.xml><?xml version="1.0" encoding="utf-8"?>
<p:tagLst xmlns:p="http://schemas.openxmlformats.org/presentationml/2006/main">
  <p:tag name="AS_UNIQUEID" val="3310"/>
  <p:tag name="KSO_WM_BEAUTIFY_FLAG" val=""/>
</p:tagLst>
</file>

<file path=ppt/tags/tag252.xml><?xml version="1.0" encoding="utf-8"?>
<p:tagLst xmlns:p="http://schemas.openxmlformats.org/presentationml/2006/main">
  <p:tag name="AS_UNIQUEID" val="3311"/>
  <p:tag name="KSO_WM_BEAUTIFY_FLAG" val=""/>
</p:tagLst>
</file>

<file path=ppt/tags/tag253.xml><?xml version="1.0" encoding="utf-8"?>
<p:tagLst xmlns:p="http://schemas.openxmlformats.org/presentationml/2006/main">
  <p:tag name="AS_UNIQUEID" val="978"/>
</p:tagLst>
</file>

<file path=ppt/tags/tag254.xml><?xml version="1.0" encoding="utf-8"?>
<p:tagLst xmlns:p="http://schemas.openxmlformats.org/presentationml/2006/main">
  <p:tag name="AS_UNIQUEID" val="979"/>
  <p:tag name="KSO_WM_BEAUTIFY_FLAG" val=""/>
</p:tagLst>
</file>

<file path=ppt/tags/tag255.xml><?xml version="1.0" encoding="utf-8"?>
<p:tagLst xmlns:p="http://schemas.openxmlformats.org/presentationml/2006/main">
  <p:tag name="AS_UNIQUEID" val="980"/>
  <p:tag name="KSO_WM_BEAUTIFY_FLAG" val=""/>
</p:tagLst>
</file>

<file path=ppt/tags/tag256.xml><?xml version="1.0" encoding="utf-8"?>
<p:tagLst xmlns:p="http://schemas.openxmlformats.org/presentationml/2006/main">
  <p:tag name="AS_UNIQUEID" val="984"/>
</p:tagLst>
</file>

<file path=ppt/tags/tag257.xml><?xml version="1.0" encoding="utf-8"?>
<p:tagLst xmlns:p="http://schemas.openxmlformats.org/presentationml/2006/main">
  <p:tag name="AS_UNIQUEID" val="3312"/>
</p:tagLst>
</file>

<file path=ppt/tags/tag258.xml><?xml version="1.0" encoding="utf-8"?>
<p:tagLst xmlns:p="http://schemas.openxmlformats.org/presentationml/2006/main">
  <p:tag name="AS_UNIQUEID" val="3313"/>
</p:tagLst>
</file>

<file path=ppt/tags/tag259.xml><?xml version="1.0" encoding="utf-8"?>
<p:tagLst xmlns:p="http://schemas.openxmlformats.org/presentationml/2006/main">
  <p:tag name="AS_UNIQUEID" val="3314"/>
  <p:tag name="KSO_WM_BEAUTIFY_FLAG" val=""/>
</p:tagLst>
</file>

<file path=ppt/tags/tag26.xml><?xml version="1.0" encoding="utf-8"?>
<p:tagLst xmlns:p="http://schemas.openxmlformats.org/presentationml/2006/main">
  <p:tag name="AS_UNIQUEID" val="3096"/>
</p:tagLst>
</file>

<file path=ppt/tags/tag260.xml><?xml version="1.0" encoding="utf-8"?>
<p:tagLst xmlns:p="http://schemas.openxmlformats.org/presentationml/2006/main">
  <p:tag name="AS_UNIQUEID" val="3315"/>
</p:tagLst>
</file>

<file path=ppt/tags/tag261.xml><?xml version="1.0" encoding="utf-8"?>
<p:tagLst xmlns:p="http://schemas.openxmlformats.org/presentationml/2006/main">
  <p:tag name="AS_UNIQUEID" val="3316"/>
  <p:tag name="KSO_WM_BEAUTIFY_FLAG" val=""/>
</p:tagLst>
</file>

<file path=ppt/tags/tag262.xml><?xml version="1.0" encoding="utf-8"?>
<p:tagLst xmlns:p="http://schemas.openxmlformats.org/presentationml/2006/main">
  <p:tag name="AS_UNIQUEID" val="3317"/>
  <p:tag name="KSO_WM_BEAUTIFY_FLAG" val=""/>
</p:tagLst>
</file>

<file path=ppt/tags/tag263.xml><?xml version="1.0" encoding="utf-8"?>
<p:tagLst xmlns:p="http://schemas.openxmlformats.org/presentationml/2006/main">
  <p:tag name="AS_UNIQUEID" val="3318"/>
  <p:tag name="KSO_WM_BEAUTIFY_FLAG" val=""/>
</p:tagLst>
</file>

<file path=ppt/tags/tag264.xml><?xml version="1.0" encoding="utf-8"?>
<p:tagLst xmlns:p="http://schemas.openxmlformats.org/presentationml/2006/main">
  <p:tag name="AS_UNIQUEID" val="3319"/>
</p:tagLst>
</file>

<file path=ppt/tags/tag265.xml><?xml version="1.0" encoding="utf-8"?>
<p:tagLst xmlns:p="http://schemas.openxmlformats.org/presentationml/2006/main">
  <p:tag name="AS_UNIQUEID" val="999"/>
</p:tagLst>
</file>

<file path=ppt/tags/tag266.xml><?xml version="1.0" encoding="utf-8"?>
<p:tagLst xmlns:p="http://schemas.openxmlformats.org/presentationml/2006/main">
  <p:tag name="AS_UNIQUEID" val="1000"/>
  <p:tag name="KSO_WM_BEAUTIFY_FLAG" val=""/>
</p:tagLst>
</file>

<file path=ppt/tags/tag267.xml><?xml version="1.0" encoding="utf-8"?>
<p:tagLst xmlns:p="http://schemas.openxmlformats.org/presentationml/2006/main">
  <p:tag name="AS_UNIQUEID" val="1001"/>
  <p:tag name="KSO_WM_BEAUTIFY_FLAG" val=""/>
</p:tagLst>
</file>

<file path=ppt/tags/tag268.xml><?xml version="1.0" encoding="utf-8"?>
<p:tagLst xmlns:p="http://schemas.openxmlformats.org/presentationml/2006/main">
  <p:tag name="AS_UNIQUEID" val="1003"/>
</p:tagLst>
</file>

<file path=ppt/tags/tag269.xml><?xml version="1.0" encoding="utf-8"?>
<p:tagLst xmlns:p="http://schemas.openxmlformats.org/presentationml/2006/main">
  <p:tag name="AS_UNIQUEID" val="3320"/>
</p:tagLst>
</file>

<file path=ppt/tags/tag27.xml><?xml version="1.0" encoding="utf-8"?>
<p:tagLst xmlns:p="http://schemas.openxmlformats.org/presentationml/2006/main">
  <p:tag name="AS_UNIQUEID" val="3097"/>
</p:tagLst>
</file>

<file path=ppt/tags/tag270.xml><?xml version="1.0" encoding="utf-8"?>
<p:tagLst xmlns:p="http://schemas.openxmlformats.org/presentationml/2006/main">
  <p:tag name="AS_UNIQUEID" val="3321"/>
  <p:tag name="KSO_WM_BEAUTIFY_FLAG" val=""/>
</p:tagLst>
</file>

<file path=ppt/tags/tag271.xml><?xml version="1.0" encoding="utf-8"?>
<p:tagLst xmlns:p="http://schemas.openxmlformats.org/presentationml/2006/main">
  <p:tag name="AS_UNIQUEID" val="3322"/>
</p:tagLst>
</file>

<file path=ppt/tags/tag272.xml><?xml version="1.0" encoding="utf-8"?>
<p:tagLst xmlns:p="http://schemas.openxmlformats.org/presentationml/2006/main">
  <p:tag name="AS_UNIQUEID" val="3323"/>
  <p:tag name="KSO_WM_BEAUTIFY_FLAG" val=""/>
</p:tagLst>
</file>

<file path=ppt/tags/tag273.xml><?xml version="1.0" encoding="utf-8"?>
<p:tagLst xmlns:p="http://schemas.openxmlformats.org/presentationml/2006/main">
  <p:tag name="AS_UNIQUEID" val="3324"/>
  <p:tag name="KSO_WM_BEAUTIFY_FLAG" val=""/>
</p:tagLst>
</file>

<file path=ppt/tags/tag274.xml><?xml version="1.0" encoding="utf-8"?>
<p:tagLst xmlns:p="http://schemas.openxmlformats.org/presentationml/2006/main">
  <p:tag name="AS_UNIQUEID" val="3325"/>
  <p:tag name="KSO_WM_BEAUTIFY_FLAG" val=""/>
</p:tagLst>
</file>

<file path=ppt/tags/tag275.xml><?xml version="1.0" encoding="utf-8"?>
<p:tagLst xmlns:p="http://schemas.openxmlformats.org/presentationml/2006/main">
  <p:tag name="AS_UNIQUEID" val="3326"/>
</p:tagLst>
</file>

<file path=ppt/tags/tag276.xml><?xml version="1.0" encoding="utf-8"?>
<p:tagLst xmlns:p="http://schemas.openxmlformats.org/presentationml/2006/main">
  <p:tag name="AS_UNIQUEID" val="999"/>
</p:tagLst>
</file>

<file path=ppt/tags/tag277.xml><?xml version="1.0" encoding="utf-8"?>
<p:tagLst xmlns:p="http://schemas.openxmlformats.org/presentationml/2006/main">
  <p:tag name="AS_UNIQUEID" val="1000"/>
  <p:tag name="KSO_WM_BEAUTIFY_FLAG" val=""/>
</p:tagLst>
</file>

<file path=ppt/tags/tag278.xml><?xml version="1.0" encoding="utf-8"?>
<p:tagLst xmlns:p="http://schemas.openxmlformats.org/presentationml/2006/main">
  <p:tag name="AS_UNIQUEID" val="1001"/>
  <p:tag name="KSO_WM_BEAUTIFY_FLAG" val=""/>
</p:tagLst>
</file>

<file path=ppt/tags/tag279.xml><?xml version="1.0" encoding="utf-8"?>
<p:tagLst xmlns:p="http://schemas.openxmlformats.org/presentationml/2006/main">
  <p:tag name="AS_UNIQUEID" val="1003"/>
</p:tagLst>
</file>

<file path=ppt/tags/tag28.xml><?xml version="1.0" encoding="utf-8"?>
<p:tagLst xmlns:p="http://schemas.openxmlformats.org/presentationml/2006/main">
  <p:tag name="AS_UNIQUEID" val="3098"/>
</p:tagLst>
</file>

<file path=ppt/tags/tag280.xml><?xml version="1.0" encoding="utf-8"?>
<p:tagLst xmlns:p="http://schemas.openxmlformats.org/presentationml/2006/main">
  <p:tag name="AS_UNIQUEID" val="3327"/>
</p:tagLst>
</file>

<file path=ppt/tags/tag281.xml><?xml version="1.0" encoding="utf-8"?>
<p:tagLst xmlns:p="http://schemas.openxmlformats.org/presentationml/2006/main">
  <p:tag name="AS_UNIQUEID" val="3328"/>
  <p:tag name="KSO_WM_BEAUTIFY_FLAG" val=""/>
</p:tagLst>
</file>

<file path=ppt/tags/tag282.xml><?xml version="1.0" encoding="utf-8"?>
<p:tagLst xmlns:p="http://schemas.openxmlformats.org/presentationml/2006/main">
  <p:tag name="AS_UNIQUEID" val="3329"/>
</p:tagLst>
</file>

<file path=ppt/tags/tag283.xml><?xml version="1.0" encoding="utf-8"?>
<p:tagLst xmlns:p="http://schemas.openxmlformats.org/presentationml/2006/main">
  <p:tag name="AS_UNIQUEID" val="3330"/>
  <p:tag name="KSO_WM_BEAUTIFY_FLAG" val=""/>
</p:tagLst>
</file>

<file path=ppt/tags/tag284.xml><?xml version="1.0" encoding="utf-8"?>
<p:tagLst xmlns:p="http://schemas.openxmlformats.org/presentationml/2006/main">
  <p:tag name="AS_UNIQUEID" val="3331"/>
  <p:tag name="KSO_WM_BEAUTIFY_FLAG" val=""/>
</p:tagLst>
</file>

<file path=ppt/tags/tag285.xml><?xml version="1.0" encoding="utf-8"?>
<p:tagLst xmlns:p="http://schemas.openxmlformats.org/presentationml/2006/main">
  <p:tag name="AS_UNIQUEID" val="3332"/>
  <p:tag name="KSO_WM_BEAUTIFY_FLAG" val=""/>
</p:tagLst>
</file>

<file path=ppt/tags/tag286.xml><?xml version="1.0" encoding="utf-8"?>
<p:tagLst xmlns:p="http://schemas.openxmlformats.org/presentationml/2006/main">
  <p:tag name="AS_UNIQUEID" val="3333"/>
</p:tagLst>
</file>

<file path=ppt/tags/tag287.xml><?xml version="1.0" encoding="utf-8"?>
<p:tagLst xmlns:p="http://schemas.openxmlformats.org/presentationml/2006/main">
  <p:tag name="AS_UNIQUEID" val="999"/>
</p:tagLst>
</file>

<file path=ppt/tags/tag288.xml><?xml version="1.0" encoding="utf-8"?>
<p:tagLst xmlns:p="http://schemas.openxmlformats.org/presentationml/2006/main">
  <p:tag name="AS_UNIQUEID" val="1000"/>
  <p:tag name="KSO_WM_BEAUTIFY_FLAG" val=""/>
</p:tagLst>
</file>

<file path=ppt/tags/tag289.xml><?xml version="1.0" encoding="utf-8"?>
<p:tagLst xmlns:p="http://schemas.openxmlformats.org/presentationml/2006/main">
  <p:tag name="AS_UNIQUEID" val="1001"/>
  <p:tag name="KSO_WM_BEAUTIFY_FLAG" val=""/>
</p:tagLst>
</file>

<file path=ppt/tags/tag29.xml><?xml version="1.0" encoding="utf-8"?>
<p:tagLst xmlns:p="http://schemas.openxmlformats.org/presentationml/2006/main">
  <p:tag name="AS_UNIQUEID" val="3099"/>
</p:tagLst>
</file>

<file path=ppt/tags/tag290.xml><?xml version="1.0" encoding="utf-8"?>
<p:tagLst xmlns:p="http://schemas.openxmlformats.org/presentationml/2006/main">
  <p:tag name="AS_UNIQUEID" val="1003"/>
</p:tagLst>
</file>

<file path=ppt/tags/tag291.xml><?xml version="1.0" encoding="utf-8"?>
<p:tagLst xmlns:p="http://schemas.openxmlformats.org/presentationml/2006/main">
  <p:tag name="AS_UNIQUEID" val="61"/>
  <p:tag name="KSO_WM_BEAUTIFY_FLAG" val=""/>
</p:tagLst>
</file>

<file path=ppt/tags/tag292.xml><?xml version="1.0" encoding="utf-8"?>
<p:tagLst xmlns:p="http://schemas.openxmlformats.org/presentationml/2006/main">
  <p:tag name="AS_UNIQUEID" val="3334"/>
</p:tagLst>
</file>

<file path=ppt/tags/tag293.xml><?xml version="1.0" encoding="utf-8"?>
<p:tagLst xmlns:p="http://schemas.openxmlformats.org/presentationml/2006/main">
  <p:tag name="AS_UNIQUEID" val="3335"/>
  <p:tag name="KSO_WM_BEAUTIFY_FLAG" val=""/>
</p:tagLst>
</file>

<file path=ppt/tags/tag294.xml><?xml version="1.0" encoding="utf-8"?>
<p:tagLst xmlns:p="http://schemas.openxmlformats.org/presentationml/2006/main">
  <p:tag name="AS_UNIQUEID" val="3336"/>
</p:tagLst>
</file>

<file path=ppt/tags/tag295.xml><?xml version="1.0" encoding="utf-8"?>
<p:tagLst xmlns:p="http://schemas.openxmlformats.org/presentationml/2006/main">
  <p:tag name="AS_UNIQUEID" val="3337"/>
  <p:tag name="KSO_WM_BEAUTIFY_FLAG" val=""/>
</p:tagLst>
</file>

<file path=ppt/tags/tag296.xml><?xml version="1.0" encoding="utf-8"?>
<p:tagLst xmlns:p="http://schemas.openxmlformats.org/presentationml/2006/main">
  <p:tag name="AS_UNIQUEID" val="3338"/>
  <p:tag name="KSO_WM_BEAUTIFY_FLAG" val=""/>
</p:tagLst>
</file>

<file path=ppt/tags/tag297.xml><?xml version="1.0" encoding="utf-8"?>
<p:tagLst xmlns:p="http://schemas.openxmlformats.org/presentationml/2006/main">
  <p:tag name="AS_UNIQUEID" val="3339"/>
  <p:tag name="KSO_WM_BEAUTIFY_FLAG" val=""/>
</p:tagLst>
</file>

<file path=ppt/tags/tag298.xml><?xml version="1.0" encoding="utf-8"?>
<p:tagLst xmlns:p="http://schemas.openxmlformats.org/presentationml/2006/main">
  <p:tag name="AS_UNIQUEID" val="3340"/>
  <p:tag name="KSO_WM_BEAUTIFY_FLAG" val=""/>
</p:tagLst>
</file>

<file path=ppt/tags/tag299.xml><?xml version="1.0" encoding="utf-8"?>
<p:tagLst xmlns:p="http://schemas.openxmlformats.org/presentationml/2006/main">
  <p:tag name="AS_UNIQUEID" val="3341"/>
</p:tagLst>
</file>

<file path=ppt/tags/tag3.xml><?xml version="1.0" encoding="utf-8"?>
<p:tagLst xmlns:p="http://schemas.openxmlformats.org/presentationml/2006/main">
  <p:tag name="AS_UNIQUEID" val="3073"/>
</p:tagLst>
</file>

<file path=ppt/tags/tag30.xml><?xml version="1.0" encoding="utf-8"?>
<p:tagLst xmlns:p="http://schemas.openxmlformats.org/presentationml/2006/main">
  <p:tag name="AS_UNIQUEID" val="3100"/>
</p:tagLst>
</file>

<file path=ppt/tags/tag300.xml><?xml version="1.0" encoding="utf-8"?>
<p:tagLst xmlns:p="http://schemas.openxmlformats.org/presentationml/2006/main">
  <p:tag name="AS_UNIQUEID" val="3342"/>
</p:tagLst>
</file>

<file path=ppt/tags/tag301.xml><?xml version="1.0" encoding="utf-8"?>
<p:tagLst xmlns:p="http://schemas.openxmlformats.org/presentationml/2006/main">
  <p:tag name="AS_UNIQUEID" val="3343"/>
  <p:tag name="KSO_WM_BEAUTIFY_FLAG" val=""/>
</p:tagLst>
</file>

<file path=ppt/tags/tag302.xml><?xml version="1.0" encoding="utf-8"?>
<p:tagLst xmlns:p="http://schemas.openxmlformats.org/presentationml/2006/main">
  <p:tag name="AS_UNIQUEID" val="3344"/>
</p:tagLst>
</file>

<file path=ppt/tags/tag303.xml><?xml version="1.0" encoding="utf-8"?>
<p:tagLst xmlns:p="http://schemas.openxmlformats.org/presentationml/2006/main">
  <p:tag name="AS_UNIQUEID" val="3345"/>
  <p:tag name="KSO_WM_BEAUTIFY_FLAG" val=""/>
</p:tagLst>
</file>

<file path=ppt/tags/tag304.xml><?xml version="1.0" encoding="utf-8"?>
<p:tagLst xmlns:p="http://schemas.openxmlformats.org/presentationml/2006/main">
  <p:tag name="AS_UNIQUEID" val="3346"/>
  <p:tag name="KSO_WM_BEAUTIFY_FLAG" val=""/>
</p:tagLst>
</file>

<file path=ppt/tags/tag305.xml><?xml version="1.0" encoding="utf-8"?>
<p:tagLst xmlns:p="http://schemas.openxmlformats.org/presentationml/2006/main">
  <p:tag name="AS_UNIQUEID" val="3347"/>
  <p:tag name="KSO_WM_BEAUTIFY_FLAG" val=""/>
</p:tagLst>
</file>

<file path=ppt/tags/tag306.xml><?xml version="1.0" encoding="utf-8"?>
<p:tagLst xmlns:p="http://schemas.openxmlformats.org/presentationml/2006/main">
  <p:tag name="AS_UNIQUEID" val="295"/>
  <p:tag name="KSO_WM_BEAUTIFY_FLAG" val=""/>
</p:tagLst>
</file>

<file path=ppt/tags/tag307.xml><?xml version="1.0" encoding="utf-8"?>
<p:tagLst xmlns:p="http://schemas.openxmlformats.org/presentationml/2006/main">
  <p:tag name="AS_UNIQUEID" val="3348"/>
  <p:tag name="KSO_WM_BEAUTIFY_FLAG" val=""/>
</p:tagLst>
</file>

<file path=ppt/tags/tag308.xml><?xml version="1.0" encoding="utf-8"?>
<p:tagLst xmlns:p="http://schemas.openxmlformats.org/presentationml/2006/main">
  <p:tag name="AS_UNIQUEID" val="1095"/>
  <p:tag name="KSO_WM_BEAUTIFY_FLAG" val=""/>
</p:tagLst>
</file>

<file path=ppt/tags/tag309.xml><?xml version="1.0" encoding="utf-8"?>
<p:tagLst xmlns:p="http://schemas.openxmlformats.org/presentationml/2006/main">
  <p:tag name="AS_UNIQUEID" val="3349"/>
</p:tagLst>
</file>

<file path=ppt/tags/tag31.xml><?xml version="1.0" encoding="utf-8"?>
<p:tagLst xmlns:p="http://schemas.openxmlformats.org/presentationml/2006/main">
  <p:tag name="AS_UNIQUEID" val="3101"/>
</p:tagLst>
</file>

<file path=ppt/tags/tag310.xml><?xml version="1.0" encoding="utf-8"?>
<p:tagLst xmlns:p="http://schemas.openxmlformats.org/presentationml/2006/main">
  <p:tag name="AS_UNIQUEID" val="3350"/>
  <p:tag name="KSO_WM_BEAUTIFY_FLAG" val=""/>
</p:tagLst>
</file>

<file path=ppt/tags/tag311.xml><?xml version="1.0" encoding="utf-8"?>
<p:tagLst xmlns:p="http://schemas.openxmlformats.org/presentationml/2006/main">
  <p:tag name="AS_UNIQUEID" val="3351"/>
</p:tagLst>
</file>

<file path=ppt/tags/tag312.xml><?xml version="1.0" encoding="utf-8"?>
<p:tagLst xmlns:p="http://schemas.openxmlformats.org/presentationml/2006/main">
  <p:tag name="AS_UNIQUEID" val="3352"/>
  <p:tag name="KSO_WM_BEAUTIFY_FLAG" val=""/>
</p:tagLst>
</file>

<file path=ppt/tags/tag313.xml><?xml version="1.0" encoding="utf-8"?>
<p:tagLst xmlns:p="http://schemas.openxmlformats.org/presentationml/2006/main">
  <p:tag name="AS_UNIQUEID" val="3353"/>
  <p:tag name="KSO_WM_BEAUTIFY_FLAG" val=""/>
</p:tagLst>
</file>

<file path=ppt/tags/tag314.xml><?xml version="1.0" encoding="utf-8"?>
<p:tagLst xmlns:p="http://schemas.openxmlformats.org/presentationml/2006/main">
  <p:tag name="AS_UNIQUEID" val="3354"/>
  <p:tag name="KSO_WM_BEAUTIFY_FLAG" val=""/>
</p:tagLst>
</file>

<file path=ppt/tags/tag315.xml><?xml version="1.0" encoding="utf-8"?>
<p:tagLst xmlns:p="http://schemas.openxmlformats.org/presentationml/2006/main">
  <p:tag name="AS_UNIQUEID" val="3355"/>
  <p:tag name="KSO_WM_BEAUTIFY_FLAG" val=""/>
</p:tagLst>
</file>

<file path=ppt/tags/tag316.xml><?xml version="1.0" encoding="utf-8"?>
<p:tagLst xmlns:p="http://schemas.openxmlformats.org/presentationml/2006/main">
  <p:tag name="AS_UNIQUEID" val="1100"/>
  <p:tag name="KSO_WM_BEAUTIFY_FLAG" val=""/>
</p:tagLst>
</file>

<file path=ppt/tags/tag317.xml><?xml version="1.0" encoding="utf-8"?>
<p:tagLst xmlns:p="http://schemas.openxmlformats.org/presentationml/2006/main">
  <p:tag name="AS_UNIQUEID" val="1101"/>
  <p:tag name="KSO_WM_BEAUTIFY_FLAG" val=""/>
</p:tagLst>
</file>

<file path=ppt/tags/tag318.xml><?xml version="1.0" encoding="utf-8"?>
<p:tagLst xmlns:p="http://schemas.openxmlformats.org/presentationml/2006/main">
  <p:tag name="AS_UNIQUEID" val="1102"/>
  <p:tag name="KSO_WM_BEAUTIFY_FLAG" val=""/>
</p:tagLst>
</file>

<file path=ppt/tags/tag319.xml><?xml version="1.0" encoding="utf-8"?>
<p:tagLst xmlns:p="http://schemas.openxmlformats.org/presentationml/2006/main">
  <p:tag name="AS_UNIQUEID" val="3356"/>
</p:tagLst>
</file>

<file path=ppt/tags/tag32.xml><?xml version="1.0" encoding="utf-8"?>
<p:tagLst xmlns:p="http://schemas.openxmlformats.org/presentationml/2006/main">
  <p:tag name="AS_UNIQUEID" val="3102"/>
</p:tagLst>
</file>

<file path=ppt/tags/tag320.xml><?xml version="1.0" encoding="utf-8"?>
<p:tagLst xmlns:p="http://schemas.openxmlformats.org/presentationml/2006/main">
  <p:tag name="AS_UNIQUEID" val="1160"/>
</p:tagLst>
</file>

<file path=ppt/tags/tag321.xml><?xml version="1.0" encoding="utf-8"?>
<p:tagLst xmlns:p="http://schemas.openxmlformats.org/presentationml/2006/main">
  <p:tag name="AS_UNIQUEID" val="1161"/>
</p:tagLst>
</file>

<file path=ppt/tags/tag322.xml><?xml version="1.0" encoding="utf-8"?>
<p:tagLst xmlns:p="http://schemas.openxmlformats.org/presentationml/2006/main">
  <p:tag name="AS_UNIQUEID" val="1162"/>
</p:tagLst>
</file>

<file path=ppt/tags/tag323.xml><?xml version="1.0" encoding="utf-8"?>
<p:tagLst xmlns:p="http://schemas.openxmlformats.org/presentationml/2006/main">
  <p:tag name="AS_UNIQUEID" val="3357"/>
</p:tagLst>
</file>

<file path=ppt/tags/tag324.xml><?xml version="1.0" encoding="utf-8"?>
<p:tagLst xmlns:p="http://schemas.openxmlformats.org/presentationml/2006/main">
  <p:tag name="AS_UNIQUEID" val="1164"/>
</p:tagLst>
</file>

<file path=ppt/tags/tag325.xml><?xml version="1.0" encoding="utf-8"?>
<p:tagLst xmlns:p="http://schemas.openxmlformats.org/presentationml/2006/main">
  <p:tag name="AS_UNIQUEID" val="1165"/>
</p:tagLst>
</file>

<file path=ppt/tags/tag326.xml><?xml version="1.0" encoding="utf-8"?>
<p:tagLst xmlns:p="http://schemas.openxmlformats.org/presentationml/2006/main">
  <p:tag name="AS_UNIQUEID" val="1166"/>
</p:tagLst>
</file>

<file path=ppt/tags/tag327.xml><?xml version="1.0" encoding="utf-8"?>
<p:tagLst xmlns:p="http://schemas.openxmlformats.org/presentationml/2006/main">
  <p:tag name="AS_UNIQUEID" val="1167"/>
</p:tagLst>
</file>

<file path=ppt/tags/tag328.xml><?xml version="1.0" encoding="utf-8"?>
<p:tagLst xmlns:p="http://schemas.openxmlformats.org/presentationml/2006/main">
  <p:tag name="AS_UNIQUEID" val="1168"/>
</p:tagLst>
</file>

<file path=ppt/tags/tag329.xml><?xml version="1.0" encoding="utf-8"?>
<p:tagLst xmlns:p="http://schemas.openxmlformats.org/presentationml/2006/main">
  <p:tag name="AS_UNIQUEID" val="3358"/>
  <p:tag name="KSO_WM_BEAUTIFY_FLAG" val=""/>
</p:tagLst>
</file>

<file path=ppt/tags/tag33.xml><?xml version="1.0" encoding="utf-8"?>
<p:tagLst xmlns:p="http://schemas.openxmlformats.org/presentationml/2006/main">
  <p:tag name="AS_UNIQUEID" val="3103"/>
</p:tagLst>
</file>

<file path=ppt/tags/tag330.xml><?xml version="1.0" encoding="utf-8"?>
<p:tagLst xmlns:p="http://schemas.openxmlformats.org/presentationml/2006/main">
  <p:tag name="AS_UNIQUEID" val="3359"/>
</p:tagLst>
</file>

<file path=ppt/tags/tag331.xml><?xml version="1.0" encoding="utf-8"?>
<p:tagLst xmlns:p="http://schemas.openxmlformats.org/presentationml/2006/main">
  <p:tag name="AS_UNIQUEID" val="3360"/>
  <p:tag name="KSO_WM_BEAUTIFY_FLAG" val=""/>
</p:tagLst>
</file>

<file path=ppt/tags/tag332.xml><?xml version="1.0" encoding="utf-8"?>
<p:tagLst xmlns:p="http://schemas.openxmlformats.org/presentationml/2006/main">
  <p:tag name="AS_UNIQUEID" val="3361"/>
  <p:tag name="KSO_WM_BEAUTIFY_FLAG" val=""/>
</p:tagLst>
</file>

<file path=ppt/tags/tag333.xml><?xml version="1.0" encoding="utf-8"?>
<p:tagLst xmlns:p="http://schemas.openxmlformats.org/presentationml/2006/main">
  <p:tag name="AS_UNIQUEID" val="3362"/>
  <p:tag name="KSO_WM_BEAUTIFY_FLAG" val=""/>
</p:tagLst>
</file>

<file path=ppt/tags/tag334.xml><?xml version="1.0" encoding="utf-8"?>
<p:tagLst xmlns:p="http://schemas.openxmlformats.org/presentationml/2006/main">
  <p:tag name="AS_UNIQUEID" val="3363"/>
</p:tagLst>
</file>

<file path=ppt/tags/tag335.xml><?xml version="1.0" encoding="utf-8"?>
<p:tagLst xmlns:p="http://schemas.openxmlformats.org/presentationml/2006/main">
  <p:tag name="AS_UNIQUEID" val="3364"/>
  <p:tag name="KSO_WM_BEAUTIFY_FLAG" val=""/>
</p:tagLst>
</file>

<file path=ppt/tags/tag336.xml><?xml version="1.0" encoding="utf-8"?>
<p:tagLst xmlns:p="http://schemas.openxmlformats.org/presentationml/2006/main">
  <p:tag name="AS_UNIQUEID" val="3365"/>
</p:tagLst>
</file>

<file path=ppt/tags/tag337.xml><?xml version="1.0" encoding="utf-8"?>
<p:tagLst xmlns:p="http://schemas.openxmlformats.org/presentationml/2006/main">
  <p:tag name="AS_UNIQUEID" val="3366"/>
  <p:tag name="KSO_WM_BEAUTIFY_FLAG" val=""/>
</p:tagLst>
</file>

<file path=ppt/tags/tag338.xml><?xml version="1.0" encoding="utf-8"?>
<p:tagLst xmlns:p="http://schemas.openxmlformats.org/presentationml/2006/main">
  <p:tag name="AS_UNIQUEID" val="3367"/>
  <p:tag name="KSO_WM_BEAUTIFY_FLAG" val=""/>
</p:tagLst>
</file>

<file path=ppt/tags/tag339.xml><?xml version="1.0" encoding="utf-8"?>
<p:tagLst xmlns:p="http://schemas.openxmlformats.org/presentationml/2006/main">
  <p:tag name="AS_UNIQUEID" val="3368"/>
  <p:tag name="KSO_WM_BEAUTIFY_FLAG" val=""/>
</p:tagLst>
</file>

<file path=ppt/tags/tag34.xml><?xml version="1.0" encoding="utf-8"?>
<p:tagLst xmlns:p="http://schemas.openxmlformats.org/presentationml/2006/main">
  <p:tag name="AS_UNIQUEID" val="3104"/>
</p:tagLst>
</file>

<file path=ppt/tags/tag340.xml><?xml version="1.0" encoding="utf-8"?>
<p:tagLst xmlns:p="http://schemas.openxmlformats.org/presentationml/2006/main">
  <p:tag name="AS_UNIQUEID" val="1139"/>
  <p:tag name="KSO_WM_BEAUTIFY_FLAG" val=""/>
</p:tagLst>
</file>

<file path=ppt/tags/tag341.xml><?xml version="1.0" encoding="utf-8"?>
<p:tagLst xmlns:p="http://schemas.openxmlformats.org/presentationml/2006/main">
  <p:tag name="AS_UNIQUEID" val="1141"/>
  <p:tag name="KSO_WM_BEAUTIFY_FLAG" val=""/>
</p:tagLst>
</file>

<file path=ppt/tags/tag342.xml><?xml version="1.0" encoding="utf-8"?>
<p:tagLst xmlns:p="http://schemas.openxmlformats.org/presentationml/2006/main">
  <p:tag name="AS_UNIQUEID" val="1146"/>
  <p:tag name="KSO_WM_BEAUTIFY_FLAG" val=""/>
</p:tagLst>
</file>

<file path=ppt/tags/tag343.xml><?xml version="1.0" encoding="utf-8"?>
<p:tagLst xmlns:p="http://schemas.openxmlformats.org/presentationml/2006/main">
  <p:tag name="AS_UNIQUEID" val="3369"/>
</p:tagLst>
</file>

<file path=ppt/tags/tag344.xml><?xml version="1.0" encoding="utf-8"?>
<p:tagLst xmlns:p="http://schemas.openxmlformats.org/presentationml/2006/main">
  <p:tag name="AS_UNIQUEID" val="3370"/>
  <p:tag name="KSO_WM_BEAUTIFY_FLAG" val=""/>
</p:tagLst>
</file>

<file path=ppt/tags/tag345.xml><?xml version="1.0" encoding="utf-8"?>
<p:tagLst xmlns:p="http://schemas.openxmlformats.org/presentationml/2006/main">
  <p:tag name="AS_UNIQUEID" val="3371"/>
</p:tagLst>
</file>

<file path=ppt/tags/tag346.xml><?xml version="1.0" encoding="utf-8"?>
<p:tagLst xmlns:p="http://schemas.openxmlformats.org/presentationml/2006/main">
  <p:tag name="AS_UNIQUEID" val="3372"/>
  <p:tag name="KSO_WM_BEAUTIFY_FLAG" val=""/>
</p:tagLst>
</file>

<file path=ppt/tags/tag347.xml><?xml version="1.0" encoding="utf-8"?>
<p:tagLst xmlns:p="http://schemas.openxmlformats.org/presentationml/2006/main">
  <p:tag name="AS_UNIQUEID" val="3373"/>
  <p:tag name="KSO_WM_BEAUTIFY_FLAG" val=""/>
</p:tagLst>
</file>

<file path=ppt/tags/tag348.xml><?xml version="1.0" encoding="utf-8"?>
<p:tagLst xmlns:p="http://schemas.openxmlformats.org/presentationml/2006/main">
  <p:tag name="AS_UNIQUEID" val="3374"/>
  <p:tag name="KSO_WM_BEAUTIFY_FLAG" val=""/>
</p:tagLst>
</file>

<file path=ppt/tags/tag349.xml><?xml version="1.0" encoding="utf-8"?>
<p:tagLst xmlns:p="http://schemas.openxmlformats.org/presentationml/2006/main">
  <p:tag name="AS_UNIQUEID" val="350"/>
  <p:tag name="KSO_WM_BEAUTIFY_FLAG" val=""/>
</p:tagLst>
</file>

<file path=ppt/tags/tag35.xml><?xml version="1.0" encoding="utf-8"?>
<p:tagLst xmlns:p="http://schemas.openxmlformats.org/presentationml/2006/main">
  <p:tag name="AS_UNIQUEID" val="3105"/>
</p:tagLst>
</file>

<file path=ppt/tags/tag350.xml><?xml version="1.0" encoding="utf-8"?>
<p:tagLst xmlns:p="http://schemas.openxmlformats.org/presentationml/2006/main">
  <p:tag name="AS_UNIQUEID" val="351"/>
  <p:tag name="KSO_WM_BEAUTIFY_FLAG" val=""/>
</p:tagLst>
</file>

<file path=ppt/tags/tag35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BkMDkwZGZlMTRjODA1Y2NjNjdjMWFjZmUwMjI3ZmUifQ=="/>
  <p:tag name="ISPRING_OUTPUT_FOLDER" val="C:\Users\Administrator\Desktop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bt11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100.000000"/>
  <p:tag name="ISPRING_SCORM_RATE_SLIDES" val="1"/>
  <p:tag name="ISPRING_ULTRA_SCORM_COURSE_ID" val="9E7965BD-BA7C-4284-B303-3DF26FF20985"/>
  <p:tag name="ISPRINGCLOUDFOLDERID" val="0"/>
  <p:tag name="ISPRINGCLOUDFOLDERPATH" val="Repository"/>
  <p:tag name="ISPRINGONLINEFOLDERID" val="0"/>
  <p:tag name="ISPRINGONLINEFOLDERPATH" val="Content List"/>
</p:tagLst>
</file>

<file path=ppt/tags/tag36.xml><?xml version="1.0" encoding="utf-8"?>
<p:tagLst xmlns:p="http://schemas.openxmlformats.org/presentationml/2006/main">
  <p:tag name="AS_UNIQUEID" val="3106"/>
</p:tagLst>
</file>

<file path=ppt/tags/tag37.xml><?xml version="1.0" encoding="utf-8"?>
<p:tagLst xmlns:p="http://schemas.openxmlformats.org/presentationml/2006/main">
  <p:tag name="AS_UNIQUEID" val="3107"/>
</p:tagLst>
</file>

<file path=ppt/tags/tag38.xml><?xml version="1.0" encoding="utf-8"?>
<p:tagLst xmlns:p="http://schemas.openxmlformats.org/presentationml/2006/main">
  <p:tag name="AS_UNIQUEID" val="3108"/>
</p:tagLst>
</file>

<file path=ppt/tags/tag39.xml><?xml version="1.0" encoding="utf-8"?>
<p:tagLst xmlns:p="http://schemas.openxmlformats.org/presentationml/2006/main">
  <p:tag name="AS_UNIQUEID" val="3109"/>
</p:tagLst>
</file>

<file path=ppt/tags/tag4.xml><?xml version="1.0" encoding="utf-8"?>
<p:tagLst xmlns:p="http://schemas.openxmlformats.org/presentationml/2006/main">
  <p:tag name="AS_UNIQUEID" val="3074"/>
</p:tagLst>
</file>

<file path=ppt/tags/tag40.xml><?xml version="1.0" encoding="utf-8"?>
<p:tagLst xmlns:p="http://schemas.openxmlformats.org/presentationml/2006/main">
  <p:tag name="AS_UNIQUEID" val="3110"/>
</p:tagLst>
</file>

<file path=ppt/tags/tag41.xml><?xml version="1.0" encoding="utf-8"?>
<p:tagLst xmlns:p="http://schemas.openxmlformats.org/presentationml/2006/main">
  <p:tag name="AS_UNIQUEID" val="3111"/>
</p:tagLst>
</file>

<file path=ppt/tags/tag42.xml><?xml version="1.0" encoding="utf-8"?>
<p:tagLst xmlns:p="http://schemas.openxmlformats.org/presentationml/2006/main">
  <p:tag name="AS_UNIQUEID" val="3112"/>
</p:tagLst>
</file>

<file path=ppt/tags/tag43.xml><?xml version="1.0" encoding="utf-8"?>
<p:tagLst xmlns:p="http://schemas.openxmlformats.org/presentationml/2006/main">
  <p:tag name="AS_UNIQUEID" val="3113"/>
</p:tagLst>
</file>

<file path=ppt/tags/tag44.xml><?xml version="1.0" encoding="utf-8"?>
<p:tagLst xmlns:p="http://schemas.openxmlformats.org/presentationml/2006/main">
  <p:tag name="AS_UNIQUEID" val="3114"/>
</p:tagLst>
</file>

<file path=ppt/tags/tag45.xml><?xml version="1.0" encoding="utf-8"?>
<p:tagLst xmlns:p="http://schemas.openxmlformats.org/presentationml/2006/main">
  <p:tag name="AS_UNIQUEID" val="3115"/>
</p:tagLst>
</file>

<file path=ppt/tags/tag46.xml><?xml version="1.0" encoding="utf-8"?>
<p:tagLst xmlns:p="http://schemas.openxmlformats.org/presentationml/2006/main">
  <p:tag name="AS_UNIQUEID" val="3116"/>
</p:tagLst>
</file>

<file path=ppt/tags/tag47.xml><?xml version="1.0" encoding="utf-8"?>
<p:tagLst xmlns:p="http://schemas.openxmlformats.org/presentationml/2006/main">
  <p:tag name="AS_UNIQUEID" val="3117"/>
</p:tagLst>
</file>

<file path=ppt/tags/tag48.xml><?xml version="1.0" encoding="utf-8"?>
<p:tagLst xmlns:p="http://schemas.openxmlformats.org/presentationml/2006/main">
  <p:tag name="AS_UNIQUEID" val="3118"/>
</p:tagLst>
</file>

<file path=ppt/tags/tag49.xml><?xml version="1.0" encoding="utf-8"?>
<p:tagLst xmlns:p="http://schemas.openxmlformats.org/presentationml/2006/main">
  <p:tag name="AS_UNIQUEID" val="3119"/>
</p:tagLst>
</file>

<file path=ppt/tags/tag5.xml><?xml version="1.0" encoding="utf-8"?>
<p:tagLst xmlns:p="http://schemas.openxmlformats.org/presentationml/2006/main">
  <p:tag name="AS_UNIQUEID" val="3075"/>
</p:tagLst>
</file>

<file path=ppt/tags/tag50.xml><?xml version="1.0" encoding="utf-8"?>
<p:tagLst xmlns:p="http://schemas.openxmlformats.org/presentationml/2006/main">
  <p:tag name="AS_UNIQUEID" val="3120"/>
</p:tagLst>
</file>

<file path=ppt/tags/tag51.xml><?xml version="1.0" encoding="utf-8"?>
<p:tagLst xmlns:p="http://schemas.openxmlformats.org/presentationml/2006/main">
  <p:tag name="AS_UNIQUEID" val="3121"/>
</p:tagLst>
</file>

<file path=ppt/tags/tag52.xml><?xml version="1.0" encoding="utf-8"?>
<p:tagLst xmlns:p="http://schemas.openxmlformats.org/presentationml/2006/main">
  <p:tag name="AS_UNIQUEID" val="3122"/>
</p:tagLst>
</file>

<file path=ppt/tags/tag53.xml><?xml version="1.0" encoding="utf-8"?>
<p:tagLst xmlns:p="http://schemas.openxmlformats.org/presentationml/2006/main">
  <p:tag name="AS_UNIQUEID" val="3123"/>
</p:tagLst>
</file>

<file path=ppt/tags/tag54.xml><?xml version="1.0" encoding="utf-8"?>
<p:tagLst xmlns:p="http://schemas.openxmlformats.org/presentationml/2006/main">
  <p:tag name="AS_UNIQUEID" val="3124"/>
</p:tagLst>
</file>

<file path=ppt/tags/tag55.xml><?xml version="1.0" encoding="utf-8"?>
<p:tagLst xmlns:p="http://schemas.openxmlformats.org/presentationml/2006/main">
  <p:tag name="AS_UNIQUEID" val="3125"/>
</p:tagLst>
</file>

<file path=ppt/tags/tag56.xml><?xml version="1.0" encoding="utf-8"?>
<p:tagLst xmlns:p="http://schemas.openxmlformats.org/presentationml/2006/main">
  <p:tag name="AS_UNIQUEID" val="3126"/>
</p:tagLst>
</file>

<file path=ppt/tags/tag57.xml><?xml version="1.0" encoding="utf-8"?>
<p:tagLst xmlns:p="http://schemas.openxmlformats.org/presentationml/2006/main">
  <p:tag name="AS_UNIQUEID" val="3127"/>
</p:tagLst>
</file>

<file path=ppt/tags/tag58.xml><?xml version="1.0" encoding="utf-8"?>
<p:tagLst xmlns:p="http://schemas.openxmlformats.org/presentationml/2006/main">
  <p:tag name="AS_UNIQUEID" val="3128"/>
</p:tagLst>
</file>

<file path=ppt/tags/tag59.xml><?xml version="1.0" encoding="utf-8"?>
<p:tagLst xmlns:p="http://schemas.openxmlformats.org/presentationml/2006/main">
  <p:tag name="AS_UNIQUEID" val="3129"/>
</p:tagLst>
</file>

<file path=ppt/tags/tag6.xml><?xml version="1.0" encoding="utf-8"?>
<p:tagLst xmlns:p="http://schemas.openxmlformats.org/presentationml/2006/main">
  <p:tag name="AS_UNIQUEID" val="3076"/>
</p:tagLst>
</file>

<file path=ppt/tags/tag60.xml><?xml version="1.0" encoding="utf-8"?>
<p:tagLst xmlns:p="http://schemas.openxmlformats.org/presentationml/2006/main">
  <p:tag name="AS_UNIQUEID" val="3130"/>
</p:tagLst>
</file>

<file path=ppt/tags/tag61.xml><?xml version="1.0" encoding="utf-8"?>
<p:tagLst xmlns:p="http://schemas.openxmlformats.org/presentationml/2006/main">
  <p:tag name="AS_UNIQUEID" val="3131"/>
</p:tagLst>
</file>

<file path=ppt/tags/tag62.xml><?xml version="1.0" encoding="utf-8"?>
<p:tagLst xmlns:p="http://schemas.openxmlformats.org/presentationml/2006/main">
  <p:tag name="AS_UNIQUEID" val="3132"/>
</p:tagLst>
</file>

<file path=ppt/tags/tag63.xml><?xml version="1.0" encoding="utf-8"?>
<p:tagLst xmlns:p="http://schemas.openxmlformats.org/presentationml/2006/main">
  <p:tag name="AS_UNIQUEID" val="3133"/>
</p:tagLst>
</file>

<file path=ppt/tags/tag64.xml><?xml version="1.0" encoding="utf-8"?>
<p:tagLst xmlns:p="http://schemas.openxmlformats.org/presentationml/2006/main">
  <p:tag name="AS_UNIQUEID" val="3134"/>
</p:tagLst>
</file>

<file path=ppt/tags/tag65.xml><?xml version="1.0" encoding="utf-8"?>
<p:tagLst xmlns:p="http://schemas.openxmlformats.org/presentationml/2006/main">
  <p:tag name="AS_UNIQUEID" val="3135"/>
</p:tagLst>
</file>

<file path=ppt/tags/tag66.xml><?xml version="1.0" encoding="utf-8"?>
<p:tagLst xmlns:p="http://schemas.openxmlformats.org/presentationml/2006/main">
  <p:tag name="AS_UNIQUEID" val="3136"/>
</p:tagLst>
</file>

<file path=ppt/tags/tag67.xml><?xml version="1.0" encoding="utf-8"?>
<p:tagLst xmlns:p="http://schemas.openxmlformats.org/presentationml/2006/main">
  <p:tag name="AS_UNIQUEID" val="3137"/>
</p:tagLst>
</file>

<file path=ppt/tags/tag68.xml><?xml version="1.0" encoding="utf-8"?>
<p:tagLst xmlns:p="http://schemas.openxmlformats.org/presentationml/2006/main">
  <p:tag name="AS_UNIQUEID" val="3138"/>
</p:tagLst>
</file>

<file path=ppt/tags/tag69.xml><?xml version="1.0" encoding="utf-8"?>
<p:tagLst xmlns:p="http://schemas.openxmlformats.org/presentationml/2006/main">
  <p:tag name="AS_UNIQUEID" val="3139"/>
</p:tagLst>
</file>

<file path=ppt/tags/tag7.xml><?xml version="1.0" encoding="utf-8"?>
<p:tagLst xmlns:p="http://schemas.openxmlformats.org/presentationml/2006/main">
  <p:tag name="AS_UNIQUEID" val="3077"/>
</p:tagLst>
</file>

<file path=ppt/tags/tag70.xml><?xml version="1.0" encoding="utf-8"?>
<p:tagLst xmlns:p="http://schemas.openxmlformats.org/presentationml/2006/main">
  <p:tag name="AS_UNIQUEID" val="3140"/>
</p:tagLst>
</file>

<file path=ppt/tags/tag71.xml><?xml version="1.0" encoding="utf-8"?>
<p:tagLst xmlns:p="http://schemas.openxmlformats.org/presentationml/2006/main">
  <p:tag name="AS_UNIQUEID" val="3141"/>
</p:tagLst>
</file>

<file path=ppt/tags/tag72.xml><?xml version="1.0" encoding="utf-8"?>
<p:tagLst xmlns:p="http://schemas.openxmlformats.org/presentationml/2006/main">
  <p:tag name="AS_UNIQUEID" val="3142"/>
</p:tagLst>
</file>

<file path=ppt/tags/tag73.xml><?xml version="1.0" encoding="utf-8"?>
<p:tagLst xmlns:p="http://schemas.openxmlformats.org/presentationml/2006/main">
  <p:tag name="AS_UNIQUEID" val="3143"/>
</p:tagLst>
</file>

<file path=ppt/tags/tag74.xml><?xml version="1.0" encoding="utf-8"?>
<p:tagLst xmlns:p="http://schemas.openxmlformats.org/presentationml/2006/main">
  <p:tag name="AS_UNIQUEID" val="3144"/>
</p:tagLst>
</file>

<file path=ppt/tags/tag75.xml><?xml version="1.0" encoding="utf-8"?>
<p:tagLst xmlns:p="http://schemas.openxmlformats.org/presentationml/2006/main">
  <p:tag name="AS_UNIQUEID" val="3145"/>
</p:tagLst>
</file>

<file path=ppt/tags/tag76.xml><?xml version="1.0" encoding="utf-8"?>
<p:tagLst xmlns:p="http://schemas.openxmlformats.org/presentationml/2006/main">
  <p:tag name="AS_UNIQUEID" val="3146"/>
</p:tagLst>
</file>

<file path=ppt/tags/tag77.xml><?xml version="1.0" encoding="utf-8"?>
<p:tagLst xmlns:p="http://schemas.openxmlformats.org/presentationml/2006/main">
  <p:tag name="AS_UNIQUEID" val="3147"/>
</p:tagLst>
</file>

<file path=ppt/tags/tag78.xml><?xml version="1.0" encoding="utf-8"?>
<p:tagLst xmlns:p="http://schemas.openxmlformats.org/presentationml/2006/main">
  <p:tag name="AS_UNIQUEID" val="3148"/>
</p:tagLst>
</file>

<file path=ppt/tags/tag79.xml><?xml version="1.0" encoding="utf-8"?>
<p:tagLst xmlns:p="http://schemas.openxmlformats.org/presentationml/2006/main">
  <p:tag name="AS_UNIQUEID" val="3149"/>
</p:tagLst>
</file>

<file path=ppt/tags/tag8.xml><?xml version="1.0" encoding="utf-8"?>
<p:tagLst xmlns:p="http://schemas.openxmlformats.org/presentationml/2006/main">
  <p:tag name="AS_UNIQUEID" val="3078"/>
</p:tagLst>
</file>

<file path=ppt/tags/tag80.xml><?xml version="1.0" encoding="utf-8"?>
<p:tagLst xmlns:p="http://schemas.openxmlformats.org/presentationml/2006/main">
  <p:tag name="AS_UNIQUEID" val="3150"/>
</p:tagLst>
</file>

<file path=ppt/tags/tag81.xml><?xml version="1.0" encoding="utf-8"?>
<p:tagLst xmlns:p="http://schemas.openxmlformats.org/presentationml/2006/main">
  <p:tag name="AS_UNIQUEID" val="3151"/>
</p:tagLst>
</file>

<file path=ppt/tags/tag82.xml><?xml version="1.0" encoding="utf-8"?>
<p:tagLst xmlns:p="http://schemas.openxmlformats.org/presentationml/2006/main">
  <p:tag name="AS_UNIQUEID" val="3152"/>
</p:tagLst>
</file>

<file path=ppt/tags/tag83.xml><?xml version="1.0" encoding="utf-8"?>
<p:tagLst xmlns:p="http://schemas.openxmlformats.org/presentationml/2006/main">
  <p:tag name="AS_UNIQUEID" val="3153"/>
</p:tagLst>
</file>

<file path=ppt/tags/tag84.xml><?xml version="1.0" encoding="utf-8"?>
<p:tagLst xmlns:p="http://schemas.openxmlformats.org/presentationml/2006/main">
  <p:tag name="AS_UNIQUEID" val="3154"/>
</p:tagLst>
</file>

<file path=ppt/tags/tag85.xml><?xml version="1.0" encoding="utf-8"?>
<p:tagLst xmlns:p="http://schemas.openxmlformats.org/presentationml/2006/main">
  <p:tag name="AS_UNIQUEID" val="3155"/>
</p:tagLst>
</file>

<file path=ppt/tags/tag86.xml><?xml version="1.0" encoding="utf-8"?>
<p:tagLst xmlns:p="http://schemas.openxmlformats.org/presentationml/2006/main">
  <p:tag name="AS_UNIQUEID" val="3156"/>
</p:tagLst>
</file>

<file path=ppt/tags/tag87.xml><?xml version="1.0" encoding="utf-8"?>
<p:tagLst xmlns:p="http://schemas.openxmlformats.org/presentationml/2006/main">
  <p:tag name="AS_UNIQUEID" val="3157"/>
</p:tagLst>
</file>

<file path=ppt/tags/tag88.xml><?xml version="1.0" encoding="utf-8"?>
<p:tagLst xmlns:p="http://schemas.openxmlformats.org/presentationml/2006/main">
  <p:tag name="AS_UNIQUEID" val="3158"/>
</p:tagLst>
</file>

<file path=ppt/tags/tag89.xml><?xml version="1.0" encoding="utf-8"?>
<p:tagLst xmlns:p="http://schemas.openxmlformats.org/presentationml/2006/main">
  <p:tag name="AS_UNIQUEID" val="3159"/>
</p:tagLst>
</file>

<file path=ppt/tags/tag9.xml><?xml version="1.0" encoding="utf-8"?>
<p:tagLst xmlns:p="http://schemas.openxmlformats.org/presentationml/2006/main">
  <p:tag name="AS_UNIQUEID" val="3079"/>
</p:tagLst>
</file>

<file path=ppt/tags/tag90.xml><?xml version="1.0" encoding="utf-8"?>
<p:tagLst xmlns:p="http://schemas.openxmlformats.org/presentationml/2006/main">
  <p:tag name="AS_UNIQUEID" val="3160"/>
</p:tagLst>
</file>

<file path=ppt/tags/tag91.xml><?xml version="1.0" encoding="utf-8"?>
<p:tagLst xmlns:p="http://schemas.openxmlformats.org/presentationml/2006/main">
  <p:tag name="AS_UNIQUEID" val="3161"/>
</p:tagLst>
</file>

<file path=ppt/tags/tag92.xml><?xml version="1.0" encoding="utf-8"?>
<p:tagLst xmlns:p="http://schemas.openxmlformats.org/presentationml/2006/main">
  <p:tag name="AS_UNIQUEID" val="3162"/>
</p:tagLst>
</file>

<file path=ppt/tags/tag93.xml><?xml version="1.0" encoding="utf-8"?>
<p:tagLst xmlns:p="http://schemas.openxmlformats.org/presentationml/2006/main">
  <p:tag name="AS_UNIQUEID" val="3163"/>
</p:tagLst>
</file>

<file path=ppt/tags/tag94.xml><?xml version="1.0" encoding="utf-8"?>
<p:tagLst xmlns:p="http://schemas.openxmlformats.org/presentationml/2006/main">
  <p:tag name="AS_UNIQUEID" val="3164"/>
</p:tagLst>
</file>

<file path=ppt/tags/tag95.xml><?xml version="1.0" encoding="utf-8"?>
<p:tagLst xmlns:p="http://schemas.openxmlformats.org/presentationml/2006/main">
  <p:tag name="AS_UNIQUEID" val="3165"/>
</p:tagLst>
</file>

<file path=ppt/tags/tag96.xml><?xml version="1.0" encoding="utf-8"?>
<p:tagLst xmlns:p="http://schemas.openxmlformats.org/presentationml/2006/main">
  <p:tag name="AS_UNIQUEID" val="3166"/>
</p:tagLst>
</file>

<file path=ppt/tags/tag97.xml><?xml version="1.0" encoding="utf-8"?>
<p:tagLst xmlns:p="http://schemas.openxmlformats.org/presentationml/2006/main">
  <p:tag name="AS_UNIQUEID" val="3167"/>
</p:tagLst>
</file>

<file path=ppt/tags/tag98.xml><?xml version="1.0" encoding="utf-8"?>
<p:tagLst xmlns:p="http://schemas.openxmlformats.org/presentationml/2006/main">
  <p:tag name="AS_UNIQUEID" val="3168"/>
</p:tagLst>
</file>

<file path=ppt/tags/tag99.xml><?xml version="1.0" encoding="utf-8"?>
<p:tagLst xmlns:p="http://schemas.openxmlformats.org/presentationml/2006/main">
  <p:tag name="AS_UNIQUEID" val="3169"/>
</p:tagLst>
</file>

<file path=ppt/theme/theme1.xml><?xml version="1.0" encoding="utf-8"?>
<a:theme xmlns:r="http://schemas.openxmlformats.org/officeDocument/2006/relationships" xmlns:a="http://schemas.openxmlformats.org/drawingml/2006/main" name="第一PPT模板网-WWW.1PPT.COM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第一PPT模板网-WWW.1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121</Paragraphs>
  <Slides>23</Slides>
  <Notes>1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baseType="lpstr" size="40">
      <vt:lpstr>Arial</vt:lpstr>
      <vt:lpstr>Calibri Light</vt:lpstr>
      <vt:lpstr>宋体</vt:lpstr>
      <vt:lpstr>Calibri</vt:lpstr>
      <vt:lpstr>印品黑体</vt:lpstr>
      <vt:lpstr>华文楷体</vt:lpstr>
      <vt:lpstr>华文新魏</vt:lpstr>
      <vt:lpstr>华文中宋</vt:lpstr>
      <vt:lpstr>方正粗黑宋简体</vt:lpstr>
      <vt:lpstr>楷体</vt:lpstr>
      <vt:lpstr>微软雅黑</vt:lpstr>
      <vt:lpstr>黑体</vt:lpstr>
      <vt:lpstr>思源黑体 CN Regular</vt:lpstr>
      <vt:lpstr>Wingdings</vt:lpstr>
      <vt:lpstr>等线</vt:lpstr>
      <vt:lpstr>汉仪正圆 55简</vt:lpstr>
      <vt:lpstr>第一PPT模板网-WWW.1PPT.COM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2024-08-27T14:43:26.061</cp:lastPrinted>
  <dcterms:created xsi:type="dcterms:W3CDTF">2024-08-27T14:43:26Z</dcterms:created>
  <dcterms:modified xsi:type="dcterms:W3CDTF">2024-08-27T06:43:26Z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