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257" r:id="rId4"/>
    <p:sldId id="259" r:id="rId5"/>
    <p:sldId id="326" r:id="rId6"/>
    <p:sldId id="327" r:id="rId7"/>
    <p:sldId id="363" r:id="rId8"/>
    <p:sldId id="364" r:id="rId9"/>
    <p:sldId id="265" r:id="rId10"/>
    <p:sldId id="276" r:id="rId11"/>
    <p:sldId id="422" r:id="rId12"/>
    <p:sldId id="446" r:id="rId13"/>
    <p:sldId id="278" r:id="rId14"/>
    <p:sldId id="279" r:id="rId15"/>
    <p:sldId id="280" r:id="rId16"/>
    <p:sldId id="281" r:id="rId17"/>
    <p:sldId id="282" r:id="rId18"/>
    <p:sldId id="385" r:id="rId19"/>
    <p:sldId id="396" r:id="rId20"/>
    <p:sldId id="449" r:id="rId21"/>
    <p:sldId id="388" r:id="rId22"/>
    <p:sldId id="399" r:id="rId23"/>
    <p:sldId id="400" r:id="rId24"/>
    <p:sldId id="286" r:id="rId25"/>
    <p:sldId id="401" r:id="rId26"/>
    <p:sldId id="402" r:id="rId27"/>
    <p:sldId id="412" r:id="rId28"/>
    <p:sldId id="413" r:id="rId29"/>
    <p:sldId id="414" r:id="rId30"/>
    <p:sldId id="421" r:id="rId31"/>
    <p:sldId id="415" r:id="rId32"/>
    <p:sldId id="416" r:id="rId33"/>
    <p:sldId id="417" r:id="rId34"/>
    <p:sldId id="418" r:id="rId35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7" userDrawn="1">
          <p15:clr>
            <a:srgbClr val="A4A3A4"/>
          </p15:clr>
        </p15:guide>
        <p15:guide id="2" pos="37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7"/>
        <p:guide pos="37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tags" Target="tags/tag434.xml" /><Relationship Id="rId37" Type="http://schemas.openxmlformats.org/officeDocument/2006/relationships/presProps" Target="presProps.xml" /><Relationship Id="rId38" Type="http://schemas.openxmlformats.org/officeDocument/2006/relationships/viewProps" Target="viewProps.xml" /><Relationship Id="rId39" Type="http://schemas.openxmlformats.org/officeDocument/2006/relationships/theme" Target="theme/theme1.xml" /><Relationship Id="rId4" Type="http://schemas.openxmlformats.org/officeDocument/2006/relationships/slide" Target="slides/slide1.xml" /><Relationship Id="rId40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tags" Target="../tags/tag2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2.xml" /><Relationship Id="rId4" Type="http://schemas.openxmlformats.org/officeDocument/2006/relationships/tags" Target="../tags/tag303.xml" /><Relationship Id="rId5" Type="http://schemas.openxmlformats.org/officeDocument/2006/relationships/tags" Target="../tags/tag30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12.xml" /><Relationship Id="rId13" Type="http://schemas.openxmlformats.org/officeDocument/2006/relationships/tags" Target="../tags/tag13.xml" /><Relationship Id="rId14" Type="http://schemas.openxmlformats.org/officeDocument/2006/relationships/image" Target="../media/image1.png" /><Relationship Id="rId15" Type="http://schemas.openxmlformats.org/officeDocument/2006/relationships/image" Target="../media/image2.png" /><Relationship Id="rId16" Type="http://schemas.openxmlformats.org/officeDocument/2006/relationships/tags" Target="../tags/tag14.xml" /><Relationship Id="rId17" Type="http://schemas.openxmlformats.org/officeDocument/2006/relationships/image" Target="file:///D:\qq&#25991;&#20214;\712321467\Image\C2C\Image2\%7b75232B38-A165-1FB7-499C-2E1C792CACB5%7d.png" TargetMode="External" /><Relationship Id="rId18" Type="http://schemas.openxmlformats.org/officeDocument/2006/relationships/image" Target="../media/image3.png" /><Relationship Id="rId19" Type="http://schemas.openxmlformats.org/officeDocument/2006/relationships/tags" Target="../tags/tag15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16.xml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13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blipFill dpi="0" rotWithShape="1"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山上的风景  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b="43978"/>
          <a:stretch>
            <a:fillRect/>
          </a:stretch>
        </p:blipFill>
        <p:spPr>
          <a:xfrm>
            <a:off x="-19156" y="4908733"/>
            <a:ext cx="12192000" cy="1949267"/>
          </a:xfrm>
          <a:custGeom>
            <a:gdLst>
              <a:gd name="connsiteX0" fmla="*/ 0 w 9641857"/>
              <a:gd name="connsiteY0" fmla="*/ 0 h 3228442"/>
              <a:gd name="connsiteX1" fmla="*/ 9641857 w 9641857"/>
              <a:gd name="connsiteY1" fmla="*/ 0 h 3228442"/>
              <a:gd name="connsiteX2" fmla="*/ 9641857 w 9641857"/>
              <a:gd name="connsiteY2" fmla="*/ 3228442 h 3228442"/>
              <a:gd name="connsiteX3" fmla="*/ 0 w 9641857"/>
              <a:gd name="connsiteY3" fmla="*/ 3228442 h 32284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1857" h="3228442">
                <a:moveTo>
                  <a:pt x="0" y="0"/>
                </a:moveTo>
                <a:lnTo>
                  <a:pt x="9641857" y="0"/>
                </a:lnTo>
                <a:lnTo>
                  <a:pt x="9641857" y="3228442"/>
                </a:lnTo>
                <a:lnTo>
                  <a:pt x="0" y="3228442"/>
                </a:lnTo>
                <a:close/>
              </a:path>
            </a:pathLst>
          </a:custGeom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image" Target="../media/image7.png" /><Relationship Id="rId12" Type="http://schemas.openxmlformats.org/officeDocument/2006/relationships/tags" Target="../tags/tag30.xml" /><Relationship Id="rId13" Type="http://schemas.openxmlformats.org/officeDocument/2006/relationships/tags" Target="../tags/tag31.xml" /><Relationship Id="rId2" Type="http://schemas.openxmlformats.org/officeDocument/2006/relationships/tags" Target="../tags/tag24.xml" /><Relationship Id="rId3" Type="http://schemas.openxmlformats.org/officeDocument/2006/relationships/image" Target="../media/image4.png" /><Relationship Id="rId4" Type="http://schemas.openxmlformats.org/officeDocument/2006/relationships/tags" Target="../tags/tag25.xml" /><Relationship Id="rId5" Type="http://schemas.openxmlformats.org/officeDocument/2006/relationships/image" Target="../media/image5.png" /><Relationship Id="rId6" Type="http://schemas.openxmlformats.org/officeDocument/2006/relationships/tags" Target="../tags/tag26.xml" /><Relationship Id="rId7" Type="http://schemas.openxmlformats.org/officeDocument/2006/relationships/tags" Target="../tags/tag27.xml" /><Relationship Id="rId8" Type="http://schemas.openxmlformats.org/officeDocument/2006/relationships/image" Target="../media/image6.png" /><Relationship Id="rId9" Type="http://schemas.openxmlformats.org/officeDocument/2006/relationships/tags" Target="../tags/tag2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2" Type="http://schemas.openxmlformats.org/officeDocument/2006/relationships/tags" Target="../tags/tag120.xml" /><Relationship Id="rId3" Type="http://schemas.openxmlformats.org/officeDocument/2006/relationships/image" Target="../media/image14.png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6.xml" /><Relationship Id="rId11" Type="http://schemas.openxmlformats.org/officeDocument/2006/relationships/tags" Target="../tags/tag137.xml" /><Relationship Id="rId12" Type="http://schemas.openxmlformats.org/officeDocument/2006/relationships/tags" Target="../tags/tag138.xml" /><Relationship Id="rId13" Type="http://schemas.openxmlformats.org/officeDocument/2006/relationships/tags" Target="../tags/tag139.xml" /><Relationship Id="rId14" Type="http://schemas.openxmlformats.org/officeDocument/2006/relationships/tags" Target="../tags/tag140.xml" /><Relationship Id="rId15" Type="http://schemas.openxmlformats.org/officeDocument/2006/relationships/tags" Target="../tags/tag141.xml" /><Relationship Id="rId16" Type="http://schemas.openxmlformats.org/officeDocument/2006/relationships/tags" Target="../tags/tag142.xml" /><Relationship Id="rId17" Type="http://schemas.openxmlformats.org/officeDocument/2006/relationships/tags" Target="../tags/tag143.xml" /><Relationship Id="rId18" Type="http://schemas.openxmlformats.org/officeDocument/2006/relationships/tags" Target="../tags/tag144.xml" /><Relationship Id="rId19" Type="http://schemas.openxmlformats.org/officeDocument/2006/relationships/tags" Target="../tags/tag145.xml" /><Relationship Id="rId2" Type="http://schemas.openxmlformats.org/officeDocument/2006/relationships/tags" Target="../tags/tag128.xml" /><Relationship Id="rId20" Type="http://schemas.openxmlformats.org/officeDocument/2006/relationships/tags" Target="../tags/tag146.xml" /><Relationship Id="rId21" Type="http://schemas.openxmlformats.org/officeDocument/2006/relationships/tags" Target="../tags/tag147.xml" /><Relationship Id="rId22" Type="http://schemas.openxmlformats.org/officeDocument/2006/relationships/tags" Target="../tags/tag148.xml" /><Relationship Id="rId23" Type="http://schemas.openxmlformats.org/officeDocument/2006/relationships/tags" Target="../tags/tag149.xml" /><Relationship Id="rId24" Type="http://schemas.openxmlformats.org/officeDocument/2006/relationships/tags" Target="../tags/tag150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tags" Target="../tags/tag134.xml" /><Relationship Id="rId9" Type="http://schemas.openxmlformats.org/officeDocument/2006/relationships/tags" Target="../tags/tag13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tags" Target="../tags/tag161.xml" /><Relationship Id="rId13" Type="http://schemas.openxmlformats.org/officeDocument/2006/relationships/tags" Target="../tags/tag162.xml" /><Relationship Id="rId14" Type="http://schemas.openxmlformats.org/officeDocument/2006/relationships/tags" Target="../tags/tag163.xml" /><Relationship Id="rId15" Type="http://schemas.openxmlformats.org/officeDocument/2006/relationships/tags" Target="../tags/tag164.xml" /><Relationship Id="rId16" Type="http://schemas.openxmlformats.org/officeDocument/2006/relationships/tags" Target="../tags/tag165.xml" /><Relationship Id="rId17" Type="http://schemas.openxmlformats.org/officeDocument/2006/relationships/tags" Target="../tags/tag166.xml" /><Relationship Id="rId18" Type="http://schemas.openxmlformats.org/officeDocument/2006/relationships/tags" Target="../tags/tag167.xml" /><Relationship Id="rId19" Type="http://schemas.openxmlformats.org/officeDocument/2006/relationships/tags" Target="../tags/tag168.xml" /><Relationship Id="rId2" Type="http://schemas.openxmlformats.org/officeDocument/2006/relationships/tags" Target="../tags/tag151.xml" /><Relationship Id="rId20" Type="http://schemas.openxmlformats.org/officeDocument/2006/relationships/tags" Target="../tags/tag169.xml" /><Relationship Id="rId21" Type="http://schemas.openxmlformats.org/officeDocument/2006/relationships/tags" Target="../tags/tag170.xml" /><Relationship Id="rId3" Type="http://schemas.openxmlformats.org/officeDocument/2006/relationships/tags" Target="../tags/tag152.xml" /><Relationship Id="rId4" Type="http://schemas.openxmlformats.org/officeDocument/2006/relationships/tags" Target="../tags/tag153.xml" /><Relationship Id="rId5" Type="http://schemas.openxmlformats.org/officeDocument/2006/relationships/tags" Target="../tags/tag154.xml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11" Type="http://schemas.openxmlformats.org/officeDocument/2006/relationships/tags" Target="../tags/tag180.xml" /><Relationship Id="rId12" Type="http://schemas.openxmlformats.org/officeDocument/2006/relationships/tags" Target="../tags/tag181.xml" /><Relationship Id="rId13" Type="http://schemas.openxmlformats.org/officeDocument/2006/relationships/tags" Target="../tags/tag182.xml" /><Relationship Id="rId14" Type="http://schemas.openxmlformats.org/officeDocument/2006/relationships/tags" Target="../tags/tag183.xml" /><Relationship Id="rId15" Type="http://schemas.openxmlformats.org/officeDocument/2006/relationships/tags" Target="../tags/tag184.xml" /><Relationship Id="rId16" Type="http://schemas.openxmlformats.org/officeDocument/2006/relationships/tags" Target="../tags/tag185.xml" /><Relationship Id="rId17" Type="http://schemas.openxmlformats.org/officeDocument/2006/relationships/tags" Target="../tags/tag186.xml" /><Relationship Id="rId18" Type="http://schemas.openxmlformats.org/officeDocument/2006/relationships/tags" Target="../tags/tag187.xml" /><Relationship Id="rId19" Type="http://schemas.openxmlformats.org/officeDocument/2006/relationships/tags" Target="../tags/tag188.xml" /><Relationship Id="rId2" Type="http://schemas.openxmlformats.org/officeDocument/2006/relationships/tags" Target="../tags/tag171.xml" /><Relationship Id="rId20" Type="http://schemas.openxmlformats.org/officeDocument/2006/relationships/tags" Target="../tags/tag189.xml" /><Relationship Id="rId21" Type="http://schemas.openxmlformats.org/officeDocument/2006/relationships/tags" Target="../tags/tag190.xml" /><Relationship Id="rId22" Type="http://schemas.openxmlformats.org/officeDocument/2006/relationships/tags" Target="../tags/tag191.xml" /><Relationship Id="rId23" Type="http://schemas.openxmlformats.org/officeDocument/2006/relationships/tags" Target="../tags/tag192.xml" /><Relationship Id="rId24" Type="http://schemas.openxmlformats.org/officeDocument/2006/relationships/tags" Target="../tags/tag193.xml" /><Relationship Id="rId25" Type="http://schemas.openxmlformats.org/officeDocument/2006/relationships/tags" Target="../tags/tag194.xml" /><Relationship Id="rId26" Type="http://schemas.openxmlformats.org/officeDocument/2006/relationships/tags" Target="../tags/tag195.xml" /><Relationship Id="rId27" Type="http://schemas.openxmlformats.org/officeDocument/2006/relationships/tags" Target="../tags/tag196.xml" /><Relationship Id="rId28" Type="http://schemas.openxmlformats.org/officeDocument/2006/relationships/tags" Target="../tags/tag197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Relationship Id="rId7" Type="http://schemas.openxmlformats.org/officeDocument/2006/relationships/tags" Target="../tags/tag176.xml" /><Relationship Id="rId8" Type="http://schemas.openxmlformats.org/officeDocument/2006/relationships/tags" Target="../tags/tag177.xml" /><Relationship Id="rId9" Type="http://schemas.openxmlformats.org/officeDocument/2006/relationships/tags" Target="../tags/tag17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12" Type="http://schemas.openxmlformats.org/officeDocument/2006/relationships/tags" Target="../tags/tag208.xml" /><Relationship Id="rId13" Type="http://schemas.openxmlformats.org/officeDocument/2006/relationships/tags" Target="../tags/tag209.xml" /><Relationship Id="rId14" Type="http://schemas.openxmlformats.org/officeDocument/2006/relationships/tags" Target="../tags/tag210.xml" /><Relationship Id="rId15" Type="http://schemas.openxmlformats.org/officeDocument/2006/relationships/tags" Target="../tags/tag211.xml" /><Relationship Id="rId16" Type="http://schemas.openxmlformats.org/officeDocument/2006/relationships/tags" Target="../tags/tag212.xml" /><Relationship Id="rId17" Type="http://schemas.openxmlformats.org/officeDocument/2006/relationships/tags" Target="../tags/tag213.xml" /><Relationship Id="rId18" Type="http://schemas.openxmlformats.org/officeDocument/2006/relationships/tags" Target="../tags/tag214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3.xml" /><Relationship Id="rId11" Type="http://schemas.openxmlformats.org/officeDocument/2006/relationships/tags" Target="../tags/tag224.xml" /><Relationship Id="rId12" Type="http://schemas.openxmlformats.org/officeDocument/2006/relationships/tags" Target="../tags/tag225.xml" /><Relationship Id="rId13" Type="http://schemas.openxmlformats.org/officeDocument/2006/relationships/tags" Target="../tags/tag226.xml" /><Relationship Id="rId14" Type="http://schemas.openxmlformats.org/officeDocument/2006/relationships/tags" Target="../tags/tag227.xml" /><Relationship Id="rId15" Type="http://schemas.openxmlformats.org/officeDocument/2006/relationships/tags" Target="../tags/tag228.xml" /><Relationship Id="rId16" Type="http://schemas.openxmlformats.org/officeDocument/2006/relationships/tags" Target="../tags/tag229.xml" /><Relationship Id="rId17" Type="http://schemas.openxmlformats.org/officeDocument/2006/relationships/tags" Target="../tags/tag230.xml" /><Relationship Id="rId18" Type="http://schemas.openxmlformats.org/officeDocument/2006/relationships/tags" Target="../tags/tag231.xml" /><Relationship Id="rId19" Type="http://schemas.openxmlformats.org/officeDocument/2006/relationships/tags" Target="../tags/tag232.xml" /><Relationship Id="rId2" Type="http://schemas.openxmlformats.org/officeDocument/2006/relationships/tags" Target="../tags/tag215.xml" /><Relationship Id="rId20" Type="http://schemas.openxmlformats.org/officeDocument/2006/relationships/tags" Target="../tags/tag233.xml" /><Relationship Id="rId21" Type="http://schemas.openxmlformats.org/officeDocument/2006/relationships/tags" Target="../tags/tag234.xml" /><Relationship Id="rId22" Type="http://schemas.openxmlformats.org/officeDocument/2006/relationships/tags" Target="../tags/tag235.xml" /><Relationship Id="rId23" Type="http://schemas.openxmlformats.org/officeDocument/2006/relationships/tags" Target="../tags/tag236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tags" Target="../tags/tag219.xml" /><Relationship Id="rId7" Type="http://schemas.openxmlformats.org/officeDocument/2006/relationships/tags" Target="../tags/tag220.xml" /><Relationship Id="rId8" Type="http://schemas.openxmlformats.org/officeDocument/2006/relationships/tags" Target="../tags/tag221.xml" /><Relationship Id="rId9" Type="http://schemas.openxmlformats.org/officeDocument/2006/relationships/tags" Target="../tags/tag22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5.xml" /><Relationship Id="rId11" Type="http://schemas.openxmlformats.org/officeDocument/2006/relationships/tags" Target="../tags/tag246.xml" /><Relationship Id="rId12" Type="http://schemas.openxmlformats.org/officeDocument/2006/relationships/tags" Target="../tags/tag247.xml" /><Relationship Id="rId13" Type="http://schemas.openxmlformats.org/officeDocument/2006/relationships/tags" Target="../tags/tag248.xml" /><Relationship Id="rId14" Type="http://schemas.openxmlformats.org/officeDocument/2006/relationships/tags" Target="../tags/tag249.xml" /><Relationship Id="rId15" Type="http://schemas.openxmlformats.org/officeDocument/2006/relationships/tags" Target="../tags/tag250.xml" /><Relationship Id="rId16" Type="http://schemas.openxmlformats.org/officeDocument/2006/relationships/tags" Target="../tags/tag251.xml" /><Relationship Id="rId17" Type="http://schemas.openxmlformats.org/officeDocument/2006/relationships/tags" Target="../tags/tag252.xml" /><Relationship Id="rId18" Type="http://schemas.openxmlformats.org/officeDocument/2006/relationships/tags" Target="../tags/tag253.xml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tags" Target="../tags/tag242.xml" /><Relationship Id="rId8" Type="http://schemas.openxmlformats.org/officeDocument/2006/relationships/tags" Target="../tags/tag243.xml" /><Relationship Id="rId9" Type="http://schemas.openxmlformats.org/officeDocument/2006/relationships/tags" Target="../tags/tag24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2.xml" /><Relationship Id="rId11" Type="http://schemas.openxmlformats.org/officeDocument/2006/relationships/tags" Target="../tags/tag263.xml" /><Relationship Id="rId12" Type="http://schemas.openxmlformats.org/officeDocument/2006/relationships/tags" Target="../tags/tag264.xml" /><Relationship Id="rId13" Type="http://schemas.openxmlformats.org/officeDocument/2006/relationships/tags" Target="../tags/tag265.xml" /><Relationship Id="rId14" Type="http://schemas.openxmlformats.org/officeDocument/2006/relationships/tags" Target="../tags/tag266.xml" /><Relationship Id="rId15" Type="http://schemas.openxmlformats.org/officeDocument/2006/relationships/tags" Target="../tags/tag267.xml" /><Relationship Id="rId16" Type="http://schemas.openxmlformats.org/officeDocument/2006/relationships/tags" Target="../tags/tag268.xml" /><Relationship Id="rId17" Type="http://schemas.openxmlformats.org/officeDocument/2006/relationships/tags" Target="../tags/tag269.xml" /><Relationship Id="rId18" Type="http://schemas.openxmlformats.org/officeDocument/2006/relationships/tags" Target="../tags/tag270.xml" /><Relationship Id="rId19" Type="http://schemas.openxmlformats.org/officeDocument/2006/relationships/tags" Target="../tags/tag271.xml" /><Relationship Id="rId2" Type="http://schemas.openxmlformats.org/officeDocument/2006/relationships/tags" Target="../tags/tag254.xml" /><Relationship Id="rId20" Type="http://schemas.openxmlformats.org/officeDocument/2006/relationships/image" Target="../media/image15.png" /><Relationship Id="rId21" Type="http://schemas.openxmlformats.org/officeDocument/2006/relationships/tags" Target="../tags/tag272.xml" /><Relationship Id="rId22" Type="http://schemas.openxmlformats.org/officeDocument/2006/relationships/image" Target="../media/image16.jpeg" /><Relationship Id="rId23" Type="http://schemas.openxmlformats.org/officeDocument/2006/relationships/tags" Target="../tags/tag273.xml" /><Relationship Id="rId24" Type="http://schemas.openxmlformats.org/officeDocument/2006/relationships/image" Target="../media/image17.png" /><Relationship Id="rId25" Type="http://schemas.openxmlformats.org/officeDocument/2006/relationships/tags" Target="../tags/tag274.xml" /><Relationship Id="rId26" Type="http://schemas.openxmlformats.org/officeDocument/2006/relationships/tags" Target="../tags/tag275.xml" /><Relationship Id="rId27" Type="http://schemas.openxmlformats.org/officeDocument/2006/relationships/tags" Target="../tags/tag276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tags" Target="../tags/tag260.xml" /><Relationship Id="rId9" Type="http://schemas.openxmlformats.org/officeDocument/2006/relationships/tags" Target="../tags/tag26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5.xml" /><Relationship Id="rId11" Type="http://schemas.openxmlformats.org/officeDocument/2006/relationships/tags" Target="../tags/tag286.xml" /><Relationship Id="rId12" Type="http://schemas.openxmlformats.org/officeDocument/2006/relationships/tags" Target="../tags/tag287.xml" /><Relationship Id="rId13" Type="http://schemas.openxmlformats.org/officeDocument/2006/relationships/tags" Target="../tags/tag288.xml" /><Relationship Id="rId14" Type="http://schemas.openxmlformats.org/officeDocument/2006/relationships/tags" Target="../tags/tag289.xml" /><Relationship Id="rId15" Type="http://schemas.openxmlformats.org/officeDocument/2006/relationships/tags" Target="../tags/tag290.xml" /><Relationship Id="rId16" Type="http://schemas.openxmlformats.org/officeDocument/2006/relationships/tags" Target="../tags/tag291.xml" /><Relationship Id="rId2" Type="http://schemas.openxmlformats.org/officeDocument/2006/relationships/tags" Target="../tags/tag277.xml" /><Relationship Id="rId3" Type="http://schemas.openxmlformats.org/officeDocument/2006/relationships/tags" Target="../tags/tag278.xml" /><Relationship Id="rId4" Type="http://schemas.openxmlformats.org/officeDocument/2006/relationships/tags" Target="../tags/tag279.xml" /><Relationship Id="rId5" Type="http://schemas.openxmlformats.org/officeDocument/2006/relationships/tags" Target="../tags/tag280.xml" /><Relationship Id="rId6" Type="http://schemas.openxmlformats.org/officeDocument/2006/relationships/tags" Target="../tags/tag281.xml" /><Relationship Id="rId7" Type="http://schemas.openxmlformats.org/officeDocument/2006/relationships/tags" Target="../tags/tag282.xml" /><Relationship Id="rId8" Type="http://schemas.openxmlformats.org/officeDocument/2006/relationships/tags" Target="../tags/tag283.xml" /><Relationship Id="rId9" Type="http://schemas.openxmlformats.org/officeDocument/2006/relationships/tags" Target="../tags/tag28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0.xml" /><Relationship Id="rId11" Type="http://schemas.openxmlformats.org/officeDocument/2006/relationships/tags" Target="../tags/tag301.xml" /><Relationship Id="rId2" Type="http://schemas.openxmlformats.org/officeDocument/2006/relationships/tags" Target="../tags/tag292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Relationship Id="rId8" Type="http://schemas.openxmlformats.org/officeDocument/2006/relationships/tags" Target="../tags/tag298.xml" /><Relationship Id="rId9" Type="http://schemas.openxmlformats.org/officeDocument/2006/relationships/tags" Target="../tags/tag29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.xml" /><Relationship Id="rId11" Type="http://schemas.openxmlformats.org/officeDocument/2006/relationships/tags" Target="../tags/tag40.xml" /><Relationship Id="rId12" Type="http://schemas.openxmlformats.org/officeDocument/2006/relationships/tags" Target="../tags/tag41.xml" /><Relationship Id="rId2" Type="http://schemas.openxmlformats.org/officeDocument/2006/relationships/tags" Target="../tags/tag32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tags" Target="../tags/tag37.xml" /><Relationship Id="rId8" Type="http://schemas.openxmlformats.org/officeDocument/2006/relationships/image" Target="../media/image8.png" /><Relationship Id="rId9" Type="http://schemas.openxmlformats.org/officeDocument/2006/relationships/tags" Target="../tags/tag3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2.xml" /><Relationship Id="rId11" Type="http://schemas.openxmlformats.org/officeDocument/2006/relationships/tags" Target="../tags/tag313.xml" /><Relationship Id="rId12" Type="http://schemas.openxmlformats.org/officeDocument/2006/relationships/tags" Target="../tags/tag314.xml" /><Relationship Id="rId13" Type="http://schemas.openxmlformats.org/officeDocument/2006/relationships/tags" Target="../tags/tag315.xml" /><Relationship Id="rId14" Type="http://schemas.openxmlformats.org/officeDocument/2006/relationships/tags" Target="../tags/tag316.xml" /><Relationship Id="rId15" Type="http://schemas.openxmlformats.org/officeDocument/2006/relationships/tags" Target="../tags/tag317.xml" /><Relationship Id="rId16" Type="http://schemas.openxmlformats.org/officeDocument/2006/relationships/tags" Target="../tags/tag318.xml" /><Relationship Id="rId17" Type="http://schemas.openxmlformats.org/officeDocument/2006/relationships/tags" Target="../tags/tag319.xml" /><Relationship Id="rId18" Type="http://schemas.openxmlformats.org/officeDocument/2006/relationships/tags" Target="../tags/tag320.xml" /><Relationship Id="rId19" Type="http://schemas.openxmlformats.org/officeDocument/2006/relationships/tags" Target="../tags/tag321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322.xml" /><Relationship Id="rId21" Type="http://schemas.openxmlformats.org/officeDocument/2006/relationships/tags" Target="../tags/tag323.xml" /><Relationship Id="rId22" Type="http://schemas.openxmlformats.org/officeDocument/2006/relationships/tags" Target="../tags/tag324.xml" /><Relationship Id="rId23" Type="http://schemas.openxmlformats.org/officeDocument/2006/relationships/tags" Target="../tags/tag325.xml" /><Relationship Id="rId24" Type="http://schemas.openxmlformats.org/officeDocument/2006/relationships/tags" Target="../tags/tag326.xml" /><Relationship Id="rId25" Type="http://schemas.openxmlformats.org/officeDocument/2006/relationships/tags" Target="../tags/tag327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tags" Target="../tags/tag307.xml" /><Relationship Id="rId6" Type="http://schemas.openxmlformats.org/officeDocument/2006/relationships/tags" Target="../tags/tag308.xml" /><Relationship Id="rId7" Type="http://schemas.openxmlformats.org/officeDocument/2006/relationships/tags" Target="../tags/tag309.xml" /><Relationship Id="rId8" Type="http://schemas.openxmlformats.org/officeDocument/2006/relationships/tags" Target="../tags/tag310.xml" /><Relationship Id="rId9" Type="http://schemas.openxmlformats.org/officeDocument/2006/relationships/tags" Target="../tags/tag31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35.xml" /><Relationship Id="rId11" Type="http://schemas.openxmlformats.org/officeDocument/2006/relationships/tags" Target="../tags/tag336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tags" Target="../tags/tag332.xml" /><Relationship Id="rId7" Type="http://schemas.openxmlformats.org/officeDocument/2006/relationships/tags" Target="../tags/tag333.xml" /><Relationship Id="rId8" Type="http://schemas.openxmlformats.org/officeDocument/2006/relationships/tags" Target="../tags/tag334.xml" /><Relationship Id="rId9" Type="http://schemas.openxmlformats.org/officeDocument/2006/relationships/image" Target="../media/image5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image" Target="../media/image18.png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6.xml" /><Relationship Id="rId3" Type="http://schemas.openxmlformats.org/officeDocument/2006/relationships/tags" Target="../tags/tag347.xml" /><Relationship Id="rId4" Type="http://schemas.openxmlformats.org/officeDocument/2006/relationships/tags" Target="../tags/tag348.xml" /><Relationship Id="rId5" Type="http://schemas.openxmlformats.org/officeDocument/2006/relationships/tags" Target="../tags/tag349.xml" /><Relationship Id="rId6" Type="http://schemas.openxmlformats.org/officeDocument/2006/relationships/tags" Target="../tags/tag350.xml" /><Relationship Id="rId7" Type="http://schemas.openxmlformats.org/officeDocument/2006/relationships/tags" Target="../tags/tag351.xml" /><Relationship Id="rId8" Type="http://schemas.openxmlformats.org/officeDocument/2006/relationships/tags" Target="../tags/tag35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53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tags" Target="../tags/tag36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61.xml" /><Relationship Id="rId3" Type="http://schemas.openxmlformats.org/officeDocument/2006/relationships/tags" Target="../tags/tag362.xml" /><Relationship Id="rId4" Type="http://schemas.openxmlformats.org/officeDocument/2006/relationships/tags" Target="../tags/tag363.xml" /><Relationship Id="rId5" Type="http://schemas.openxmlformats.org/officeDocument/2006/relationships/tags" Target="../tags/tag364.xml" /><Relationship Id="rId6" Type="http://schemas.openxmlformats.org/officeDocument/2006/relationships/tags" Target="../tags/tag365.xml" /><Relationship Id="rId7" Type="http://schemas.openxmlformats.org/officeDocument/2006/relationships/tags" Target="../tags/tag366.xml" /><Relationship Id="rId8" Type="http://schemas.openxmlformats.org/officeDocument/2006/relationships/tags" Target="../tags/tag367.xml" /><Relationship Id="rId9" Type="http://schemas.openxmlformats.org/officeDocument/2006/relationships/tags" Target="../tags/tag36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69.xml" /><Relationship Id="rId3" Type="http://schemas.openxmlformats.org/officeDocument/2006/relationships/tags" Target="../tags/tag370.xml" /><Relationship Id="rId4" Type="http://schemas.openxmlformats.org/officeDocument/2006/relationships/tags" Target="../tags/tag371.xml" /><Relationship Id="rId5" Type="http://schemas.openxmlformats.org/officeDocument/2006/relationships/tags" Target="../tags/tag372.xml" /><Relationship Id="rId6" Type="http://schemas.openxmlformats.org/officeDocument/2006/relationships/tags" Target="../tags/tag373.xml" /><Relationship Id="rId7" Type="http://schemas.openxmlformats.org/officeDocument/2006/relationships/tags" Target="../tags/tag374.xml" /><Relationship Id="rId8" Type="http://schemas.openxmlformats.org/officeDocument/2006/relationships/tags" Target="../tags/tag375.xml" /><Relationship Id="rId9" Type="http://schemas.openxmlformats.org/officeDocument/2006/relationships/tags" Target="../tags/tag376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77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tags" Target="../tags/tag380.xml" /><Relationship Id="rId6" Type="http://schemas.openxmlformats.org/officeDocument/2006/relationships/tags" Target="../tags/tag381.xml" /><Relationship Id="rId7" Type="http://schemas.openxmlformats.org/officeDocument/2006/relationships/tags" Target="../tags/tag382.xml" /><Relationship Id="rId8" Type="http://schemas.openxmlformats.org/officeDocument/2006/relationships/tags" Target="../tags/tag383.xml" /><Relationship Id="rId9" Type="http://schemas.openxmlformats.org/officeDocument/2006/relationships/tags" Target="../tags/tag38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12" Type="http://schemas.openxmlformats.org/officeDocument/2006/relationships/tags" Target="../tags/tag395.xml" /><Relationship Id="rId13" Type="http://schemas.openxmlformats.org/officeDocument/2006/relationships/tags" Target="../tags/tag396.xml" /><Relationship Id="rId14" Type="http://schemas.openxmlformats.org/officeDocument/2006/relationships/tags" Target="../tags/tag397.xml" /><Relationship Id="rId2" Type="http://schemas.openxmlformats.org/officeDocument/2006/relationships/tags" Target="../tags/tag385.xml" /><Relationship Id="rId3" Type="http://schemas.openxmlformats.org/officeDocument/2006/relationships/tags" Target="../tags/tag386.xml" /><Relationship Id="rId4" Type="http://schemas.openxmlformats.org/officeDocument/2006/relationships/tags" Target="../tags/tag387.xml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98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Relationship Id="rId7" Type="http://schemas.openxmlformats.org/officeDocument/2006/relationships/tags" Target="../tags/tag403.xml" /><Relationship Id="rId8" Type="http://schemas.openxmlformats.org/officeDocument/2006/relationships/tags" Target="../tags/tag404.xml" /><Relationship Id="rId9" Type="http://schemas.openxmlformats.org/officeDocument/2006/relationships/tags" Target="../tags/tag40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ags" Target="../tags/tag46.xml" /><Relationship Id="rId7" Type="http://schemas.openxmlformats.org/officeDocument/2006/relationships/tags" Target="../tags/tag47.xml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9.png" /><Relationship Id="rId11" Type="http://schemas.openxmlformats.org/officeDocument/2006/relationships/tags" Target="../tags/tag414.xml" /><Relationship Id="rId2" Type="http://schemas.openxmlformats.org/officeDocument/2006/relationships/tags" Target="../tags/tag406.xml" /><Relationship Id="rId3" Type="http://schemas.openxmlformats.org/officeDocument/2006/relationships/tags" Target="../tags/tag407.xml" /><Relationship Id="rId4" Type="http://schemas.openxmlformats.org/officeDocument/2006/relationships/tags" Target="../tags/tag408.xml" /><Relationship Id="rId5" Type="http://schemas.openxmlformats.org/officeDocument/2006/relationships/tags" Target="../tags/tag409.xml" /><Relationship Id="rId6" Type="http://schemas.openxmlformats.org/officeDocument/2006/relationships/tags" Target="../tags/tag410.xml" /><Relationship Id="rId7" Type="http://schemas.openxmlformats.org/officeDocument/2006/relationships/tags" Target="../tags/tag411.xml" /><Relationship Id="rId8" Type="http://schemas.openxmlformats.org/officeDocument/2006/relationships/tags" Target="../tags/tag412.xml" /><Relationship Id="rId9" Type="http://schemas.openxmlformats.org/officeDocument/2006/relationships/tags" Target="../tags/tag413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15.xml" /><Relationship Id="rId3" Type="http://schemas.openxmlformats.org/officeDocument/2006/relationships/tags" Target="../tags/tag416.xml" /><Relationship Id="rId4" Type="http://schemas.openxmlformats.org/officeDocument/2006/relationships/tags" Target="../tags/tag417.xml" /><Relationship Id="rId5" Type="http://schemas.openxmlformats.org/officeDocument/2006/relationships/tags" Target="../tags/tag418.xml" /><Relationship Id="rId6" Type="http://schemas.openxmlformats.org/officeDocument/2006/relationships/tags" Target="../tags/tag419.xml" /><Relationship Id="rId7" Type="http://schemas.openxmlformats.org/officeDocument/2006/relationships/tags" Target="../tags/tag420.xml" /><Relationship Id="rId8" Type="http://schemas.openxmlformats.org/officeDocument/2006/relationships/tags" Target="../tags/tag421.xml" /><Relationship Id="rId9" Type="http://schemas.openxmlformats.org/officeDocument/2006/relationships/tags" Target="../tags/tag42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31.xml" /><Relationship Id="rId11" Type="http://schemas.openxmlformats.org/officeDocument/2006/relationships/tags" Target="../tags/tag432.xml" /><Relationship Id="rId12" Type="http://schemas.openxmlformats.org/officeDocument/2006/relationships/tags" Target="../tags/tag433.xml" /><Relationship Id="rId2" Type="http://schemas.openxmlformats.org/officeDocument/2006/relationships/tags" Target="../tags/tag423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Relationship Id="rId7" Type="http://schemas.openxmlformats.org/officeDocument/2006/relationships/tags" Target="../tags/tag428.xml" /><Relationship Id="rId8" Type="http://schemas.openxmlformats.org/officeDocument/2006/relationships/tags" Target="../tags/tag429.xml" /><Relationship Id="rId9" Type="http://schemas.openxmlformats.org/officeDocument/2006/relationships/tags" Target="../tags/tag43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.xml" /><Relationship Id="rId11" Type="http://schemas.openxmlformats.org/officeDocument/2006/relationships/tags" Target="../tags/tag59.xml" /><Relationship Id="rId12" Type="http://schemas.openxmlformats.org/officeDocument/2006/relationships/tags" Target="../tags/tag60.xml" /><Relationship Id="rId13" Type="http://schemas.openxmlformats.org/officeDocument/2006/relationships/tags" Target="../tags/tag61.xml" /><Relationship Id="rId14" Type="http://schemas.openxmlformats.org/officeDocument/2006/relationships/tags" Target="../tags/tag62.xml" /><Relationship Id="rId15" Type="http://schemas.openxmlformats.org/officeDocument/2006/relationships/tags" Target="../tags/tag63.xml" /><Relationship Id="rId16" Type="http://schemas.openxmlformats.org/officeDocument/2006/relationships/tags" Target="../tags/tag64.xml" /><Relationship Id="rId17" Type="http://schemas.openxmlformats.org/officeDocument/2006/relationships/image" Target="../media/image9.jpeg" /><Relationship Id="rId18" Type="http://schemas.openxmlformats.org/officeDocument/2006/relationships/tags" Target="../tags/tag65.xml" /><Relationship Id="rId19" Type="http://schemas.openxmlformats.org/officeDocument/2006/relationships/tags" Target="../tags/tag66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tags" Target="../tags/tag5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4.xml" /><Relationship Id="rId11" Type="http://schemas.openxmlformats.org/officeDocument/2006/relationships/tags" Target="../tags/tag75.xml" /><Relationship Id="rId2" Type="http://schemas.openxmlformats.org/officeDocument/2006/relationships/tags" Target="../tags/tag67.xml" /><Relationship Id="rId3" Type="http://schemas.openxmlformats.org/officeDocument/2006/relationships/tags" Target="../tags/tag68.xml" /><Relationship Id="rId4" Type="http://schemas.openxmlformats.org/officeDocument/2006/relationships/tags" Target="../tags/tag69.xml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tags" Target="../tags/tag72.xml" /><Relationship Id="rId8" Type="http://schemas.openxmlformats.org/officeDocument/2006/relationships/tags" Target="../tags/tag73.xml" /><Relationship Id="rId9" Type="http://schemas.openxmlformats.org/officeDocument/2006/relationships/image" Target="../media/image10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3.xml" /><Relationship Id="rId11" Type="http://schemas.openxmlformats.org/officeDocument/2006/relationships/tags" Target="../tags/tag84.xml" /><Relationship Id="rId2" Type="http://schemas.openxmlformats.org/officeDocument/2006/relationships/tags" Target="../tags/tag76.xml" /><Relationship Id="rId3" Type="http://schemas.openxmlformats.org/officeDocument/2006/relationships/tags" Target="../tags/tag77.xml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tags" Target="../tags/tag81.xml" /><Relationship Id="rId8" Type="http://schemas.openxmlformats.org/officeDocument/2006/relationships/image" Target="../media/image11.png" /><Relationship Id="rId9" Type="http://schemas.openxmlformats.org/officeDocument/2006/relationships/tags" Target="../tags/tag8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0.xml" /><Relationship Id="rId11" Type="http://schemas.openxmlformats.org/officeDocument/2006/relationships/tags" Target="../tags/tag91.xml" /><Relationship Id="rId12" Type="http://schemas.openxmlformats.org/officeDocument/2006/relationships/tags" Target="../tags/tag92.xml" /><Relationship Id="rId2" Type="http://schemas.openxmlformats.org/officeDocument/2006/relationships/tags" Target="../tags/tag85.xml" /><Relationship Id="rId3" Type="http://schemas.openxmlformats.org/officeDocument/2006/relationships/image" Target="../media/image12.png" /><Relationship Id="rId4" Type="http://schemas.openxmlformats.org/officeDocument/2006/relationships/tags" Target="../tags/tag86.xml" /><Relationship Id="rId5" Type="http://schemas.openxmlformats.org/officeDocument/2006/relationships/audio" Target="NULL" /><Relationship Id="rId6" Type="http://schemas.microsoft.com/office/2007/relationships/media" Target="file:///H:\&#12298;&#24214;&#19969;&#35299;&#29275;&#12299;mp3&#38899;&#39057;&#26391;&#35835;.mp3" TargetMode="External" /><Relationship Id="rId7" Type="http://schemas.openxmlformats.org/officeDocument/2006/relationships/tags" Target="../tags/tag87.xml" /><Relationship Id="rId8" Type="http://schemas.openxmlformats.org/officeDocument/2006/relationships/tags" Target="../tags/tag88.xml" /><Relationship Id="rId9" Type="http://schemas.openxmlformats.org/officeDocument/2006/relationships/tags" Target="../tags/tag8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1.xml" /><Relationship Id="rId11" Type="http://schemas.openxmlformats.org/officeDocument/2006/relationships/tags" Target="../tags/tag102.xml" /><Relationship Id="rId12" Type="http://schemas.openxmlformats.org/officeDocument/2006/relationships/tags" Target="../tags/tag103.xml" /><Relationship Id="rId13" Type="http://schemas.openxmlformats.org/officeDocument/2006/relationships/tags" Target="../tags/tag104.xml" /><Relationship Id="rId14" Type="http://schemas.openxmlformats.org/officeDocument/2006/relationships/tags" Target="../tags/tag105.xml" /><Relationship Id="rId15" Type="http://schemas.openxmlformats.org/officeDocument/2006/relationships/tags" Target="../tags/tag106.xml" /><Relationship Id="rId16" Type="http://schemas.openxmlformats.org/officeDocument/2006/relationships/tags" Target="../tags/tag107.xml" /><Relationship Id="rId17" Type="http://schemas.openxmlformats.org/officeDocument/2006/relationships/tags" Target="../tags/tag108.xml" /><Relationship Id="rId18" Type="http://schemas.openxmlformats.org/officeDocument/2006/relationships/tags" Target="../tags/tag109.xml" /><Relationship Id="rId19" Type="http://schemas.openxmlformats.org/officeDocument/2006/relationships/tags" Target="../tags/tag110.xml" /><Relationship Id="rId2" Type="http://schemas.openxmlformats.org/officeDocument/2006/relationships/tags" Target="../tags/tag93.xml" /><Relationship Id="rId20" Type="http://schemas.openxmlformats.org/officeDocument/2006/relationships/tags" Target="../tags/tag111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tags" Target="../tags/tag97.xml" /><Relationship Id="rId7" Type="http://schemas.openxmlformats.org/officeDocument/2006/relationships/tags" Target="../tags/tag98.xml" /><Relationship Id="rId8" Type="http://schemas.openxmlformats.org/officeDocument/2006/relationships/tags" Target="../tags/tag99.xml" /><Relationship Id="rId9" Type="http://schemas.openxmlformats.org/officeDocument/2006/relationships/tags" Target="../tags/tag10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r="62690"/>
          <a:stretch>
            <a:fillRect/>
          </a:stretch>
        </p:blipFill>
        <p:spPr>
          <a:xfrm>
            <a:off x="0" y="0"/>
            <a:ext cx="2536190" cy="6858000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1222" t="5315" r="9825" b="7262"/>
          <a:stretch>
            <a:fillRect/>
          </a:stretch>
        </p:blipFill>
        <p:spPr>
          <a:xfrm>
            <a:off x="9185910" y="4607560"/>
            <a:ext cx="3006090" cy="2250440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5716905" y="3661410"/>
            <a:ext cx="37490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庄子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·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养生主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endParaRPr lang="en-US" altLang="zh-C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4629" r="5245"/>
          <a:stretch>
            <a:fillRect/>
          </a:stretch>
        </p:blipFill>
        <p:spPr>
          <a:xfrm>
            <a:off x="4886325" y="1646555"/>
            <a:ext cx="4818380" cy="1714500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2536190" y="0"/>
            <a:ext cx="68446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kern="0" noProof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【中职专用】统编版·基础模块（上册）</a:t>
            </a:r>
            <a:endParaRPr lang="zh-CN" altLang="en-US" sz="2800" b="1" kern="0" noProof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25380" y="0"/>
            <a:ext cx="2084705" cy="65214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" name="图片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8780833" y="1222312"/>
            <a:ext cx="3411169" cy="549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450215" y="1460500"/>
            <a:ext cx="10380345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第一部分（1、2段）：描写庖丁“解牛场面”及文惠君的赞叹。</a:t>
            </a:r>
            <a:endParaRPr lang="zh-CN" altLang="en-US" sz="28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sym typeface="+mn-ea"/>
              </a:rPr>
              <a:t>第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sym typeface="+mn-ea"/>
              </a:rPr>
              <a:t>段：庖丁解牛的熟练动作和美妙音响，突出庖丁技艺高超。</a:t>
            </a:r>
            <a:endParaRPr lang="zh-CN" altLang="en-US" sz="2800" b="1">
              <a:latin typeface="黑体" panose="02010609060101010101" pitchFamily="2" charset="-122"/>
              <a:ea typeface="楷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</a:rPr>
              <a:t>第2段：紧接着写文惠君的夸赞，从侧面烘托庖丁技艺的精湛。</a:t>
            </a:r>
            <a:endParaRPr lang="zh-CN" altLang="en-US" sz="2800" b="1">
              <a:latin typeface="黑体" panose="02010609060101010101" pitchFamily="2" charset="-122"/>
              <a:ea typeface="楷体" panose="02010609060101010101" charset="-122"/>
            </a:endParaRPr>
          </a:p>
          <a:p>
            <a:pPr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第二部分（第3段）： 庖丁讲述“解牛之道”</a:t>
            </a:r>
            <a:endParaRPr lang="zh-CN" altLang="en-US" sz="2800" b="1">
              <a:solidFill>
                <a:srgbClr val="0070C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第三部分（第4段）： 文惠君听后领悟了养生的道理。</a:t>
            </a:r>
            <a:endParaRPr lang="zh-CN" altLang="en-US" sz="2800" b="1">
              <a:solidFill>
                <a:srgbClr val="0070C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6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 title=""/>
          <p:cNvGrpSpPr/>
          <p:nvPr>
            <p:custDataLst>
              <p:tags r:id="rId7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22" name="矩形 21"/>
            <p:cNvSpPr/>
            <p:nvPr>
              <p:custDataLst>
                <p:tags r:id="rId8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10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文章结构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983615" y="1054100"/>
            <a:ext cx="10306050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 fontAlgn="auto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庖丁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为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文惠君解牛，手之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所触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，肩之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所倚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，足之所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履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，膝之所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踦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砉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然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向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然，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奏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騞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然，莫不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音，合于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《桑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林》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之舞，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乃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《经首》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之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会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en-US" altLang="zh-CN" sz="3200" b="1" spc="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720090" fontAlgn="auto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文惠君曰：“嘻！善哉！技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盖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至此乎？”</a:t>
            </a: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576705" y="989013"/>
            <a:ext cx="22542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介词，替，给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6386195" y="989013"/>
            <a:ext cx="2002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接触的地方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8920480" y="989013"/>
            <a:ext cx="20808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倚靠的地方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2429510" y="1995488"/>
            <a:ext cx="5480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踩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3898900" y="1995488"/>
            <a:ext cx="9544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抵住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6108517" y="2941952"/>
            <a:ext cx="129322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通“响”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4853305" y="1995488"/>
            <a:ext cx="35356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拟声词，皮肉筋骨分离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8388985" y="1995488"/>
            <a:ext cx="7124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进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7683500" y="2941952"/>
            <a:ext cx="4102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拟声词，插刀裂物的声音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1751829" y="2941952"/>
            <a:ext cx="103196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合乎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2753360" y="3983990"/>
            <a:ext cx="33553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传说商汤时的乐曲名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8388985" y="3983990"/>
            <a:ext cx="32886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传说中尧时的乐曲名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6"/>
            </p:custDataLst>
          </p:nvPr>
        </p:nvSpPr>
        <p:spPr>
          <a:xfrm>
            <a:off x="1332865" y="4916805"/>
            <a:ext cx="9353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节奏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7"/>
            </p:custDataLst>
          </p:nvPr>
        </p:nvSpPr>
        <p:spPr>
          <a:xfrm>
            <a:off x="7683500" y="3983990"/>
            <a:ext cx="6419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6235341" y="4926773"/>
            <a:ext cx="351962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通“盍”，何、怎么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9"/>
            </p:custDataLst>
          </p:nvPr>
        </p:nvSpPr>
        <p:spPr>
          <a:xfrm>
            <a:off x="2330572" y="6071945"/>
            <a:ext cx="6589931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3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文章是如何描绘庖丁解牛的表现？</a:t>
            </a:r>
            <a:endParaRPr lang="zh-CN" altLang="en-US" sz="3200" b="1" spc="3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20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 title=""/>
          <p:cNvGrpSpPr/>
          <p:nvPr>
            <p:custDataLst>
              <p:tags r:id="rId21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22" name="矩形 21"/>
            <p:cNvSpPr/>
            <p:nvPr>
              <p:custDataLst>
                <p:tags r:id="rId22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23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24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437493" y="2320362"/>
            <a:ext cx="571155" cy="2060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庖丁解牛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0" name="左大括号 19" title=""/>
          <p:cNvSpPr/>
          <p:nvPr>
            <p:custDataLst>
              <p:tags r:id="rId4"/>
            </p:custDataLst>
          </p:nvPr>
        </p:nvSpPr>
        <p:spPr>
          <a:xfrm>
            <a:off x="4054475" y="2418715"/>
            <a:ext cx="277495" cy="1770380"/>
          </a:xfrm>
          <a:prstGeom prst="leftBrace">
            <a:avLst>
              <a:gd name="adj1" fmla="val 107607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5"/>
            </p:custDataLst>
          </p:nvPr>
        </p:nvSpPr>
        <p:spPr>
          <a:xfrm>
            <a:off x="4347377" y="2078645"/>
            <a:ext cx="180831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视觉：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动作描写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6"/>
            </p:custDataLst>
          </p:nvPr>
        </p:nvSpPr>
        <p:spPr>
          <a:xfrm>
            <a:off x="4378192" y="3795891"/>
            <a:ext cx="1150939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听觉：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7"/>
            </p:custDataLst>
          </p:nvPr>
        </p:nvSpPr>
        <p:spPr>
          <a:xfrm>
            <a:off x="6096000" y="3563900"/>
            <a:ext cx="382247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砉、响、騞（拟声词）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合于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《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桑林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》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之舞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乃中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《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经首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》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之会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8"/>
            </p:custDataLst>
          </p:nvPr>
        </p:nvSpPr>
        <p:spPr>
          <a:xfrm>
            <a:off x="6215288" y="1555408"/>
            <a:ext cx="1584325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手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触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9"/>
            </p:custDataLst>
          </p:nvPr>
        </p:nvSpPr>
        <p:spPr>
          <a:xfrm>
            <a:off x="6215288" y="1987208"/>
            <a:ext cx="1296988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肩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0"/>
            </p:custDataLst>
          </p:nvPr>
        </p:nvSpPr>
        <p:spPr>
          <a:xfrm>
            <a:off x="6215288" y="2419008"/>
            <a:ext cx="1296988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足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履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1"/>
            </p:custDataLst>
          </p:nvPr>
        </p:nvSpPr>
        <p:spPr>
          <a:xfrm>
            <a:off x="6215288" y="2850808"/>
            <a:ext cx="1296988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膝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踦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2"/>
            </p:custDataLst>
          </p:nvPr>
        </p:nvSpPr>
        <p:spPr>
          <a:xfrm>
            <a:off x="1784377" y="2043406"/>
            <a:ext cx="9870137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视听结合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</a:rPr>
              <a:t>，从绘形和摹声两个方面，运用生动的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比喻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</a:rPr>
              <a:t>把解牛场面作了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诗意化处理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</a:rPr>
              <a:t>，将解牛的场面舞蹈化、音乐化。看不见牛挣扎之状，听不到牛的惨叫之声，也没有血腥的场面，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解牛的场景如音乐舞蹈表演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</a:rPr>
              <a:t>，韵律和谐、动作优美、声音悦耳，妙不可言！ </a:t>
            </a:r>
            <a:endParaRPr lang="zh-CN" altLang="en-US" sz="2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13"/>
            </p:custDataLst>
          </p:nvPr>
        </p:nvSpPr>
        <p:spPr>
          <a:xfrm>
            <a:off x="699738" y="2224158"/>
            <a:ext cx="862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正面描写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4"/>
            </p:custDataLst>
          </p:nvPr>
        </p:nvSpPr>
        <p:spPr>
          <a:xfrm>
            <a:off x="699738" y="4536284"/>
            <a:ext cx="862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侧面描写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5"/>
            </p:custDataLst>
          </p:nvPr>
        </p:nvSpPr>
        <p:spPr>
          <a:xfrm>
            <a:off x="1784377" y="5265431"/>
            <a:ext cx="9870137" cy="7386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通过梁惠王的赞美，反映出庖丁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技艺的高超与动作的娴熟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2902936" y="964078"/>
            <a:ext cx="661125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 spc="3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文章是如何描绘庖丁解牛的表现？</a:t>
            </a:r>
            <a:endParaRPr lang="zh-CN" altLang="en-US" sz="3200" b="1" spc="3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17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18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1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21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2" grpId="0" animBg="1"/>
      <p:bldP spid="33" grpId="0"/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776605" y="803910"/>
            <a:ext cx="1054417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庖丁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释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刀对曰：“臣之所好者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道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也，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进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乎技矣。始臣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之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解牛之时，所见</a:t>
            </a:r>
            <a:r>
              <a:rPr lang="zh-CN" altLang="en-US" sz="3200" b="1" u="sng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无非牛者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；三年之后，未尝见全牛也。方今之时，臣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以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神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遇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而不以目视，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官知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止而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神欲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行。依乎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天理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批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大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郤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导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大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窾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因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其固然，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技经肯綮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之未尝，而况大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軱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乎！</a:t>
            </a: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4"/>
            </p:custDataLst>
          </p:nvPr>
        </p:nvSpPr>
        <p:spPr>
          <a:xfrm>
            <a:off x="2302510" y="803780"/>
            <a:ext cx="10344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放下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6096000" y="803780"/>
            <a:ext cx="29317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天道，自然的规律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6"/>
            </p:custDataLst>
          </p:nvPr>
        </p:nvSpPr>
        <p:spPr>
          <a:xfrm>
            <a:off x="9137709" y="803780"/>
            <a:ext cx="116695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超过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7"/>
            </p:custDataLst>
          </p:nvPr>
        </p:nvSpPr>
        <p:spPr>
          <a:xfrm>
            <a:off x="1621790" y="1835785"/>
            <a:ext cx="25165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主谓间，取独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8"/>
            </p:custDataLst>
          </p:nvPr>
        </p:nvSpPr>
        <p:spPr>
          <a:xfrm>
            <a:off x="5398770" y="1835785"/>
            <a:ext cx="39827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没有不是（完整的）牛的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9"/>
            </p:custDataLst>
          </p:nvPr>
        </p:nvSpPr>
        <p:spPr>
          <a:xfrm>
            <a:off x="7077075" y="2788920"/>
            <a:ext cx="62611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0"/>
            </p:custDataLst>
          </p:nvPr>
        </p:nvSpPr>
        <p:spPr>
          <a:xfrm>
            <a:off x="7825740" y="2813050"/>
            <a:ext cx="9556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接触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1"/>
            </p:custDataLst>
          </p:nvPr>
        </p:nvSpPr>
        <p:spPr>
          <a:xfrm>
            <a:off x="568960" y="3773805"/>
            <a:ext cx="16071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感觉器官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2"/>
            </p:custDataLst>
          </p:nvPr>
        </p:nvSpPr>
        <p:spPr>
          <a:xfrm>
            <a:off x="2426335" y="3773805"/>
            <a:ext cx="15989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精神活动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3"/>
            </p:custDataLst>
          </p:nvPr>
        </p:nvSpPr>
        <p:spPr>
          <a:xfrm>
            <a:off x="4275455" y="3773805"/>
            <a:ext cx="25965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牛体的自然结构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4"/>
            </p:custDataLst>
          </p:nvPr>
        </p:nvSpPr>
        <p:spPr>
          <a:xfrm>
            <a:off x="6969760" y="3773805"/>
            <a:ext cx="7334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击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5"/>
            </p:custDataLst>
          </p:nvPr>
        </p:nvSpPr>
        <p:spPr>
          <a:xfrm>
            <a:off x="6710680" y="4690110"/>
            <a:ext cx="24269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通“隙”</a:t>
            </a:r>
            <a:r>
              <a:rPr lang="en-US" altLang="zh-CN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空隙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6"/>
            </p:custDataLst>
          </p:nvPr>
        </p:nvSpPr>
        <p:spPr>
          <a:xfrm>
            <a:off x="7532370" y="3773805"/>
            <a:ext cx="29057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引导</a:t>
            </a:r>
            <a:r>
              <a:rPr lang="en-US" altLang="zh-CN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指引刀进入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7"/>
            </p:custDataLst>
          </p:nvPr>
        </p:nvSpPr>
        <p:spPr>
          <a:xfrm>
            <a:off x="9752013" y="4690110"/>
            <a:ext cx="103495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空隙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8"/>
            </p:custDataLst>
          </p:nvPr>
        </p:nvSpPr>
        <p:spPr>
          <a:xfrm>
            <a:off x="586453" y="4690110"/>
            <a:ext cx="103495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依照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19"/>
            </p:custDataLst>
          </p:nvPr>
        </p:nvSpPr>
        <p:spPr>
          <a:xfrm>
            <a:off x="2426082" y="4690110"/>
            <a:ext cx="2209036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“枝”</a:t>
            </a:r>
            <a:r>
              <a:rPr lang="en-US" altLang="zh-CN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支脉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0"/>
            </p:custDataLst>
          </p:nvPr>
        </p:nvSpPr>
        <p:spPr>
          <a:xfrm>
            <a:off x="3404870" y="5606360"/>
            <a:ext cx="957107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经脉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1"/>
            </p:custDataLst>
          </p:nvPr>
        </p:nvSpPr>
        <p:spPr>
          <a:xfrm>
            <a:off x="4275455" y="5606360"/>
            <a:ext cx="19602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筋骨结合处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22"/>
            </p:custDataLst>
          </p:nvPr>
        </p:nvSpPr>
        <p:spPr>
          <a:xfrm>
            <a:off x="8306688" y="5606360"/>
            <a:ext cx="10576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大骨</a:t>
            </a:r>
            <a:endParaRPr lang="zh-CN" altLang="en-US" sz="26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2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 title=""/>
          <p:cNvGrpSpPr/>
          <p:nvPr>
            <p:custDataLst>
              <p:tags r:id="rId2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2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2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28"/>
            </p:custDataLst>
          </p:nvPr>
        </p:nvSpPr>
        <p:spPr>
          <a:xfrm>
            <a:off x="776605" y="6289040"/>
            <a:ext cx="10844530" cy="491490"/>
          </a:xfrm>
          <a:prstGeom prst="rect">
            <a:avLst/>
          </a:prstGeom>
          <a:noFill/>
          <a:ln w="22225">
            <a:solidFill>
              <a:schemeClr val="accent1"/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目无全牛：现在一般指技艺达到极其纯熟的程度，达到得心应手的境界。</a:t>
            </a:r>
            <a:endParaRPr lang="zh-CN" altLang="en-US" sz="2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1106170" y="805815"/>
            <a:ext cx="1018730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良庖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岁更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刀，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割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也；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族庖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月更刀，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折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也。今臣之刀十九年矣，所解数千牛矣，而刀刃若新发于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硎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。彼节者有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间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，而刀刃者无厚；以无厚入有间，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恢恢乎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其余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游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刃有余地矣！是以十九年而刀刃若新发于硎。</a:t>
            </a: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4"/>
            </p:custDataLst>
          </p:nvPr>
        </p:nvSpPr>
        <p:spPr>
          <a:xfrm>
            <a:off x="2523490" y="805815"/>
            <a:ext cx="8813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每年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250565" y="805815"/>
            <a:ext cx="8934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更换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4663440" y="805815"/>
            <a:ext cx="10191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割肉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5682615" y="805815"/>
            <a:ext cx="34651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一般的厨师。族，众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8109585" y="1765935"/>
            <a:ext cx="31838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断，用刀砍断骨头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870710" y="2818765"/>
            <a:ext cx="12928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磨刀石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4768215" y="2818765"/>
            <a:ext cx="10902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空隙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3051175" y="3768090"/>
            <a:ext cx="19932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宽绰的样子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5253355" y="3768090"/>
            <a:ext cx="9398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运转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1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title=""/>
          <p:cNvGrpSpPr/>
          <p:nvPr>
            <p:custDataLst>
              <p:tags r:id="rId1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4" name="矩形 13"/>
            <p:cNvSpPr/>
            <p:nvPr>
              <p:custDataLst>
                <p:tags r:id="rId1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1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6893560" y="5476875"/>
            <a:ext cx="4699635" cy="891540"/>
          </a:xfrm>
          <a:prstGeom prst="rect">
            <a:avLst/>
          </a:prstGeom>
          <a:noFill/>
          <a:ln w="22225">
            <a:solidFill>
              <a:schemeClr val="accent1"/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游</a:t>
            </a:r>
            <a:r>
              <a:rPr lang="zh-CN" altLang="en-US" sz="26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刃有余：现在比喻技术熟练高超，做事轻而易举。</a:t>
            </a:r>
            <a:endParaRPr lang="zh-CN" altLang="en-US" sz="26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854710" y="1063625"/>
            <a:ext cx="10867390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虽然，每至于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族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，吾见其难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为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怵然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为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戒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，视为止，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行为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迟，动刀甚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微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。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謋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然已解，如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委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土地。提刀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而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立，为之四顾，为之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踌躇满志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，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善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刀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而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</a:rPr>
              <a:t>藏之。</a:t>
            </a: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</a:endParaRPr>
          </a:p>
          <a:p>
            <a:pPr indent="720090">
              <a:lnSpc>
                <a:spcPct val="200000"/>
              </a:lnSpc>
            </a:pP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2282321" y="1150556"/>
            <a:ext cx="417184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（筋骨）交错聚结的地方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7078345" y="1063625"/>
            <a:ext cx="9671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下刀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6"/>
            </p:custDataLst>
          </p:nvPr>
        </p:nvSpPr>
        <p:spPr>
          <a:xfrm>
            <a:off x="8045541" y="1063739"/>
            <a:ext cx="203824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戒惧的样子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9855835" y="1150620"/>
            <a:ext cx="9213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警惕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2378710" y="2064385"/>
            <a:ext cx="9213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动作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3241675" y="2064385"/>
            <a:ext cx="9213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因此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0"/>
            </p:custDataLst>
          </p:nvPr>
        </p:nvSpPr>
        <p:spPr>
          <a:xfrm>
            <a:off x="5552928" y="2978078"/>
            <a:ext cx="628279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轻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5184775" y="2141855"/>
            <a:ext cx="40760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拟声词，迅速裂开的声音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2"/>
            </p:custDataLst>
          </p:nvPr>
        </p:nvSpPr>
        <p:spPr>
          <a:xfrm>
            <a:off x="9260877" y="2141783"/>
            <a:ext cx="101565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散落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3"/>
            </p:custDataLst>
          </p:nvPr>
        </p:nvSpPr>
        <p:spPr>
          <a:xfrm>
            <a:off x="5862747" y="3947088"/>
            <a:ext cx="33981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悠然自得，心满意足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4"/>
            </p:custDataLst>
          </p:nvPr>
        </p:nvSpPr>
        <p:spPr>
          <a:xfrm>
            <a:off x="8769350" y="2978150"/>
            <a:ext cx="13144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同“缮”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9855835" y="3917315"/>
            <a:ext cx="12014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表顺承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6"/>
            </p:custDataLst>
          </p:nvPr>
        </p:nvSpPr>
        <p:spPr>
          <a:xfrm>
            <a:off x="1388745" y="3917315"/>
            <a:ext cx="12185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表修饰</a:t>
            </a:r>
            <a:endParaRPr lang="zh-CN" altLang="en-US" sz="2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8" name="直接连接符 7" title=""/>
          <p:cNvCxnSpPr/>
          <p:nvPr>
            <p:custDataLst>
              <p:tags r:id="rId17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 title=""/>
          <p:cNvGrpSpPr/>
          <p:nvPr>
            <p:custDataLst>
              <p:tags r:id="rId18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0" name="矩形 9"/>
            <p:cNvSpPr/>
            <p:nvPr>
              <p:custDataLst>
                <p:tags r:id="rId1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21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2"/>
            </p:custDataLst>
          </p:nvPr>
        </p:nvSpPr>
        <p:spPr>
          <a:xfrm>
            <a:off x="983615" y="4569460"/>
            <a:ext cx="103689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文惠君曰：“善哉！吾闻庖丁之言，得</a:t>
            </a:r>
            <a:r>
              <a:rPr lang="zh-CN" altLang="en-US" sz="3200" b="1" spc="6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养生</a:t>
            </a:r>
            <a:r>
              <a:rPr lang="zh-CN" altLang="en-US" sz="3200" b="1" spc="600">
                <a:latin typeface="华文中宋" panose="02010600040101010101" charset="-122"/>
                <a:ea typeface="华文中宋" panose="02010600040101010101" charset="-122"/>
                <a:sym typeface="+mn-ea"/>
              </a:rPr>
              <a:t>焉。</a:t>
            </a:r>
            <a:endParaRPr lang="zh-CN" altLang="en-US" sz="3200" b="1" spc="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3"/>
            </p:custDataLst>
          </p:nvPr>
        </p:nvSpPr>
        <p:spPr>
          <a:xfrm>
            <a:off x="9396095" y="4569460"/>
            <a:ext cx="18415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养生之道</a:t>
            </a:r>
            <a:endParaRPr lang="zh-CN" altLang="en-US" sz="2800" b="1" spc="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5" grpId="0"/>
      <p:bldP spid="7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" name="直接连接符 2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8"/>
            </p:custDataLst>
          </p:nvPr>
        </p:nvSpPr>
        <p:spPr>
          <a:xfrm>
            <a:off x="2143760" y="947420"/>
            <a:ext cx="8764270" cy="64516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l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spc="3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隶书" panose="02010509060101010101" pitchFamily="49" charset="-122"/>
              </a:rPr>
              <a:t>庖丁是经过哪些阶段才达到高境界的？</a:t>
            </a:r>
            <a:endParaRPr lang="zh-CN" altLang="en-US" sz="3600" b="1" spc="3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隶书" panose="02010509060101010101" pitchFamily="49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9"/>
            </p:custDataLst>
          </p:nvPr>
        </p:nvSpPr>
        <p:spPr>
          <a:xfrm>
            <a:off x="3459480" y="4023043"/>
            <a:ext cx="3430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三年之后”</a:t>
            </a: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endParaRPr lang="en-US" altLang="zh-CN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0"/>
            </p:custDataLst>
          </p:nvPr>
        </p:nvSpPr>
        <p:spPr>
          <a:xfrm>
            <a:off x="3511550" y="5225733"/>
            <a:ext cx="3430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方今之时”</a:t>
            </a: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endParaRPr lang="en-US" altLang="zh-CN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1"/>
            </p:custDataLst>
          </p:nvPr>
        </p:nvSpPr>
        <p:spPr>
          <a:xfrm>
            <a:off x="3459480" y="2965768"/>
            <a:ext cx="3212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始解牛时”</a:t>
            </a: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endParaRPr lang="en-US" altLang="zh-CN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2"/>
            </p:custDataLst>
          </p:nvPr>
        </p:nvSpPr>
        <p:spPr>
          <a:xfrm>
            <a:off x="6770370" y="2965768"/>
            <a:ext cx="34556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所见无非全牛也”</a:t>
            </a:r>
            <a:endParaRPr lang="zh-CN" altLang="en-US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13"/>
            </p:custDataLst>
          </p:nvPr>
        </p:nvSpPr>
        <p:spPr>
          <a:xfrm>
            <a:off x="6770370" y="4023043"/>
            <a:ext cx="3040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未尝见全牛也”</a:t>
            </a:r>
            <a:endParaRPr lang="zh-CN" altLang="en-US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14"/>
            </p:custDataLst>
          </p:nvPr>
        </p:nvSpPr>
        <p:spPr>
          <a:xfrm>
            <a:off x="6822440" y="5225733"/>
            <a:ext cx="3783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以神遇而不以目视”</a:t>
            </a:r>
            <a:endParaRPr lang="zh-CN" altLang="en-US" sz="2800" b="1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2" name="3" title=""/>
          <p:cNvSpPr txBox="1"/>
          <p:nvPr>
            <p:custDataLst>
              <p:tags r:id="rId15"/>
            </p:custDataLst>
          </p:nvPr>
        </p:nvSpPr>
        <p:spPr>
          <a:xfrm>
            <a:off x="1799590" y="2965768"/>
            <a:ext cx="1614170" cy="52197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思源黑体 CN Normal" panose="020b0400000000000000" charset="-122"/>
              </a:rPr>
              <a:t>第一阶段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思源黑体 CN Normal" panose="020b0400000000000000" charset="-122"/>
            </a:endParaRPr>
          </a:p>
        </p:txBody>
      </p:sp>
      <p:sp>
        <p:nvSpPr>
          <p:cNvPr id="43" name="5" title=""/>
          <p:cNvSpPr txBox="1"/>
          <p:nvPr>
            <p:custDataLst>
              <p:tags r:id="rId16"/>
            </p:custDataLst>
          </p:nvPr>
        </p:nvSpPr>
        <p:spPr>
          <a:xfrm>
            <a:off x="1799590" y="4023043"/>
            <a:ext cx="1614170" cy="521970"/>
          </a:xfrm>
          <a:prstGeom prst="rect">
            <a:avLst/>
          </a:prstGeom>
          <a:solidFill>
            <a:schemeClr val="bg2">
              <a:lumMod val="6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思源黑体 CN Normal" panose="020b0400000000000000" charset="-122"/>
              </a:rPr>
              <a:t>第二阶段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思源黑体 CN Normal" panose="020b0400000000000000" charset="-122"/>
            </a:endParaRPr>
          </a:p>
        </p:txBody>
      </p:sp>
      <p:sp>
        <p:nvSpPr>
          <p:cNvPr id="44" name="7" title=""/>
          <p:cNvSpPr txBox="1"/>
          <p:nvPr>
            <p:custDataLst>
              <p:tags r:id="rId17"/>
            </p:custDataLst>
          </p:nvPr>
        </p:nvSpPr>
        <p:spPr>
          <a:xfrm>
            <a:off x="1851660" y="5225733"/>
            <a:ext cx="1711960" cy="521970"/>
          </a:xfrm>
          <a:prstGeom prst="rect">
            <a:avLst/>
          </a:prstGeom>
          <a:solidFill>
            <a:schemeClr val="bg2">
              <a:lumMod val="6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思源黑体 CN Normal" panose="020b0400000000000000" charset="-122"/>
              </a:rPr>
              <a:t>第三阶段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思源黑体 CN Normal" panose="020b0400000000000000" charset="-122"/>
            </a:endParaRPr>
          </a:p>
        </p:txBody>
      </p:sp>
      <p:sp>
        <p:nvSpPr>
          <p:cNvPr id="45" name="文本框 44" title=""/>
          <p:cNvSpPr txBox="1"/>
          <p:nvPr>
            <p:custDataLst>
              <p:tags r:id="rId18"/>
            </p:custDataLst>
          </p:nvPr>
        </p:nvSpPr>
        <p:spPr>
          <a:xfrm>
            <a:off x="880110" y="1987550"/>
            <a:ext cx="52165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“庖丁解牛”的三个阶段</a:t>
            </a:r>
            <a:endParaRPr lang="zh-CN" altLang="en-US" sz="3200" b="1" spc="3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" name="直接连接符 2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792220" y="7112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200" b="1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“庖丁解牛”的三个境界：</a:t>
            </a:r>
            <a:endParaRPr lang="zh-CN" altLang="en-US" sz="3200" b="1" spc="3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2121222" y="1577340"/>
            <a:ext cx="2007235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仿宋" panose="02010609060101010101" charset="-122"/>
              </a:rPr>
              <a:t>第一境界</a:t>
            </a:r>
            <a:endParaRPr lang="zh-CN" altLang="en-US" sz="28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仿宋" panose="0201060906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5782945" y="1577340"/>
            <a:ext cx="2006600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仿宋" panose="02010609060101010101" charset="-122"/>
              </a:rPr>
              <a:t>第二境界</a:t>
            </a:r>
            <a:endParaRPr lang="zh-CN" altLang="en-US" sz="28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仿宋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9339580" y="1577340"/>
            <a:ext cx="2005965" cy="64008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仿宋" panose="02010609060101010101" charset="-122"/>
              </a:rPr>
              <a:t>第三境界</a:t>
            </a:r>
            <a:endParaRPr lang="zh-CN" altLang="en-US" sz="28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仿宋" panose="02010609060101010101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2"/>
            </p:custDataLst>
          </p:nvPr>
        </p:nvSpPr>
        <p:spPr>
          <a:xfrm>
            <a:off x="2259335" y="2533015"/>
            <a:ext cx="1731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目有全牛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1" name="直接连接符 30" title=""/>
          <p:cNvSpPr/>
          <p:nvPr>
            <p:custDataLst>
              <p:tags r:id="rId13"/>
            </p:custDataLst>
          </p:nvPr>
        </p:nvSpPr>
        <p:spPr>
          <a:xfrm>
            <a:off x="4557087" y="2891072"/>
            <a:ext cx="711200" cy="0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4"/>
            </p:custDataLst>
          </p:nvPr>
        </p:nvSpPr>
        <p:spPr>
          <a:xfrm>
            <a:off x="5929630" y="2533015"/>
            <a:ext cx="17132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目无全牛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3" name="直接连接符 32" title=""/>
          <p:cNvSpPr/>
          <p:nvPr>
            <p:custDataLst>
              <p:tags r:id="rId15"/>
            </p:custDataLst>
          </p:nvPr>
        </p:nvSpPr>
        <p:spPr>
          <a:xfrm>
            <a:off x="8006407" y="2891072"/>
            <a:ext cx="715010" cy="0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6"/>
            </p:custDataLst>
          </p:nvPr>
        </p:nvSpPr>
        <p:spPr>
          <a:xfrm>
            <a:off x="9373870" y="2534285"/>
            <a:ext cx="1937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以神欲行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17"/>
            </p:custDataLst>
          </p:nvPr>
        </p:nvSpPr>
        <p:spPr>
          <a:xfrm>
            <a:off x="1774993" y="5008735"/>
            <a:ext cx="28082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（不懂规律）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18"/>
            </p:custDataLst>
          </p:nvPr>
        </p:nvSpPr>
        <p:spPr>
          <a:xfrm>
            <a:off x="5721836" y="5008880"/>
            <a:ext cx="2235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（认识规律）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19"/>
            </p:custDataLst>
          </p:nvPr>
        </p:nvSpPr>
        <p:spPr>
          <a:xfrm>
            <a:off x="9096226" y="5008880"/>
            <a:ext cx="2211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（运用规律）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内容占位符 208899" title=""/>
          <p:cNvPicPr>
            <a:picLocks noGrp="1"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180277" y="3150870"/>
            <a:ext cx="1889125" cy="166624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Picture 5" title="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4770" y="3150870"/>
            <a:ext cx="2775585" cy="18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687695" y="3219450"/>
            <a:ext cx="2197100" cy="1592580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26"/>
            </p:custDataLst>
          </p:nvPr>
        </p:nvSpPr>
        <p:spPr>
          <a:xfrm>
            <a:off x="1539875" y="5574665"/>
            <a:ext cx="10126980" cy="1124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</a:rPr>
              <a:t>道，指天道，自然的运行规律。解牛之道即</a:t>
            </a:r>
            <a:r>
              <a:rPr lang="zh-CN" altLang="en-US" sz="2800">
                <a:solidFill>
                  <a:srgbClr val="0000FF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解牛的规律，按照牛本身的构造来解牛，顺应自然</a:t>
            </a:r>
            <a:endParaRPr lang="zh-CN" altLang="en-US" sz="2800">
              <a:solidFill>
                <a:srgbClr val="0000FF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7"/>
            </p:custDataLst>
          </p:nvPr>
        </p:nvSpPr>
        <p:spPr>
          <a:xfrm>
            <a:off x="317500" y="1577340"/>
            <a:ext cx="798195" cy="4210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spc="3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得“道”的过程</a:t>
            </a:r>
            <a:endParaRPr lang="zh-CN" altLang="en-US" sz="4000" b="1" spc="3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/>
      <p:bldP spid="38" grpId="0"/>
      <p:bldP spid="12" grpId="0" animBg="1"/>
      <p:bldP spid="32" grpId="0"/>
      <p:bldP spid="39" grpId="0"/>
      <p:bldP spid="4" grpId="0" animBg="1"/>
      <p:bldP spid="34" grpId="0"/>
      <p:bldP spid="40" grpId="0"/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043940" y="1243965"/>
            <a:ext cx="10132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/>
              </a:rPr>
              <a:t>（</a:t>
            </a:r>
            <a:r>
              <a:rPr lang="zh-CN" altLang="en-US" sz="2800" b="1">
                <a:latin typeface="微软雅黑" panose="020b0503020204020204" charset="-122"/>
                <a:ea typeface="微软雅黑"/>
              </a:rPr>
              <a:t>王国维《人间词话》）古今之成大事业者，必经三种之境界：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043940" y="1966595"/>
            <a:ext cx="9592945" cy="420497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</a:rPr>
              <a:t>一、"昨夜西风凋碧树。独上高楼，望尽天涯路。"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endParaRPr lang="zh-CN" altLang="en-US" sz="32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endParaRPr lang="zh-CN" altLang="en-US" sz="32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</a:rPr>
              <a:t>二、"衣带渐宽终不悔，为伊消得人憔悴。"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endParaRPr lang="zh-CN" altLang="en-US" sz="32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endParaRPr lang="zh-CN" altLang="en-US" sz="3200" b="1"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r>
              <a:rPr lang="zh-CN" altLang="en-US" sz="2800" b="1">
                <a:solidFill>
                  <a:srgbClr val="002060"/>
                </a:solidFill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</a:rPr>
              <a:t>三、"众里寻他千百度，蓦然回首，那人却在灯火阑珊处。"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endParaRPr lang="zh-CN" altLang="en-US" sz="3200" b="1">
              <a:solidFill>
                <a:srgbClr val="002060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442720" y="2714562"/>
            <a:ext cx="359283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黑体" panose="02010609060101010101" pitchFamily="2" charset="-122"/>
                <a:ea typeface="楷体" panose="02010609060101010101" charset="-122"/>
              </a:rPr>
              <a:t>臣之所好者，道也。</a:t>
            </a:r>
            <a:endParaRPr lang="zh-CN" altLang="en-US" sz="2800" b="1">
              <a:solidFill>
                <a:srgbClr val="7030A0"/>
              </a:solidFill>
              <a:latin typeface="黑体" panose="02010609060101010101" pitchFamily="2" charset="-122"/>
              <a:ea typeface="楷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5257165" y="2714562"/>
            <a:ext cx="3266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仿宋" panose="02010609060101010101" charset="-122"/>
                <a:sym typeface="+mn-ea"/>
              </a:rPr>
              <a:t>不畏艰难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</a:rPr>
              <a:t>目标高远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2" charset="-122"/>
              <a:ea typeface="楷体" panose="0201060906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1443355" y="4063302"/>
            <a:ext cx="185229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黑体" panose="02010609060101010101" pitchFamily="2" charset="-122"/>
                <a:ea typeface="楷体" panose="02010609060101010101" charset="-122"/>
              </a:rPr>
              <a:t>三年之后</a:t>
            </a:r>
            <a:endParaRPr lang="zh-CN" altLang="en-US" sz="2800" b="1">
              <a:solidFill>
                <a:srgbClr val="7030A0"/>
              </a:solidFill>
              <a:latin typeface="黑体" panose="02010609060101010101" pitchFamily="2" charset="-122"/>
              <a:ea typeface="楷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3614420" y="4063302"/>
            <a:ext cx="4001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仿宋" panose="02010609060101010101" charset="-122"/>
                <a:sym typeface="+mn-ea"/>
              </a:rPr>
              <a:t>坚定不移，孜孜以求 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2" charset="-122"/>
              <a:ea typeface="楷体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1340485" y="5485130"/>
            <a:ext cx="356108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黑体" panose="02010609060101010101" pitchFamily="2" charset="-122"/>
                <a:ea typeface="楷体" panose="02010609060101010101" charset="-122"/>
              </a:rPr>
              <a:t>以神遇而不以目视</a:t>
            </a:r>
            <a:endParaRPr lang="zh-CN" altLang="en-US" sz="2800" b="1">
              <a:solidFill>
                <a:srgbClr val="7030A0"/>
              </a:solidFill>
              <a:latin typeface="黑体" panose="02010609060101010101" pitchFamily="2" charset="-122"/>
              <a:ea typeface="楷体" panose="02010609060101010101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5197475" y="5485130"/>
            <a:ext cx="3994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</a:rPr>
              <a:t>千锤百炼，终成正果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2" charset="-122"/>
              <a:ea typeface="楷体" panose="02010609060101010101" charset="-122"/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11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title=""/>
          <p:cNvGrpSpPr/>
          <p:nvPr>
            <p:custDataLst>
              <p:tags r:id="rId12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4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合作探究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81990" y="1694815"/>
            <a:ext cx="106318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）对道的追求超过对技术的追求，热衷于探求解牛规律。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    </a:t>
            </a:r>
            <a:r>
              <a:rPr lang="zh-CN" altLang="en-US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臣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之所好者道也，进乎技矣。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pPr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（2）不懈实践，在反复实践中积累经验，探求规律，运用规律。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    </a:t>
            </a:r>
            <a:r>
              <a:rPr lang="zh-CN" altLang="en-US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始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解牛时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/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三年之后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/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方今之时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/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所解数千牛矣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</a:endParaRPr>
          </a:p>
          <a:p>
            <a:pPr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（3）谨慎小心，尊重规律，不骄傲大意。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   </a:t>
            </a:r>
            <a:r>
              <a:rPr lang="zh-CN" altLang="en-US" sz="2800" b="1" smtClean="0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每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至于族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,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吾见其难为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,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怵然为戒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,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视为止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,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行为迟</a:t>
            </a: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,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华文行楷" panose="02010800040101010101" charset="-122"/>
                <a:sym typeface="+mn-ea"/>
              </a:rPr>
              <a:t>动刀甚微。</a:t>
            </a:r>
            <a:endParaRPr lang="zh-CN" altLang="en-US" sz="2800" b="1">
              <a:latin typeface="黑体" panose="02010609060101010101" pitchFamily="2" charset="-122"/>
              <a:ea typeface="楷体" panose="0201060906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4"/>
            </p:custDataLst>
          </p:nvPr>
        </p:nvSpPr>
        <p:spPr>
          <a:xfrm>
            <a:off x="4054475" y="1049655"/>
            <a:ext cx="4083050" cy="64516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l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spc="3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隶书" panose="02010509060101010101" pitchFamily="49" charset="-122"/>
              </a:rPr>
              <a:t>技艺高超的原因：</a:t>
            </a:r>
            <a:endParaRPr lang="zh-CN" altLang="en-US" sz="3600" b="1" spc="3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隶书" panose="02010509060101010101" pitchFamily="49" charset="-122"/>
            </a:endParaRPr>
          </a:p>
        </p:txBody>
      </p:sp>
      <p:cxnSp>
        <p:nvCxnSpPr>
          <p:cNvPr id="4" name="直接连接符 3" title=""/>
          <p:cNvCxnSpPr/>
          <p:nvPr>
            <p:custDataLst>
              <p:tags r:id="rId5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title=""/>
          <p:cNvGrpSpPr/>
          <p:nvPr>
            <p:custDataLst>
              <p:tags r:id="rId6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14" name="矩形 13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文本研读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0"/>
            </p:custDataLst>
          </p:nvPr>
        </p:nvSpPr>
        <p:spPr>
          <a:xfrm>
            <a:off x="880110" y="5603875"/>
            <a:ext cx="10722610" cy="11245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</a:rPr>
              <a:t>寓意小结：一切事物都有它自身的规律，只要反复实践，不断积累经验，就能像庖丁一样，认识和掌握事物的规律，做到游刃有余。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庄子简介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7500" y="1584327"/>
            <a:ext cx="2808605" cy="397954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3449955" y="803910"/>
            <a:ext cx="8421370" cy="5259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 fontAlgn="auto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庄子（约前369——前286）姓庄，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名周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，字子休（亦说子沐），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战国时期宋国人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。他是著名的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思想家、哲学家和文学家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，是继老子之后，战国时期道家学派的代表人物，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与老子并称“老庄”。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他生活贫困，做过漆园吏，但学识渊博。他对当时统治者攻城占地的做法深恶痛绝，对儒家积极参与政事给予了尖锐的批评，主张“出世”。宋王偃昏庸残暴以致亡国的现实对庄子的思想影响很大，所以他不再出仕（做官）与统治者合作。他性情旷达，追求绝对的自足自得的主观精神境界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2117725" y="5946775"/>
            <a:ext cx="986599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fontAlgn="auto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他一生大都从事讲学、著书，他的代表作品为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庄子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" name="Group 210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25830" y="1593215"/>
          <a:ext cx="10848340" cy="4912360"/>
        </p:xfrm>
        <a:graphic>
          <a:graphicData uri="http://schemas.openxmlformats.org/drawingml/2006/table">
            <a:tbl>
              <a:tblPr/>
              <a:tblGrid>
                <a:gridCol w="1228090"/>
                <a:gridCol w="4196080"/>
                <a:gridCol w="1330325"/>
                <a:gridCol w="4093845"/>
              </a:tblGrid>
              <a:tr h="482600">
                <a:tc gridSpan="2"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解牛之道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gridSpan="2"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养生之道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48260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喻体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喻体特点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本体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本体特点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刀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06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牛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430">
                <a:tc rowSpan="3"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Times New Roman" panose="02020603050405020304" pitchFamily="18" charset="0"/>
                        </a:rPr>
                        <a:t>解牛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065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4"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华文行楷" panose="02010800040101010101" charset="-122"/>
                        <a:ea typeface="楷体" panose="02010609060101010101" charset="-122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1232535">
                <a:tc gridSpan="4"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“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中宋" panose="02010600040101010101" charset="-122"/>
                          <a:ea typeface="华文中宋" panose="02010600040101010101" charset="-122"/>
                          <a:cs typeface="华文中宋" panose="02010600040101010101" charset="-122"/>
                        </a:rPr>
                        <a:t>养生之道”：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中宋" panose="02010600040101010101" charset="-122"/>
                        <a:ea typeface="华文中宋" panose="02010600040101010101" charset="-122"/>
                        <a:cs typeface="华文中宋" panose="0201060004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</a:tbl>
          </a:graphicData>
        </a:graphic>
      </p:graphicFrame>
      <p:sp>
        <p:nvSpPr>
          <p:cNvPr id="10" name="Rectangle 19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53615" y="4124960"/>
            <a:ext cx="2793365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方正仿宋_GB2312" panose="02000000000000000000" charset="-122"/>
              </a:rPr>
              <a:t>批大郤：避开硬骨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方正仿宋_GB2312" panose="02000000000000000000" charset="-122"/>
            </a:endParaRPr>
          </a:p>
        </p:txBody>
      </p:sp>
      <p:sp>
        <p:nvSpPr>
          <p:cNvPr id="11" name="Rectangle 195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53615" y="3658870"/>
            <a:ext cx="3961765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方正仿宋_GB2312" panose="02000000000000000000" charset="-122"/>
              </a:rPr>
              <a:t>依乎天理：按照生理规律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方正仿宋_GB2312" panose="02000000000000000000" charset="-122"/>
            </a:endParaRPr>
          </a:p>
        </p:txBody>
      </p:sp>
      <p:sp>
        <p:nvSpPr>
          <p:cNvPr id="12" name="Rectangle 19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53615" y="3128010"/>
            <a:ext cx="3221990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方正仿宋_GB2312" panose="02000000000000000000" charset="-122"/>
              </a:rPr>
              <a:t>筋骨交错、结构复杂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方正仿宋_GB2312" panose="02000000000000000000" charset="-122"/>
            </a:endParaRPr>
          </a:p>
        </p:txBody>
      </p:sp>
      <p:sp>
        <p:nvSpPr>
          <p:cNvPr id="13" name="Rectangle 19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3615" y="4671695"/>
            <a:ext cx="2888615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方正仿宋_GB2312" panose="02000000000000000000" charset="-122"/>
              </a:rPr>
              <a:t>导大窾：顺着空隙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方正仿宋_GB2312" panose="02000000000000000000" charset="-122"/>
            </a:endParaRPr>
          </a:p>
        </p:txBody>
      </p:sp>
      <p:sp>
        <p:nvSpPr>
          <p:cNvPr id="14" name="Rectangle 19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522335" y="2679700"/>
            <a:ext cx="2133600" cy="42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chemeClr val="accent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楷体" panose="02010609060101010101" charset="-122"/>
              </a:rPr>
              <a:t>保全自身</a:t>
            </a:r>
            <a:endParaRPr lang="zh-CN" altLang="en-US" sz="2800" b="1">
              <a:solidFill>
                <a:schemeClr val="accent6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charset="-122"/>
              <a:ea typeface="华文新魏" panose="02010800040101010101" charset="-122"/>
              <a:cs typeface="楷体" panose="02010609060101010101" charset="-122"/>
            </a:endParaRPr>
          </a:p>
        </p:txBody>
      </p:sp>
      <p:sp>
        <p:nvSpPr>
          <p:cNvPr id="15" name="Rectangle 19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525510" y="3220720"/>
            <a:ext cx="2561590" cy="42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chemeClr val="accent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楷体" panose="02010609060101010101" charset="-122"/>
              </a:rPr>
              <a:t>关系错综复杂</a:t>
            </a:r>
            <a:endParaRPr lang="zh-CN" altLang="en-US" sz="2800" b="1">
              <a:solidFill>
                <a:schemeClr val="accent6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charset="-122"/>
              <a:ea typeface="华文新魏" panose="02010800040101010101" charset="-122"/>
              <a:cs typeface="楷体" panose="02010609060101010101" charset="-122"/>
            </a:endParaRPr>
          </a:p>
        </p:txBody>
      </p:sp>
      <p:sp>
        <p:nvSpPr>
          <p:cNvPr id="16" name="Rectangle 200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18220" y="3700780"/>
            <a:ext cx="204533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chemeClr val="accent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楷体" panose="02010609060101010101" charset="-122"/>
              </a:rPr>
              <a:t>顺应规律</a:t>
            </a:r>
            <a:endParaRPr lang="zh-CN" altLang="en-US" sz="2800" b="1">
              <a:solidFill>
                <a:schemeClr val="accent6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charset="-122"/>
              <a:ea typeface="华文新魏" panose="02010800040101010101" charset="-122"/>
              <a:cs typeface="楷体" panose="02010609060101010101" charset="-122"/>
            </a:endParaRPr>
          </a:p>
        </p:txBody>
      </p:sp>
      <p:sp>
        <p:nvSpPr>
          <p:cNvPr id="17" name="Rectangle 201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15045" y="4151630"/>
            <a:ext cx="2520950" cy="44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chemeClr val="accent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楷体" panose="02010609060101010101" charset="-122"/>
              </a:rPr>
              <a:t>避开尖锐矛盾</a:t>
            </a:r>
            <a:endParaRPr lang="zh-CN" altLang="en-US" sz="2800" b="1">
              <a:solidFill>
                <a:schemeClr val="accent6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charset="-122"/>
              <a:ea typeface="华文新魏" panose="02010800040101010101" charset="-122"/>
              <a:cs typeface="楷体" panose="02010609060101010101" charset="-122"/>
            </a:endParaRPr>
          </a:p>
        </p:txBody>
      </p:sp>
      <p:sp>
        <p:nvSpPr>
          <p:cNvPr id="18" name="Rectangle 202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674100" y="4670425"/>
            <a:ext cx="2364740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chemeClr val="accent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楷体" panose="02010609060101010101" charset="-122"/>
              </a:rPr>
              <a:t>选更好走的路</a:t>
            </a:r>
            <a:endParaRPr lang="zh-CN" altLang="en-US" sz="2800" b="1">
              <a:solidFill>
                <a:schemeClr val="accent6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charset="-122"/>
              <a:ea typeface="华文新魏" panose="02010800040101010101" charset="-122"/>
              <a:cs typeface="楷体" panose="02010609060101010101" charset="-122"/>
            </a:endParaRPr>
          </a:p>
        </p:txBody>
      </p:sp>
      <p:sp>
        <p:nvSpPr>
          <p:cNvPr id="19" name="Rectangle 203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02730" y="2606675"/>
            <a:ext cx="609600" cy="5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Arial"/>
              </a:rPr>
              <a:t>人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Arial"/>
            </a:endParaRPr>
          </a:p>
        </p:txBody>
      </p:sp>
      <p:sp>
        <p:nvSpPr>
          <p:cNvPr id="20" name="Rectangle 204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0233" y="2981552"/>
            <a:ext cx="9144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Arial"/>
              </a:rPr>
              <a:t>社会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Arial"/>
            </a:endParaRPr>
          </a:p>
        </p:txBody>
      </p:sp>
      <p:sp>
        <p:nvSpPr>
          <p:cNvPr id="21" name="Rectangle 205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40418" y="4188300"/>
            <a:ext cx="990600" cy="33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Arial"/>
              </a:rPr>
              <a:t>处世</a:t>
            </a:r>
            <a:endParaRPr lang="zh-CN" altLang="en-US" sz="28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Arial"/>
            </a:endParaRPr>
          </a:p>
        </p:txBody>
      </p:sp>
      <p:sp>
        <p:nvSpPr>
          <p:cNvPr id="22" name="Text Box 209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83615" y="5295265"/>
            <a:ext cx="1079055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 </a:t>
            </a:r>
            <a:r>
              <a:rPr lang="zh-CN" altLang="en-US" sz="2400" b="1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在错综复杂的现实社会中，要顺应规律，像庖丁避开硬骨一样来避开矛盾，游刃有余地在各种矛盾的缝隙中生存，像保护刀刃一样来保护自己。 </a:t>
            </a:r>
            <a:endParaRPr lang="zh-CN" altLang="en-US" sz="2400" b="1">
              <a:solidFill>
                <a:srgbClr val="7030A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Rectangle 19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253615" y="2607945"/>
            <a:ext cx="2997200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楷体" panose="02010609060101010101" charset="-122"/>
                <a:sym typeface="方正仿宋_GB2312" panose="02000000000000000000" charset="-122"/>
              </a:rPr>
              <a:t>十九年若新发于硎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中宋" panose="02010600040101010101" charset="-122"/>
              <a:ea typeface="华文中宋" panose="02010600040101010101" charset="-122"/>
              <a:cs typeface="楷体" panose="02010609060101010101" charset="-122"/>
              <a:sym typeface="方正仿宋_GB2312" panose="02000000000000000000" charset="-122"/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19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20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5" name="矩形 4"/>
            <p:cNvSpPr/>
            <p:nvPr>
              <p:custDataLst>
                <p:tags r:id="rId21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22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7" title=""/>
          <p:cNvSpPr txBox="1"/>
          <p:nvPr>
            <p:custDataLst>
              <p:tags r:id="rId23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合作探究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4"/>
            </p:custDataLst>
          </p:nvPr>
        </p:nvSpPr>
        <p:spPr>
          <a:xfrm>
            <a:off x="1691640" y="913130"/>
            <a:ext cx="10081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spc="3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隶书" panose="02010509060101010101" pitchFamily="49" charset="-122"/>
                <a:sym typeface="+mn-ea"/>
              </a:rPr>
              <a:t>“解牛之道”和“养生之道”有什么联系？</a:t>
            </a:r>
            <a:endParaRPr lang="zh-CN" altLang="en-US" sz="3600" b="1" spc="3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隶书" panose="02010509060101010101" pitchFamily="49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2" name="直接连接符 1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主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</a:t>
            </a:r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旨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1062355" y="1536700"/>
            <a:ext cx="906970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文章先描述了庖丁解牛的高超技艺，再由庖丁阐述他的解牛之道。借庖丁解牛的寓言故事，意在阐明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养生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，它说明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世上事物纷繁复杂，只有反复实践，掌握了它的客观规律，才能得心应手、运用自如、迎刃而解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1222" t="5315" r="9825" b="7262"/>
          <a:stretch>
            <a:fillRect/>
          </a:stretch>
        </p:blipFill>
        <p:spPr>
          <a:xfrm>
            <a:off x="9185910" y="4607560"/>
            <a:ext cx="3006090" cy="225044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167255" y="1169795"/>
            <a:ext cx="970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微软雅黑" panose="020b0503020204020204" charset="-122"/>
                <a:ea typeface="微软雅黑"/>
              </a:defRPr>
            </a:lvl1pPr>
          </a:lstStyle>
          <a:p>
            <a:r>
              <a:rPr lang="zh-CN" altLang="en-US" sz="2800">
                <a:sym typeface="+mn-ea"/>
              </a:rPr>
              <a:t>有人认为庄子的养生之道是一种消极的人生哲学，你怎么看？</a:t>
            </a:r>
            <a:endParaRPr lang="zh-CN" altLang="en-US" sz="2800"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46815" y="1963084"/>
            <a:ext cx="10898372" cy="40134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>
              <a:lnSpc>
                <a:spcPct val="13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它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在一定意义上陶冶、培育和丰富了人的精神世界。它教人们忘怀得失，摆脱利害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。超脱种种庸俗无聊的现实计较和生活束缚，或高举远慕，或怡然自适，与活泼流动，盎然生意的大自然融为一片，从中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获得生活的力量和生命的意趣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，从而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抚慰人们心灵的创伤和生活的苦难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，这也正是中国历代士大夫知识分子在巨大的失败和不幸之后，并没有真正毁灭，而更多的是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保存生命，坚持节操却隐逸循世以山水自娱，洁身自好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的道理。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New picture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446000" y="11112500"/>
            <a:ext cx="355600" cy="266700"/>
          </a:xfrm>
          <a:prstGeom prst="cube">
            <a:avLst/>
          </a:prstGeom>
        </p:spPr>
      </p:pic>
      <p:cxnSp>
        <p:nvCxnSpPr>
          <p:cNvPr id="5" name="直接连接符 4" title=""/>
          <p:cNvCxnSpPr/>
          <p:nvPr>
            <p:custDataLst>
              <p:tags r:id="rId7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8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讨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</a:t>
            </a:r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论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18135" y="1015365"/>
            <a:ext cx="11553190" cy="5128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庖丁解牛：</a:t>
            </a:r>
            <a:r>
              <a:rPr lang="zh-CN" altLang="en-US" sz="2800" b="1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比喻掌握了解事物客观规律的人技术纯熟神妙， 做事得心应手。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45720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游刃有余：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现在比喻技术熟练高超，做事轻而易举。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indent="45720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目无全牛：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现在一般指技艺达到极其纯熟的程度，达到得心应手的境界。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45720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踌躇满志：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文中是悠然自得，心满意足的意思。踌躇，现在用于形容犹豫不决的样子。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踌躇满志，现在指对自己取得的成就洋洋得意的样子。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45720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切中肯綮：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肯，骨间肉。綮，结合处。肯綮，筋骨结合的地方。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现在指正好切中事情的关键。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5" name="直接连接符 4" title=""/>
          <p:cNvCxnSpPr/>
          <p:nvPr>
            <p:custDataLst>
              <p:tags r:id="rId4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成语积累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15900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通假字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1594485" y="1992630"/>
            <a:ext cx="822769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(1)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砉然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向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然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          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“向”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同“响”，声响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(2)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技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盖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至此乎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       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“盖”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同“盍”，何、怎么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(3)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批大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郤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，导大窾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 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“郤”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同“隙”，空隙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(4)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技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经肯綮之未尝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 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“技”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通“枝”，支脉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(5)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善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刀而藏之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        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“善”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通“缮”，揩拭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词类活用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880110" y="2008505"/>
            <a:ext cx="97682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(1)肩之所倚，足之所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履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履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名词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作动词，踩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(2)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以无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厚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入有间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厚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en-US" altLang="zh-CN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形容词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作名词，厚度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(3)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良庖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岁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更刀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岁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en-US" altLang="zh-CN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名词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作状语，每年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(4)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族庖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月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更刀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月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en-US" altLang="zh-CN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2800" b="1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名词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作状语，每月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(5)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视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为止，行为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迟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视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动词作名词，目光</a:t>
            </a:r>
            <a:endParaRPr lang="en-US" altLang="zh-CN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                     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迟：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动作；形容词作动词，慢下来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古今异义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2078990" y="2035175"/>
            <a:ext cx="95072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(1)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所见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无非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牛者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古义：没有不是。今义：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只，不外乎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(2)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依乎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天理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古义：这里指牛体的自然结构。今义：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天然的道理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(3)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虽然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，每至于族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古义：虽然这样。今义：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表转折关系的连词</a:t>
            </a:r>
            <a:r>
              <a:rPr lang="zh-CN" altLang="en-US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古今异义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2078990" y="2035175"/>
            <a:ext cx="95072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(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4)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视为止，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行为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古义：动作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+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因此。今义：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受思想支配而表现出来的活动。</a:t>
            </a:r>
            <a:endParaRPr lang="zh-CN" altLang="en-US" sz="28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⑸吾见其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难为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古义：难解，很难下刀。今义：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使人为难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⑹技经肯綮之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未尝</a:t>
            </a:r>
            <a:endParaRPr lang="zh-CN" altLang="en-US" sz="28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古义：不曾尝试。今义：</a:t>
            </a:r>
            <a:r>
              <a:rPr lang="zh-CN" altLang="en-US" sz="2800" b="1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副词，不曾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一词多义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1755140" y="2162175"/>
            <a:ext cx="39236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善：“ 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善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哉”	　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　  “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善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刀而藏之”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9940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84228" y="2298066"/>
            <a:ext cx="41433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fontAlgn="auto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 charset="0"/>
              </a:rPr>
              <a:t>表示同意的应答词</a:t>
            </a:r>
            <a:endParaRPr sz="3200" b="1" smtClean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1" name="Text Box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84228" y="3012441"/>
            <a:ext cx="460851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fontAlgn="auto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 charset="0"/>
              </a:rPr>
              <a:t>通“缮”，修治，擦拭</a:t>
            </a:r>
            <a:endParaRPr sz="3200" b="1" smtClean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1852295" y="3917950"/>
            <a:ext cx="39236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族：“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族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庖月更刀”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“每至于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族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9942" name="Text Box 8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35969" y="4226244"/>
            <a:ext cx="3048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 charset="0"/>
              </a:rPr>
              <a:t>众，一般的</a:t>
            </a:r>
            <a:endParaRPr sz="3200" b="1" smtClean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4" name="Text Box 10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35969" y="4810126"/>
            <a:ext cx="38195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Wingdings" panose="05000000000000000000" charset="0"/>
              </a:rPr>
              <a:t>丛聚，集结之处</a:t>
            </a:r>
            <a:endParaRPr sz="3200" b="1" smtClean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/>
      <p:bldP spid="39942" grpId="0"/>
      <p:bldP spid="399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一词多义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776605" y="1805940"/>
            <a:ext cx="968057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于 ：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①合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于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桑林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之舞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介词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，引出对象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②而刀刃若新发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硎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介词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③恢恢乎其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游刃必有余地矣：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介词，对于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庄子简介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84250" y="587375"/>
            <a:ext cx="10530205" cy="5875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sym typeface="+mn-ea"/>
              </a:rPr>
              <a:t>庄子的思想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2" charset="-122"/>
                <a:sym typeface="+mn-ea"/>
              </a:rPr>
              <a:t>       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一、批判现实社会</a:t>
            </a:r>
            <a:r>
              <a:rPr lang="zh-CN" altLang="en-US" sz="2800" b="1">
                <a:solidFill>
                  <a:srgbClr val="990099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他对现实有深入的观察，所以批判起来一针见血，常给予无情的揭露和尖锐的嘲讽，极端蔑视礼法权贵。批判儒家、墨家参与政治，对其“仁义”也加以嘲讽。</a:t>
            </a:r>
            <a:b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</a:b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</a:t>
            </a:r>
            <a:r>
              <a:rPr lang="zh-CN" altLang="en-US" sz="2800" b="1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二、向往自由。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他不满现实，但又无力改变，非常苦闷，以至消极厌世。为摆脱烦恼，他一方面主张顺应自然，另一方面追求精神上的绝对自由，幻想在乱世中保全自己，不与现实发生冲突和矛盾，忘掉现实世界，甚至忘掉自己的存在，达到“天地与我并生，万物与我为一”的境界。</a:t>
            </a:r>
            <a:b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</a:b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</a:t>
            </a:r>
            <a:r>
              <a:rPr lang="zh-CN" altLang="en-US" sz="2800" b="1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三、提出辨证法</a:t>
            </a:r>
            <a:r>
              <a:rPr lang="en-US" altLang="zh-CN" sz="2800" b="1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</a:t>
            </a:r>
            <a:r>
              <a:rPr lang="zh-CN" altLang="en-US" sz="2800" b="1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相对主义。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认为一切事物都是相对的、变化的，甚至认为是非也是相对的，于是由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辩证法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陷入了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相对主义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一词多义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776605" y="1805940"/>
            <a:ext cx="968057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为：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①庖丁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文惠君解牛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介词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，替，给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②吾见其难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，怵然为戒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动词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，解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作为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③视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止，行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迟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因为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④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之四顾，为之踌躇满志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因为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312400" y="11912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一词多义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1328420" y="1805940"/>
            <a:ext cx="101066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乎 ：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①技盖至此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语气助词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，表疑问 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②进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技矣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“于”，引出对象，可不译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③依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天理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“于”，引出对象，可不译 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④而况大軱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  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语气助词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，表疑问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⑤恢恢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乎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其于游刃必有余地矣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： </a:t>
            </a:r>
            <a:r>
              <a:rPr lang="zh-CN" altLang="en-US" sz="3200" b="1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形容词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词尾</a:t>
            </a:r>
            <a:endParaRPr lang="zh-CN" altLang="en-US" sz="32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60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文言知识积累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300980" y="1160780"/>
            <a:ext cx="2161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文言句式</a:t>
            </a:r>
            <a:endParaRPr lang="zh-CN" altLang="en-US" sz="36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1875790" y="1963420"/>
            <a:ext cx="60960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“臣之所好者，道也。”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	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“技经肯綮之未尝” 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	　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“是以十九年而刀刃若新发于硎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1986" name="Text Box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68893" y="2788604"/>
            <a:ext cx="5572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判断句，“</a:t>
            </a:r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……</a:t>
            </a: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者，</a:t>
            </a:r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……</a:t>
            </a: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也”</a:t>
            </a:r>
            <a:endParaRPr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sym typeface="Wingdings" panose="05000000000000000000" charset="0"/>
            </a:endParaRPr>
          </a:p>
        </p:txBody>
      </p:sp>
      <p:sp>
        <p:nvSpPr>
          <p:cNvPr id="41988" name="Text Box 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68893" y="4105594"/>
            <a:ext cx="6934200" cy="5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“</a:t>
            </a: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之”字结构形成宾语前置：未尝技经肯綮</a:t>
            </a:r>
            <a:endParaRPr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2" charset="-122"/>
              <a:sym typeface="Wingdings" panose="05000000000000000000" charset="0"/>
            </a:endParaRPr>
          </a:p>
        </p:txBody>
      </p:sp>
      <p:sp>
        <p:nvSpPr>
          <p:cNvPr id="41989" name="Text Box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68893" y="5417504"/>
            <a:ext cx="82823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2" charset="-122"/>
                <a:sym typeface="Wingdings" panose="05000000000000000000" charset="0"/>
              </a:rPr>
              <a:t>代词“是”作“以”的宾语，前置；介词结构后置</a:t>
            </a:r>
            <a:endParaRPr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8" grpId="0"/>
      <p:bldP spid="419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487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《庄子》简介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776605" y="1269365"/>
            <a:ext cx="1043305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  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庄子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是庄周和他的门人以及后学者的著作，因庄子曾隐居南华山，所以，又称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南华经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，是著名的经典著作。其中散文富有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想象力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浪漫主义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色彩，擅长用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寓言故事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来说明道理。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9"/>
            </p:custDataLst>
          </p:nvPr>
        </p:nvSpPr>
        <p:spPr>
          <a:xfrm>
            <a:off x="472440" y="5096510"/>
            <a:ext cx="902652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   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养生主: 指保养生命、保存天性的根本原则和主要关键。</a:t>
            </a:r>
            <a:endParaRPr lang="en-US" altLang="zh-CN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71014" name="矩形 171013" title=""/>
          <p:cNvSpPr/>
          <p:nvPr>
            <p:custDataLst>
              <p:tags r:id="rId10"/>
            </p:custDataLst>
          </p:nvPr>
        </p:nvSpPr>
        <p:spPr>
          <a:xfrm>
            <a:off x="1619250" y="3372485"/>
            <a:ext cx="1607820" cy="953135"/>
          </a:xfrm>
          <a:prstGeom prst="rect">
            <a:avLst/>
          </a:prstGeom>
          <a:noFill/>
          <a:ln w="2857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庄子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》</a:t>
            </a:r>
            <a:endParaRPr lang="en-US" altLang="zh-CN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ctr"/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共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33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篇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4" name="左大括号 13" title=""/>
          <p:cNvSpPr/>
          <p:nvPr>
            <p:custDataLst>
              <p:tags r:id="rId11"/>
            </p:custDataLst>
          </p:nvPr>
        </p:nvSpPr>
        <p:spPr>
          <a:xfrm>
            <a:off x="3529330" y="3129280"/>
            <a:ext cx="144463" cy="1439863"/>
          </a:xfrm>
          <a:prstGeom prst="leftBrace">
            <a:avLst>
              <a:gd name="adj1" fmla="val 83058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3738245" y="3018155"/>
            <a:ext cx="43211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内篇（</a:t>
            </a:r>
            <a:r>
              <a:rPr lang="en-US" altLang="zh-CN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7</a:t>
            </a: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）为庄周所作。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3"/>
            </p:custDataLst>
          </p:nvPr>
        </p:nvSpPr>
        <p:spPr>
          <a:xfrm>
            <a:off x="3738245" y="3589655"/>
            <a:ext cx="18716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外篇（</a:t>
            </a:r>
            <a:r>
              <a:rPr lang="en-US" altLang="zh-CN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15</a:t>
            </a: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3738245" y="4161155"/>
            <a:ext cx="19431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杂篇（</a:t>
            </a:r>
            <a:r>
              <a:rPr lang="en-US" altLang="zh-CN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11</a:t>
            </a: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8" name="右大括号 17" title=""/>
          <p:cNvSpPr/>
          <p:nvPr>
            <p:custDataLst>
              <p:tags r:id="rId15"/>
            </p:custDataLst>
          </p:nvPr>
        </p:nvSpPr>
        <p:spPr>
          <a:xfrm>
            <a:off x="5643245" y="3703955"/>
            <a:ext cx="71438" cy="865188"/>
          </a:xfrm>
          <a:prstGeom prst="rightBrace">
            <a:avLst>
              <a:gd name="adj1" fmla="val 100925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5846445" y="3936365"/>
            <a:ext cx="4248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庄周门人和后学所作 </a:t>
            </a:r>
            <a:endParaRPr lang="zh-CN" altLang="en-US" sz="2800" b="1">
              <a:effectLst>
                <a:outerShdw blurRad="38100" dist="38100" dir="2700000">
                  <a:srgbClr val="FFFFFF"/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82629" y="3236414"/>
            <a:ext cx="2089076" cy="308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9"/>
    </p:custData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写作背景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2397125" y="1075690"/>
            <a:ext cx="9256395" cy="5688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30000"/>
              </a:lnSpc>
            </a:pPr>
            <a:r>
              <a:rPr lang="en-US" altLang="zh-CN" sz="2800" b="1">
                <a:ln>
                  <a:noFill/>
                </a:ln>
                <a:effectLst/>
                <a:uLnTx/>
                <a:uFillTx/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庄子生活在社会大动荡的时代，不得不承认客观事物的复杂性，也感到社会潮流的不可逆转。他主张无所作为，以保全自身，并对死生、寿夭进行了相对的解释，这种思想对后世有很大的消极影响，但庄子对当时的现实也作了较为深刻的批判。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2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fontAlgn="auto">
              <a:lnSpc>
                <a:spcPct val="130000"/>
              </a:lnSpc>
            </a:pPr>
            <a:r>
              <a:rPr lang="en-US" altLang="zh-CN" sz="2800" b="1"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这篇课文是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庄子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养生主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lang="zh-CN" altLang="en-US" sz="2800" b="1">
                <a:latin typeface="黑体" panose="02010609060101010101" pitchFamily="2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里的一则寓言。“养身主”指养生的主要、关键。庄子认为，人类社会充满着错综复杂的矛盾，要避开矛盾，寻求解脱，就必须像庖丁解牛那样，找出规律，游刃有余，不受损伤，以求保身、全生、养亲、尽年，反映了没落阶级消极遁世的思想情绪。 </a:t>
            </a:r>
            <a:endParaRPr lang="zh-CN" sz="2800" b="1">
              <a:latin typeface="黑体" panose="02010609060101010101" pitchFamily="2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500" y="2527300"/>
            <a:ext cx="2059305" cy="2786380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1"/>
    </p:custData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解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题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7172" name="Picture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7458"/>
          <a:stretch>
            <a:fillRect/>
          </a:stretch>
        </p:blipFill>
        <p:spPr>
          <a:xfrm>
            <a:off x="7796530" y="3912235"/>
            <a:ext cx="4395470" cy="287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13180" y="1553845"/>
            <a:ext cx="81603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庖：</a:t>
            </a:r>
            <a:r>
              <a:rPr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厨师。</a:t>
            </a:r>
            <a:endParaRPr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丁：</a:t>
            </a:r>
            <a:r>
              <a:rPr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厨师的名字。</a:t>
            </a:r>
            <a:endParaRPr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 err="1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解牛：</a:t>
            </a:r>
            <a:r>
              <a:rPr sz="3200" b="1" err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指剖开，分割牛的肢体。</a:t>
            </a:r>
            <a:endParaRPr sz="3200" b="1" err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b="1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“庖丁解牛”</a:t>
            </a:r>
            <a:r>
              <a:rPr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是《庄子·养生主》里的一则寓言。题目是后来加的</a:t>
            </a:r>
            <a:r>
              <a:rPr lang="zh-CN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zh-CN" altLang="en-US" sz="32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7764" name="《庖丁解牛》mp3音频朗读.mp3" title="">
            <a:hlinkClick action="ppaction://media"/>
          </p:cNvPr>
          <p:cNvPicPr>
            <a:picLocks noRot="1" noChangeAspect="1"/>
          </p:cNvPicPr>
          <p:nvPr>
            <a:audi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09113" y="5734050"/>
            <a:ext cx="647700" cy="64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777240" y="973455"/>
            <a:ext cx="10441305" cy="5408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20000"/>
              </a:lnSpc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庖丁为文惠君解牛。手之所触，肩之所倚，足之所履，膝之所踦，砉然向然，奏刀騞然，莫不中音：合于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桑林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》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之舞，乃中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经首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》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之会。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457200" fontAlgn="auto">
              <a:lnSpc>
                <a:spcPct val="120000"/>
              </a:lnSpc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文惠君曰：“嘻，善哉！技盖至此乎？”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457200" fontAlgn="auto">
              <a:lnSpc>
                <a:spcPct val="120000"/>
              </a:lnSpc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庖丁释刀对曰：“臣之所好者，道也；进乎技矣。始臣之解牛之时，所见无非牛者；三年之后，未尝见全牛也。方今之时，臣以神遇而不以目视，官知止而神欲行。依乎天理，批大郤，导大窾，因其固然，技经肯綮之未尝，而况大軱乎！良庖岁更刀，割也；族庖月更刀，折也。今臣之刀十九年矣，所解数千牛矣，而刀刃若新发于硎。彼节者有间，而刀刃者无厚；以无厚入有间，恢恢乎其于游刃必有余地矣！是以十九年而刀刃若新发于硎。虽然，每至于族，吾见其难为，怵然为戒，视为止，行为迟。动刀甚微，謋然已解，如土委地。提刀而立，为之四顾，为之踌躇满志；善刀而藏之。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457200" fontAlgn="auto">
              <a:lnSpc>
                <a:spcPct val="120000"/>
              </a:lnSpc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文惠君曰：“善哉！吾闻庖丁之言，得养生焉。”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8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9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1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12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课文朗读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7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67" fill="hold"/>
                                        <p:tgtEl>
                                          <p:spTgt spid="117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7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2" title=""/>
          <p:cNvSpPr txBox="1"/>
          <p:nvPr>
            <p:custDataLst>
              <p:tags r:id="rId3"/>
            </p:custDataLst>
          </p:nvPr>
        </p:nvSpPr>
        <p:spPr>
          <a:xfrm>
            <a:off x="1318895" y="1300480"/>
            <a:ext cx="8079105" cy="4491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zh-CN" sz="3200" b="1">
                <a:latin typeface="微软雅黑" panose="020b0503020204020204" charset="-122"/>
                <a:ea typeface="微软雅黑"/>
              </a:rPr>
              <a:t>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踦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  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騞 </a:t>
            </a:r>
            <a:endParaRPr lang="zh-CN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 砉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謋</a:t>
            </a:r>
            <a:endParaRPr lang="zh-CN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卻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軱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</a:t>
            </a:r>
            <a:endParaRPr lang="en-US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硎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窾      </a:t>
            </a:r>
            <a:endParaRPr lang="zh-CN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 怵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有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间</a:t>
            </a:r>
            <a:endParaRPr lang="zh-CN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向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</a:t>
            </a:r>
            <a:r>
              <a:rPr lang="zh-CN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盖 </a:t>
            </a:r>
            <a:r>
              <a:rPr lang="zh-CN" altLang="zh-CN" sz="3200" b="1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　　</a:t>
            </a:r>
            <a:endParaRPr lang="zh-CN" altLang="zh-CN" sz="3200" b="1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2190750" y="1512571"/>
            <a:ext cx="336931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yǐ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(支撑，接触) 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7586981" y="1364616"/>
            <a:ext cx="3507105" cy="732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huō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(象声词) 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2190750" y="2247206"/>
            <a:ext cx="31311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err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xū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(象声词） 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7751444" y="2217139"/>
            <a:ext cx="2894331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huò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(象声词)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2190750" y="2980631"/>
            <a:ext cx="39528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xì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(同隙，空隙)  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7825106" y="2921354"/>
            <a:ext cx="2615565" cy="732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gū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(大骨)  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2190750" y="3714056"/>
            <a:ext cx="3284220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xíng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(磨刀石)   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7751446" y="3773524"/>
            <a:ext cx="27838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kuǎn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(空)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2190750" y="4448116"/>
            <a:ext cx="3462020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chù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(害怕，恐惧)  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3"/>
            </p:custDataLst>
          </p:nvPr>
        </p:nvSpPr>
        <p:spPr>
          <a:xfrm>
            <a:off x="8143875" y="4477104"/>
            <a:ext cx="2666365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altLang="zh-CN" sz="3200" b="1" err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jiàn</a:t>
            </a:r>
            <a:r>
              <a:rPr altLang="zh-CN" sz="3200" b="1" err="1">
                <a:latin typeface="微软雅黑" panose="020b0503020204020204" charset="-122"/>
                <a:ea typeface="微软雅黑"/>
                <a:sym typeface="+mn-ea"/>
              </a:rPr>
              <a:t>（间隙）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2190750" y="5182176"/>
            <a:ext cx="3460751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 xiǎng 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 通“响”</a:t>
            </a:r>
            <a:endParaRPr lang="zh-CN" altLang="zh-CN" sz="3200" b="1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7586981" y="5181319"/>
            <a:ext cx="32232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hé</a:t>
            </a:r>
            <a:r>
              <a:rPr lang="zh-CN" altLang="zh-CN" sz="3200" b="1">
                <a:latin typeface="微软雅黑" panose="020b0503020204020204" charset="-122"/>
                <a:ea typeface="微软雅黑"/>
                <a:sym typeface="+mn-ea"/>
              </a:rPr>
              <a:t> 通“盍”</a:t>
            </a:r>
            <a:r>
              <a:rPr lang="zh-CN" altLang="zh-CN" sz="32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　</a:t>
            </a:r>
            <a:endParaRPr lang="zh-CN" altLang="zh-CN" sz="32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16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17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5" name="矩形 4"/>
            <p:cNvSpPr/>
            <p:nvPr>
              <p:custDataLst>
                <p:tags r:id="rId18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20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字词积累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880110" y="133985"/>
            <a:ext cx="2096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经典朗读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849120" y="778510"/>
            <a:ext cx="93243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smtClean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请听经典朗读，结合课文注释，疏通文意</a:t>
            </a:r>
            <a:endParaRPr lang="zh-CN" altLang="en-US" sz="2800" smtClean="0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4" name="《庖丁解牛》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7815" y="1300480"/>
            <a:ext cx="9605645" cy="5354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5666"/>
</p:tagLst>
</file>

<file path=ppt/tags/tag10.xml><?xml version="1.0" encoding="utf-8"?>
<p:tagLst xmlns:p="http://schemas.openxmlformats.org/presentationml/2006/main">
  <p:tag name="AS_UNIQUEID" val="5675"/>
</p:tagLst>
</file>

<file path=ppt/tags/tag100.xml><?xml version="1.0" encoding="utf-8"?>
<p:tagLst xmlns:p="http://schemas.openxmlformats.org/presentationml/2006/main">
  <p:tag name="AS_UNIQUEID" val="3703"/>
</p:tagLst>
</file>

<file path=ppt/tags/tag101.xml><?xml version="1.0" encoding="utf-8"?>
<p:tagLst xmlns:p="http://schemas.openxmlformats.org/presentationml/2006/main">
  <p:tag name="AS_UNIQUEID" val="3704"/>
</p:tagLst>
</file>

<file path=ppt/tags/tag102.xml><?xml version="1.0" encoding="utf-8"?>
<p:tagLst xmlns:p="http://schemas.openxmlformats.org/presentationml/2006/main">
  <p:tag name="AS_UNIQUEID" val="3705"/>
</p:tagLst>
</file>

<file path=ppt/tags/tag103.xml><?xml version="1.0" encoding="utf-8"?>
<p:tagLst xmlns:p="http://schemas.openxmlformats.org/presentationml/2006/main">
  <p:tag name="AS_UNIQUEID" val="3706"/>
</p:tagLst>
</file>

<file path=ppt/tags/tag104.xml><?xml version="1.0" encoding="utf-8"?>
<p:tagLst xmlns:p="http://schemas.openxmlformats.org/presentationml/2006/main">
  <p:tag name="AS_UNIQUEID" val="3707"/>
</p:tagLst>
</file>

<file path=ppt/tags/tag105.xml><?xml version="1.0" encoding="utf-8"?>
<p:tagLst xmlns:p="http://schemas.openxmlformats.org/presentationml/2006/main">
  <p:tag name="AS_UNIQUEID" val="3708"/>
</p:tagLst>
</file>

<file path=ppt/tags/tag106.xml><?xml version="1.0" encoding="utf-8"?>
<p:tagLst xmlns:p="http://schemas.openxmlformats.org/presentationml/2006/main">
  <p:tag name="AS_UNIQUEID" val="3709"/>
</p:tagLst>
</file>

<file path=ppt/tags/tag107.xml><?xml version="1.0" encoding="utf-8"?>
<p:tagLst xmlns:p="http://schemas.openxmlformats.org/presentationml/2006/main">
  <p:tag name="AS_UNIQUEID" val="5746"/>
  <p:tag name="KSO_WM_BEAUTIFY_FLAG" val=""/>
</p:tagLst>
</file>

<file path=ppt/tags/tag108.xml><?xml version="1.0" encoding="utf-8"?>
<p:tagLst xmlns:p="http://schemas.openxmlformats.org/presentationml/2006/main">
  <p:tag name="AS_UNIQUEID" val="5747"/>
</p:tagLst>
</file>

<file path=ppt/tags/tag109.xml><?xml version="1.0" encoding="utf-8"?>
<p:tagLst xmlns:p="http://schemas.openxmlformats.org/presentationml/2006/main">
  <p:tag name="AS_UNIQUEID" val="5748"/>
  <p:tag name="KSO_WM_BEAUTIFY_FLAG" val=""/>
</p:tagLst>
</file>

<file path=ppt/tags/tag11.xml><?xml version="1.0" encoding="utf-8"?>
<p:tagLst xmlns:p="http://schemas.openxmlformats.org/presentationml/2006/main">
  <p:tag name="AS_UNIQUEID" val="5676"/>
</p:tagLst>
</file>

<file path=ppt/tags/tag110.xml><?xml version="1.0" encoding="utf-8"?>
<p:tagLst xmlns:p="http://schemas.openxmlformats.org/presentationml/2006/main">
  <p:tag name="AS_UNIQUEID" val="5749"/>
  <p:tag name="KSO_WM_BEAUTIFY_FLAG" val=""/>
</p:tagLst>
</file>

<file path=ppt/tags/tag111.xml><?xml version="1.0" encoding="utf-8"?>
<p:tagLst xmlns:p="http://schemas.openxmlformats.org/presentationml/2006/main">
  <p:tag name="AS_UNIQUEID" val="5750"/>
  <p:tag name="KSO_WM_BEAUTIFY_FLAG" val=""/>
</p:tagLst>
</file>

<file path=ppt/tags/tag112.xml><?xml version="1.0" encoding="utf-8"?>
<p:tagLst xmlns:p="http://schemas.openxmlformats.org/presentationml/2006/main">
  <p:tag name="AS_UNIQUEID" val="5751"/>
</p:tagLst>
</file>

<file path=ppt/tags/tag113.xml><?xml version="1.0" encoding="utf-8"?>
<p:tagLst xmlns:p="http://schemas.openxmlformats.org/presentationml/2006/main">
  <p:tag name="AS_UNIQUEID" val="5752"/>
  <p:tag name="KSO_WM_BEAUTIFY_FLAG" val=""/>
</p:tagLst>
</file>

<file path=ppt/tags/tag114.xml><?xml version="1.0" encoding="utf-8"?>
<p:tagLst xmlns:p="http://schemas.openxmlformats.org/presentationml/2006/main">
  <p:tag name="AS_UNIQUEID" val="5753"/>
</p:tagLst>
</file>

<file path=ppt/tags/tag115.xml><?xml version="1.0" encoding="utf-8"?>
<p:tagLst xmlns:p="http://schemas.openxmlformats.org/presentationml/2006/main">
  <p:tag name="AS_UNIQUEID" val="5754"/>
  <p:tag name="KSO_WM_BEAUTIFY_FLAG" val=""/>
</p:tagLst>
</file>

<file path=ppt/tags/tag116.xml><?xml version="1.0" encoding="utf-8"?>
<p:tagLst xmlns:p="http://schemas.openxmlformats.org/presentationml/2006/main">
  <p:tag name="AS_UNIQUEID" val="5755"/>
  <p:tag name="KSO_WM_BEAUTIFY_FLAG" val=""/>
</p:tagLst>
</file>

<file path=ppt/tags/tag117.xml><?xml version="1.0" encoding="utf-8"?>
<p:tagLst xmlns:p="http://schemas.openxmlformats.org/presentationml/2006/main">
  <p:tag name="AS_UNIQUEID" val="5756"/>
  <p:tag name="KSO_WM_BEAUTIFY_FLAG" val=""/>
</p:tagLst>
</file>

<file path=ppt/tags/tag118.xml><?xml version="1.0" encoding="utf-8"?>
<p:tagLst xmlns:p="http://schemas.openxmlformats.org/presentationml/2006/main">
  <p:tag name="AS_UNIQUEID" val="5757"/>
</p:tagLst>
</file>

<file path=ppt/tags/tag119.xml><?xml version="1.0" encoding="utf-8"?>
<p:tagLst xmlns:p="http://schemas.openxmlformats.org/presentationml/2006/main">
  <p:tag name="AS_UNIQUEID" val="5758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212*3864*702*702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2.xml><?xml version="1.0" encoding="utf-8"?>
<p:tagLst xmlns:p="http://schemas.openxmlformats.org/presentationml/2006/main">
  <p:tag name="AS_UNIQUEID" val="5677"/>
</p:tagLst>
</file>

<file path=ppt/tags/tag120.xml><?xml version="1.0" encoding="utf-8"?>
<p:tagLst xmlns:p="http://schemas.openxmlformats.org/presentationml/2006/main">
  <p:tag name="AS_UNIQUEID" val="5759"/>
</p:tagLst>
</file>

<file path=ppt/tags/tag121.xml><?xml version="1.0" encoding="utf-8"?>
<p:tagLst xmlns:p="http://schemas.openxmlformats.org/presentationml/2006/main">
  <p:tag name="AS_UNIQUEID" val="3852"/>
</p:tagLst>
</file>

<file path=ppt/tags/tag122.xml><?xml version="1.0" encoding="utf-8"?>
<p:tagLst xmlns:p="http://schemas.openxmlformats.org/presentationml/2006/main">
  <p:tag name="AS_UNIQUEID" val="3850"/>
</p:tagLst>
</file>

<file path=ppt/tags/tag123.xml><?xml version="1.0" encoding="utf-8"?>
<p:tagLst xmlns:p="http://schemas.openxmlformats.org/presentationml/2006/main">
  <p:tag name="AS_UNIQUEID" val="5760"/>
  <p:tag name="KSO_WM_BEAUTIFY_FLAG" val=""/>
</p:tagLst>
</file>

<file path=ppt/tags/tag124.xml><?xml version="1.0" encoding="utf-8"?>
<p:tagLst xmlns:p="http://schemas.openxmlformats.org/presentationml/2006/main">
  <p:tag name="AS_UNIQUEID" val="5761"/>
</p:tagLst>
</file>

<file path=ppt/tags/tag125.xml><?xml version="1.0" encoding="utf-8"?>
<p:tagLst xmlns:p="http://schemas.openxmlformats.org/presentationml/2006/main">
  <p:tag name="AS_UNIQUEID" val="5762"/>
  <p:tag name="KSO_WM_BEAUTIFY_FLAG" val=""/>
</p:tagLst>
</file>

<file path=ppt/tags/tag126.xml><?xml version="1.0" encoding="utf-8"?>
<p:tagLst xmlns:p="http://schemas.openxmlformats.org/presentationml/2006/main">
  <p:tag name="AS_UNIQUEID" val="5763"/>
  <p:tag name="KSO_WM_BEAUTIFY_FLAG" val=""/>
</p:tagLst>
</file>

<file path=ppt/tags/tag127.xml><?xml version="1.0" encoding="utf-8"?>
<p:tagLst xmlns:p="http://schemas.openxmlformats.org/presentationml/2006/main">
  <p:tag name="AS_UNIQUEID" val="5764"/>
  <p:tag name="KSO_WM_BEAUTIFY_FLAG" val=""/>
</p:tagLst>
</file>

<file path=ppt/tags/tag128.xml><?xml version="1.0" encoding="utf-8"?>
<p:tagLst xmlns:p="http://schemas.openxmlformats.org/presentationml/2006/main">
  <p:tag name="AS_UNIQUEID" val="5765"/>
</p:tagLst>
</file>

<file path=ppt/tags/tag129.xml><?xml version="1.0" encoding="utf-8"?>
<p:tagLst xmlns:p="http://schemas.openxmlformats.org/presentationml/2006/main">
  <p:tag name="AS_UNIQUEID" val="3854"/>
</p:tagLst>
</file>

<file path=ppt/tags/tag13.xml><?xml version="1.0" encoding="utf-8"?>
<p:tagLst xmlns:p="http://schemas.openxmlformats.org/presentationml/2006/main">
  <p:tag name="AS_UNIQUEID" val="1787"/>
  <p:tag name="KSO_WM_BEAUTIFY_FLAG" val=""/>
</p:tagLst>
</file>

<file path=ppt/tags/tag130.xml><?xml version="1.0" encoding="utf-8"?>
<p:tagLst xmlns:p="http://schemas.openxmlformats.org/presentationml/2006/main">
  <p:tag name="AS_UNIQUEID" val="3855"/>
</p:tagLst>
</file>

<file path=ppt/tags/tag131.xml><?xml version="1.0" encoding="utf-8"?>
<p:tagLst xmlns:p="http://schemas.openxmlformats.org/presentationml/2006/main">
  <p:tag name="AS_UNIQUEID" val="3856"/>
</p:tagLst>
</file>

<file path=ppt/tags/tag132.xml><?xml version="1.0" encoding="utf-8"?>
<p:tagLst xmlns:p="http://schemas.openxmlformats.org/presentationml/2006/main">
  <p:tag name="AS_UNIQUEID" val="3857"/>
</p:tagLst>
</file>

<file path=ppt/tags/tag133.xml><?xml version="1.0" encoding="utf-8"?>
<p:tagLst xmlns:p="http://schemas.openxmlformats.org/presentationml/2006/main">
  <p:tag name="AS_UNIQUEID" val="3858"/>
</p:tagLst>
</file>

<file path=ppt/tags/tag134.xml><?xml version="1.0" encoding="utf-8"?>
<p:tagLst xmlns:p="http://schemas.openxmlformats.org/presentationml/2006/main">
  <p:tag name="AS_UNIQUEID" val="3859"/>
</p:tagLst>
</file>

<file path=ppt/tags/tag135.xml><?xml version="1.0" encoding="utf-8"?>
<p:tagLst xmlns:p="http://schemas.openxmlformats.org/presentationml/2006/main">
  <p:tag name="AS_UNIQUEID" val="3860"/>
</p:tagLst>
</file>

<file path=ppt/tags/tag136.xml><?xml version="1.0" encoding="utf-8"?>
<p:tagLst xmlns:p="http://schemas.openxmlformats.org/presentationml/2006/main">
  <p:tag name="AS_UNIQUEID" val="3861"/>
</p:tagLst>
</file>

<file path=ppt/tags/tag137.xml><?xml version="1.0" encoding="utf-8"?>
<p:tagLst xmlns:p="http://schemas.openxmlformats.org/presentationml/2006/main">
  <p:tag name="AS_UNIQUEID" val="3862"/>
</p:tagLst>
</file>

<file path=ppt/tags/tag138.xml><?xml version="1.0" encoding="utf-8"?>
<p:tagLst xmlns:p="http://schemas.openxmlformats.org/presentationml/2006/main">
  <p:tag name="AS_UNIQUEID" val="3863"/>
</p:tagLst>
</file>

<file path=ppt/tags/tag139.xml><?xml version="1.0" encoding="utf-8"?>
<p:tagLst xmlns:p="http://schemas.openxmlformats.org/presentationml/2006/main">
  <p:tag name="AS_UNIQUEID" val="3864"/>
</p:tagLst>
</file>

<file path=ppt/tags/tag14.xml><?xml version="1.0" encoding="utf-8"?>
<p:tagLst xmlns:p="http://schemas.openxmlformats.org/presentationml/2006/main">
  <p:tag name="AS_UNIQUEID" val="1788"/>
  <p:tag name="KSO_WM_BEAUTIFY_FLAG" val=""/>
</p:tagLst>
</file>

<file path=ppt/tags/tag140.xml><?xml version="1.0" encoding="utf-8"?>
<p:tagLst xmlns:p="http://schemas.openxmlformats.org/presentationml/2006/main">
  <p:tag name="AS_UNIQUEID" val="3865"/>
</p:tagLst>
</file>

<file path=ppt/tags/tag141.xml><?xml version="1.0" encoding="utf-8"?>
<p:tagLst xmlns:p="http://schemas.openxmlformats.org/presentationml/2006/main">
  <p:tag name="AS_UNIQUEID" val="3866"/>
</p:tagLst>
</file>

<file path=ppt/tags/tag142.xml><?xml version="1.0" encoding="utf-8"?>
<p:tagLst xmlns:p="http://schemas.openxmlformats.org/presentationml/2006/main">
  <p:tag name="AS_UNIQUEID" val="3867"/>
</p:tagLst>
</file>

<file path=ppt/tags/tag143.xml><?xml version="1.0" encoding="utf-8"?>
<p:tagLst xmlns:p="http://schemas.openxmlformats.org/presentationml/2006/main">
  <p:tag name="AS_UNIQUEID" val="3868"/>
</p:tagLst>
</file>

<file path=ppt/tags/tag144.xml><?xml version="1.0" encoding="utf-8"?>
<p:tagLst xmlns:p="http://schemas.openxmlformats.org/presentationml/2006/main">
  <p:tag name="AS_UNIQUEID" val="3869"/>
</p:tagLst>
</file>

<file path=ppt/tags/tag145.xml><?xml version="1.0" encoding="utf-8"?>
<p:tagLst xmlns:p="http://schemas.openxmlformats.org/presentationml/2006/main">
  <p:tag name="AS_UNIQUEID" val="3870"/>
</p:tagLst>
</file>

<file path=ppt/tags/tag146.xml><?xml version="1.0" encoding="utf-8"?>
<p:tagLst xmlns:p="http://schemas.openxmlformats.org/presentationml/2006/main">
  <p:tag name="AS_UNIQUEID" val="5766"/>
  <p:tag name="KSO_WM_BEAUTIFY_FLAG" val=""/>
</p:tagLst>
</file>

<file path=ppt/tags/tag147.xml><?xml version="1.0" encoding="utf-8"?>
<p:tagLst xmlns:p="http://schemas.openxmlformats.org/presentationml/2006/main">
  <p:tag name="AS_UNIQUEID" val="5767"/>
</p:tagLst>
</file>

<file path=ppt/tags/tag148.xml><?xml version="1.0" encoding="utf-8"?>
<p:tagLst xmlns:p="http://schemas.openxmlformats.org/presentationml/2006/main">
  <p:tag name="AS_UNIQUEID" val="5768"/>
  <p:tag name="KSO_WM_BEAUTIFY_FLAG" val=""/>
</p:tagLst>
</file>

<file path=ppt/tags/tag149.xml><?xml version="1.0" encoding="utf-8"?>
<p:tagLst xmlns:p="http://schemas.openxmlformats.org/presentationml/2006/main">
  <p:tag name="AS_UNIQUEID" val="5769"/>
  <p:tag name="KSO_WM_BEAUTIFY_FLAG" val=""/>
</p:tagLst>
</file>

<file path=ppt/tags/tag15.xml><?xml version="1.0" encoding="utf-8"?>
<p:tagLst xmlns:p="http://schemas.openxmlformats.org/presentationml/2006/main">
  <p:tag name="AS_UNIQUEID" val="5678"/>
</p:tagLst>
</file>

<file path=ppt/tags/tag150.xml><?xml version="1.0" encoding="utf-8"?>
<p:tagLst xmlns:p="http://schemas.openxmlformats.org/presentationml/2006/main">
  <p:tag name="AS_UNIQUEID" val="5770"/>
  <p:tag name="KSO_WM_BEAUTIFY_FLAG" val=""/>
</p:tagLst>
</file>

<file path=ppt/tags/tag151.xml><?xml version="1.0" encoding="utf-8"?>
<p:tagLst xmlns:p="http://schemas.openxmlformats.org/presentationml/2006/main">
  <p:tag name="AS_UNIQUEID" val="5771"/>
</p:tagLst>
</file>

<file path=ppt/tags/tag152.xml><?xml version="1.0" encoding="utf-8"?>
<p:tagLst xmlns:p="http://schemas.openxmlformats.org/presentationml/2006/main">
  <p:tag name="AS_UNIQUEID" val="3872"/>
</p:tagLst>
</file>

<file path=ppt/tags/tag153.xml><?xml version="1.0" encoding="utf-8"?>
<p:tagLst xmlns:p="http://schemas.openxmlformats.org/presentationml/2006/main">
  <p:tag name="AS_UNIQUEID" val="3873"/>
</p:tagLst>
</file>

<file path=ppt/tags/tag154.xml><?xml version="1.0" encoding="utf-8"?>
<p:tagLst xmlns:p="http://schemas.openxmlformats.org/presentationml/2006/main">
  <p:tag name="AS_UNIQUEID" val="3874"/>
</p:tagLst>
</file>

<file path=ppt/tags/tag155.xml><?xml version="1.0" encoding="utf-8"?>
<p:tagLst xmlns:p="http://schemas.openxmlformats.org/presentationml/2006/main">
  <p:tag name="AS_UNIQUEID" val="3875"/>
</p:tagLst>
</file>

<file path=ppt/tags/tag156.xml><?xml version="1.0" encoding="utf-8"?>
<p:tagLst xmlns:p="http://schemas.openxmlformats.org/presentationml/2006/main">
  <p:tag name="AS_UNIQUEID" val="3876"/>
</p:tagLst>
</file>

<file path=ppt/tags/tag157.xml><?xml version="1.0" encoding="utf-8"?>
<p:tagLst xmlns:p="http://schemas.openxmlformats.org/presentationml/2006/main">
  <p:tag name="AS_UNIQUEID" val="3877"/>
</p:tagLst>
</file>

<file path=ppt/tags/tag158.xml><?xml version="1.0" encoding="utf-8"?>
<p:tagLst xmlns:p="http://schemas.openxmlformats.org/presentationml/2006/main">
  <p:tag name="AS_UNIQUEID" val="3878"/>
</p:tagLst>
</file>

<file path=ppt/tags/tag159.xml><?xml version="1.0" encoding="utf-8"?>
<p:tagLst xmlns:p="http://schemas.openxmlformats.org/presentationml/2006/main">
  <p:tag name="AS_UNIQUEID" val="3879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60.xml><?xml version="1.0" encoding="utf-8"?>
<p:tagLst xmlns:p="http://schemas.openxmlformats.org/presentationml/2006/main">
  <p:tag name="AS_UNIQUEID" val="3880"/>
</p:tagLst>
</file>

<file path=ppt/tags/tag161.xml><?xml version="1.0" encoding="utf-8"?>
<p:tagLst xmlns:p="http://schemas.openxmlformats.org/presentationml/2006/main">
  <p:tag name="AS_UNIQUEID" val="3881"/>
</p:tagLst>
</file>

<file path=ppt/tags/tag162.xml><?xml version="1.0" encoding="utf-8"?>
<p:tagLst xmlns:p="http://schemas.openxmlformats.org/presentationml/2006/main">
  <p:tag name="AS_UNIQUEID" val="3882"/>
</p:tagLst>
</file>

<file path=ppt/tags/tag163.xml><?xml version="1.0" encoding="utf-8"?>
<p:tagLst xmlns:p="http://schemas.openxmlformats.org/presentationml/2006/main">
  <p:tag name="AS_UNIQUEID" val="3883"/>
</p:tagLst>
</file>

<file path=ppt/tags/tag164.xml><?xml version="1.0" encoding="utf-8"?>
<p:tagLst xmlns:p="http://schemas.openxmlformats.org/presentationml/2006/main">
  <p:tag name="AS_UNIQUEID" val="3884"/>
</p:tagLst>
</file>

<file path=ppt/tags/tag165.xml><?xml version="1.0" encoding="utf-8"?>
<p:tagLst xmlns:p="http://schemas.openxmlformats.org/presentationml/2006/main">
  <p:tag name="AS_UNIQUEID" val="3885"/>
</p:tagLst>
</file>

<file path=ppt/tags/tag166.xml><?xml version="1.0" encoding="utf-8"?>
<p:tagLst xmlns:p="http://schemas.openxmlformats.org/presentationml/2006/main">
  <p:tag name="AS_UNIQUEID" val="5772"/>
  <p:tag name="KSO_WM_BEAUTIFY_FLAG" val=""/>
</p:tagLst>
</file>

<file path=ppt/tags/tag167.xml><?xml version="1.0" encoding="utf-8"?>
<p:tagLst xmlns:p="http://schemas.openxmlformats.org/presentationml/2006/main">
  <p:tag name="AS_UNIQUEID" val="5773"/>
</p:tagLst>
</file>

<file path=ppt/tags/tag168.xml><?xml version="1.0" encoding="utf-8"?>
<p:tagLst xmlns:p="http://schemas.openxmlformats.org/presentationml/2006/main">
  <p:tag name="AS_UNIQUEID" val="5774"/>
  <p:tag name="KSO_WM_BEAUTIFY_FLAG" val=""/>
</p:tagLst>
</file>

<file path=ppt/tags/tag169.xml><?xml version="1.0" encoding="utf-8"?>
<p:tagLst xmlns:p="http://schemas.openxmlformats.org/presentationml/2006/main">
  <p:tag name="AS_UNIQUEID" val="5775"/>
  <p:tag name="KSO_WM_BEAUTIFY_FLAG" val=""/>
</p:tagLst>
</file>

<file path=ppt/tags/tag17.xml><?xml version="1.0" encoding="utf-8"?>
<p:tagLst xmlns:p="http://schemas.openxmlformats.org/presentationml/2006/main">
  <p:tag name="AS_UNIQUEID" val="5679"/>
</p:tagLst>
</file>

<file path=ppt/tags/tag170.xml><?xml version="1.0" encoding="utf-8"?>
<p:tagLst xmlns:p="http://schemas.openxmlformats.org/presentationml/2006/main">
  <p:tag name="AS_UNIQUEID" val="5776"/>
  <p:tag name="KSO_WM_BEAUTIFY_FLAG" val=""/>
</p:tagLst>
</file>

<file path=ppt/tags/tag171.xml><?xml version="1.0" encoding="utf-8"?>
<p:tagLst xmlns:p="http://schemas.openxmlformats.org/presentationml/2006/main">
  <p:tag name="AS_UNIQUEID" val="5777"/>
</p:tagLst>
</file>

<file path=ppt/tags/tag172.xml><?xml version="1.0" encoding="utf-8"?>
<p:tagLst xmlns:p="http://schemas.openxmlformats.org/presentationml/2006/main">
  <p:tag name="AS_UNIQUEID" val="3887"/>
</p:tagLst>
</file>

<file path=ppt/tags/tag173.xml><?xml version="1.0" encoding="utf-8"?>
<p:tagLst xmlns:p="http://schemas.openxmlformats.org/presentationml/2006/main">
  <p:tag name="AS_UNIQUEID" val="3888"/>
</p:tagLst>
</file>

<file path=ppt/tags/tag174.xml><?xml version="1.0" encoding="utf-8"?>
<p:tagLst xmlns:p="http://schemas.openxmlformats.org/presentationml/2006/main">
  <p:tag name="AS_UNIQUEID" val="3889"/>
</p:tagLst>
</file>

<file path=ppt/tags/tag175.xml><?xml version="1.0" encoding="utf-8"?>
<p:tagLst xmlns:p="http://schemas.openxmlformats.org/presentationml/2006/main">
  <p:tag name="AS_UNIQUEID" val="3890"/>
</p:tagLst>
</file>

<file path=ppt/tags/tag176.xml><?xml version="1.0" encoding="utf-8"?>
<p:tagLst xmlns:p="http://schemas.openxmlformats.org/presentationml/2006/main">
  <p:tag name="AS_UNIQUEID" val="3891"/>
</p:tagLst>
</file>

<file path=ppt/tags/tag177.xml><?xml version="1.0" encoding="utf-8"?>
<p:tagLst xmlns:p="http://schemas.openxmlformats.org/presentationml/2006/main">
  <p:tag name="AS_UNIQUEID" val="3892"/>
</p:tagLst>
</file>

<file path=ppt/tags/tag178.xml><?xml version="1.0" encoding="utf-8"?>
<p:tagLst xmlns:p="http://schemas.openxmlformats.org/presentationml/2006/main">
  <p:tag name="AS_UNIQUEID" val="3893"/>
</p:tagLst>
</file>

<file path=ppt/tags/tag179.xml><?xml version="1.0" encoding="utf-8"?>
<p:tagLst xmlns:p="http://schemas.openxmlformats.org/presentationml/2006/main">
  <p:tag name="AS_UNIQUEID" val="3894"/>
</p:tagLst>
</file>

<file path=ppt/tags/tag18.xml><?xml version="1.0" encoding="utf-8"?>
<p:tagLst xmlns:p="http://schemas.openxmlformats.org/presentationml/2006/main">
  <p:tag name="AS_UNIQUEID" val="5680"/>
</p:tagLst>
</file>

<file path=ppt/tags/tag180.xml><?xml version="1.0" encoding="utf-8"?>
<p:tagLst xmlns:p="http://schemas.openxmlformats.org/presentationml/2006/main">
  <p:tag name="AS_UNIQUEID" val="3895"/>
</p:tagLst>
</file>

<file path=ppt/tags/tag181.xml><?xml version="1.0" encoding="utf-8"?>
<p:tagLst xmlns:p="http://schemas.openxmlformats.org/presentationml/2006/main">
  <p:tag name="AS_UNIQUEID" val="3896"/>
</p:tagLst>
</file>

<file path=ppt/tags/tag182.xml><?xml version="1.0" encoding="utf-8"?>
<p:tagLst xmlns:p="http://schemas.openxmlformats.org/presentationml/2006/main">
  <p:tag name="AS_UNIQUEID" val="3897"/>
</p:tagLst>
</file>

<file path=ppt/tags/tag183.xml><?xml version="1.0" encoding="utf-8"?>
<p:tagLst xmlns:p="http://schemas.openxmlformats.org/presentationml/2006/main">
  <p:tag name="AS_UNIQUEID" val="3898"/>
</p:tagLst>
</file>

<file path=ppt/tags/tag184.xml><?xml version="1.0" encoding="utf-8"?>
<p:tagLst xmlns:p="http://schemas.openxmlformats.org/presentationml/2006/main">
  <p:tag name="AS_UNIQUEID" val="3899"/>
</p:tagLst>
</file>

<file path=ppt/tags/tag185.xml><?xml version="1.0" encoding="utf-8"?>
<p:tagLst xmlns:p="http://schemas.openxmlformats.org/presentationml/2006/main">
  <p:tag name="AS_UNIQUEID" val="3900"/>
</p:tagLst>
</file>

<file path=ppt/tags/tag186.xml><?xml version="1.0" encoding="utf-8"?>
<p:tagLst xmlns:p="http://schemas.openxmlformats.org/presentationml/2006/main">
  <p:tag name="AS_UNIQUEID" val="3901"/>
</p:tagLst>
</file>

<file path=ppt/tags/tag187.xml><?xml version="1.0" encoding="utf-8"?>
<p:tagLst xmlns:p="http://schemas.openxmlformats.org/presentationml/2006/main">
  <p:tag name="AS_UNIQUEID" val="3902"/>
</p:tagLst>
</file>

<file path=ppt/tags/tag188.xml><?xml version="1.0" encoding="utf-8"?>
<p:tagLst xmlns:p="http://schemas.openxmlformats.org/presentationml/2006/main">
  <p:tag name="AS_UNIQUEID" val="3903"/>
</p:tagLst>
</file>

<file path=ppt/tags/tag189.xml><?xml version="1.0" encoding="utf-8"?>
<p:tagLst xmlns:p="http://schemas.openxmlformats.org/presentationml/2006/main">
  <p:tag name="AS_UNIQUEID" val="3904"/>
</p:tagLst>
</file>

<file path=ppt/tags/tag19.xml><?xml version="1.0" encoding="utf-8"?>
<p:tagLst xmlns:p="http://schemas.openxmlformats.org/presentationml/2006/main">
  <p:tag name="AS_UNIQUEID" val="5681"/>
</p:tagLst>
</file>

<file path=ppt/tags/tag190.xml><?xml version="1.0" encoding="utf-8"?>
<p:tagLst xmlns:p="http://schemas.openxmlformats.org/presentationml/2006/main">
  <p:tag name="AS_UNIQUEID" val="3906"/>
</p:tagLst>
</file>

<file path=ppt/tags/tag191.xml><?xml version="1.0" encoding="utf-8"?>
<p:tagLst xmlns:p="http://schemas.openxmlformats.org/presentationml/2006/main">
  <p:tag name="AS_UNIQUEID" val="3907"/>
</p:tagLst>
</file>

<file path=ppt/tags/tag192.xml><?xml version="1.0" encoding="utf-8"?>
<p:tagLst xmlns:p="http://schemas.openxmlformats.org/presentationml/2006/main">
  <p:tag name="AS_UNIQUEID" val="5778"/>
  <p:tag name="KSO_WM_BEAUTIFY_FLAG" val=""/>
</p:tagLst>
</file>

<file path=ppt/tags/tag193.xml><?xml version="1.0" encoding="utf-8"?>
<p:tagLst xmlns:p="http://schemas.openxmlformats.org/presentationml/2006/main">
  <p:tag name="AS_UNIQUEID" val="5779"/>
</p:tagLst>
</file>

<file path=ppt/tags/tag194.xml><?xml version="1.0" encoding="utf-8"?>
<p:tagLst xmlns:p="http://schemas.openxmlformats.org/presentationml/2006/main">
  <p:tag name="AS_UNIQUEID" val="5780"/>
  <p:tag name="KSO_WM_BEAUTIFY_FLAG" val=""/>
</p:tagLst>
</file>

<file path=ppt/tags/tag195.xml><?xml version="1.0" encoding="utf-8"?>
<p:tagLst xmlns:p="http://schemas.openxmlformats.org/presentationml/2006/main">
  <p:tag name="AS_UNIQUEID" val="5781"/>
  <p:tag name="KSO_WM_BEAUTIFY_FLAG" val=""/>
</p:tagLst>
</file>

<file path=ppt/tags/tag196.xml><?xml version="1.0" encoding="utf-8"?>
<p:tagLst xmlns:p="http://schemas.openxmlformats.org/presentationml/2006/main">
  <p:tag name="AS_UNIQUEID" val="5782"/>
  <p:tag name="KSO_WM_BEAUTIFY_FLAG" val=""/>
</p:tagLst>
</file>

<file path=ppt/tags/tag197.xml><?xml version="1.0" encoding="utf-8"?>
<p:tagLst xmlns:p="http://schemas.openxmlformats.org/presentationml/2006/main">
  <p:tag name="AS_UNIQUEID" val="5783"/>
</p:tagLst>
</file>

<file path=ppt/tags/tag198.xml><?xml version="1.0" encoding="utf-8"?>
<p:tagLst xmlns:p="http://schemas.openxmlformats.org/presentationml/2006/main">
  <p:tag name="AS_UNIQUEID" val="5784"/>
</p:tagLst>
</file>

<file path=ppt/tags/tag199.xml><?xml version="1.0" encoding="utf-8"?>
<p:tagLst xmlns:p="http://schemas.openxmlformats.org/presentationml/2006/main">
  <p:tag name="AS_UNIQUEID" val="3909"/>
</p:tagLst>
</file>

<file path=ppt/tags/tag2.xml><?xml version="1.0" encoding="utf-8"?>
<p:tagLst xmlns:p="http://schemas.openxmlformats.org/presentationml/2006/main">
  <p:tag name="AS_UNIQUEID" val="5667"/>
</p:tagLst>
</file>

<file path=ppt/tags/tag20.xml><?xml version="1.0" encoding="utf-8"?>
<p:tagLst xmlns:p="http://schemas.openxmlformats.org/presentationml/2006/main">
  <p:tag name="AS_UNIQUEID" val="5682"/>
</p:tagLst>
</file>

<file path=ppt/tags/tag200.xml><?xml version="1.0" encoding="utf-8"?>
<p:tagLst xmlns:p="http://schemas.openxmlformats.org/presentationml/2006/main">
  <p:tag name="AS_UNIQUEID" val="3910"/>
</p:tagLst>
</file>

<file path=ppt/tags/tag201.xml><?xml version="1.0" encoding="utf-8"?>
<p:tagLst xmlns:p="http://schemas.openxmlformats.org/presentationml/2006/main">
  <p:tag name="AS_UNIQUEID" val="3911"/>
</p:tagLst>
</file>

<file path=ppt/tags/tag202.xml><?xml version="1.0" encoding="utf-8"?>
<p:tagLst xmlns:p="http://schemas.openxmlformats.org/presentationml/2006/main">
  <p:tag name="AS_UNIQUEID" val="3912"/>
</p:tagLst>
</file>

<file path=ppt/tags/tag203.xml><?xml version="1.0" encoding="utf-8"?>
<p:tagLst xmlns:p="http://schemas.openxmlformats.org/presentationml/2006/main">
  <p:tag name="AS_UNIQUEID" val="3913"/>
</p:tagLst>
</file>

<file path=ppt/tags/tag204.xml><?xml version="1.0" encoding="utf-8"?>
<p:tagLst xmlns:p="http://schemas.openxmlformats.org/presentationml/2006/main">
  <p:tag name="AS_UNIQUEID" val="3914"/>
</p:tagLst>
</file>

<file path=ppt/tags/tag205.xml><?xml version="1.0" encoding="utf-8"?>
<p:tagLst xmlns:p="http://schemas.openxmlformats.org/presentationml/2006/main">
  <p:tag name="AS_UNIQUEID" val="3915"/>
</p:tagLst>
</file>

<file path=ppt/tags/tag206.xml><?xml version="1.0" encoding="utf-8"?>
<p:tagLst xmlns:p="http://schemas.openxmlformats.org/presentationml/2006/main">
  <p:tag name="AS_UNIQUEID" val="3916"/>
</p:tagLst>
</file>

<file path=ppt/tags/tag207.xml><?xml version="1.0" encoding="utf-8"?>
<p:tagLst xmlns:p="http://schemas.openxmlformats.org/presentationml/2006/main">
  <p:tag name="AS_UNIQUEID" val="3917"/>
</p:tagLst>
</file>

<file path=ppt/tags/tag208.xml><?xml version="1.0" encoding="utf-8"?>
<p:tagLst xmlns:p="http://schemas.openxmlformats.org/presentationml/2006/main">
  <p:tag name="AS_UNIQUEID" val="3918"/>
</p:tagLst>
</file>

<file path=ppt/tags/tag209.xml><?xml version="1.0" encoding="utf-8"?>
<p:tagLst xmlns:p="http://schemas.openxmlformats.org/presentationml/2006/main">
  <p:tag name="AS_UNIQUEID" val="5785"/>
  <p:tag name="KSO_WM_BEAUTIFY_FLAG" val=""/>
</p:tagLst>
</file>

<file path=ppt/tags/tag21.xml><?xml version="1.0" encoding="utf-8"?>
<p:tagLst xmlns:p="http://schemas.openxmlformats.org/presentationml/2006/main">
  <p:tag name="AS_UNIQUEID" val="5683"/>
</p:tagLst>
</file>

<file path=ppt/tags/tag210.xml><?xml version="1.0" encoding="utf-8"?>
<p:tagLst xmlns:p="http://schemas.openxmlformats.org/presentationml/2006/main">
  <p:tag name="AS_UNIQUEID" val="5786"/>
</p:tagLst>
</file>

<file path=ppt/tags/tag211.xml><?xml version="1.0" encoding="utf-8"?>
<p:tagLst xmlns:p="http://schemas.openxmlformats.org/presentationml/2006/main">
  <p:tag name="AS_UNIQUEID" val="5787"/>
  <p:tag name="KSO_WM_BEAUTIFY_FLAG" val=""/>
</p:tagLst>
</file>

<file path=ppt/tags/tag212.xml><?xml version="1.0" encoding="utf-8"?>
<p:tagLst xmlns:p="http://schemas.openxmlformats.org/presentationml/2006/main">
  <p:tag name="AS_UNIQUEID" val="5788"/>
  <p:tag name="KSO_WM_BEAUTIFY_FLAG" val=""/>
</p:tagLst>
</file>

<file path=ppt/tags/tag213.xml><?xml version="1.0" encoding="utf-8"?>
<p:tagLst xmlns:p="http://schemas.openxmlformats.org/presentationml/2006/main">
  <p:tag name="AS_UNIQUEID" val="5789"/>
  <p:tag name="KSO_WM_BEAUTIFY_FLAG" val=""/>
</p:tagLst>
</file>

<file path=ppt/tags/tag214.xml><?xml version="1.0" encoding="utf-8"?>
<p:tagLst xmlns:p="http://schemas.openxmlformats.org/presentationml/2006/main">
  <p:tag name="AS_UNIQUEID" val="5790"/>
</p:tagLst>
</file>

<file path=ppt/tags/tag215.xml><?xml version="1.0" encoding="utf-8"?>
<p:tagLst xmlns:p="http://schemas.openxmlformats.org/presentationml/2006/main">
  <p:tag name="AS_UNIQUEID" val="5791"/>
</p:tagLst>
</file>

<file path=ppt/tags/tag216.xml><?xml version="1.0" encoding="utf-8"?>
<p:tagLst xmlns:p="http://schemas.openxmlformats.org/presentationml/2006/main">
  <p:tag name="AS_UNIQUEID" val="3920"/>
</p:tagLst>
</file>

<file path=ppt/tags/tag217.xml><?xml version="1.0" encoding="utf-8"?>
<p:tagLst xmlns:p="http://schemas.openxmlformats.org/presentationml/2006/main">
  <p:tag name="AS_UNIQUEID" val="3921"/>
</p:tagLst>
</file>

<file path=ppt/tags/tag218.xml><?xml version="1.0" encoding="utf-8"?>
<p:tagLst xmlns:p="http://schemas.openxmlformats.org/presentationml/2006/main">
  <p:tag name="AS_UNIQUEID" val="3922"/>
</p:tagLst>
</file>

<file path=ppt/tags/tag219.xml><?xml version="1.0" encoding="utf-8"?>
<p:tagLst xmlns:p="http://schemas.openxmlformats.org/presentationml/2006/main">
  <p:tag name="AS_UNIQUEID" val="3923"/>
</p:tagLst>
</file>

<file path=ppt/tags/tag22.xml><?xml version="1.0" encoding="utf-8"?>
<p:tagLst xmlns:p="http://schemas.openxmlformats.org/presentationml/2006/main">
  <p:tag name="AS_UNIQUEID" val="5684"/>
</p:tagLst>
</file>

<file path=ppt/tags/tag220.xml><?xml version="1.0" encoding="utf-8"?>
<p:tagLst xmlns:p="http://schemas.openxmlformats.org/presentationml/2006/main">
  <p:tag name="AS_UNIQUEID" val="3924"/>
</p:tagLst>
</file>

<file path=ppt/tags/tag221.xml><?xml version="1.0" encoding="utf-8"?>
<p:tagLst xmlns:p="http://schemas.openxmlformats.org/presentationml/2006/main">
  <p:tag name="AS_UNIQUEID" val="3925"/>
</p:tagLst>
</file>

<file path=ppt/tags/tag222.xml><?xml version="1.0" encoding="utf-8"?>
<p:tagLst xmlns:p="http://schemas.openxmlformats.org/presentationml/2006/main">
  <p:tag name="AS_UNIQUEID" val="3926"/>
</p:tagLst>
</file>

<file path=ppt/tags/tag223.xml><?xml version="1.0" encoding="utf-8"?>
<p:tagLst xmlns:p="http://schemas.openxmlformats.org/presentationml/2006/main">
  <p:tag name="AS_UNIQUEID" val="3927"/>
</p:tagLst>
</file>

<file path=ppt/tags/tag224.xml><?xml version="1.0" encoding="utf-8"?>
<p:tagLst xmlns:p="http://schemas.openxmlformats.org/presentationml/2006/main">
  <p:tag name="AS_UNIQUEID" val="3928"/>
</p:tagLst>
</file>

<file path=ppt/tags/tag225.xml><?xml version="1.0" encoding="utf-8"?>
<p:tagLst xmlns:p="http://schemas.openxmlformats.org/presentationml/2006/main">
  <p:tag name="AS_UNIQUEID" val="3929"/>
</p:tagLst>
</file>

<file path=ppt/tags/tag226.xml><?xml version="1.0" encoding="utf-8"?>
<p:tagLst xmlns:p="http://schemas.openxmlformats.org/presentationml/2006/main">
  <p:tag name="AS_UNIQUEID" val="3930"/>
</p:tagLst>
</file>

<file path=ppt/tags/tag227.xml><?xml version="1.0" encoding="utf-8"?>
<p:tagLst xmlns:p="http://schemas.openxmlformats.org/presentationml/2006/main">
  <p:tag name="AS_UNIQUEID" val="3931"/>
</p:tagLst>
</file>

<file path=ppt/tags/tag228.xml><?xml version="1.0" encoding="utf-8"?>
<p:tagLst xmlns:p="http://schemas.openxmlformats.org/presentationml/2006/main">
  <p:tag name="AS_UNIQUEID" val="3965"/>
  <p:tag name="KSO_WM_BEAUTIFY_FLAG" val=""/>
</p:tagLst>
</file>

<file path=ppt/tags/tag229.xml><?xml version="1.0" encoding="utf-8"?>
<p:tagLst xmlns:p="http://schemas.openxmlformats.org/presentationml/2006/main">
  <p:tag name="AS_UNIQUEID" val="3965"/>
  <p:tag name="KSO_WM_BEAUTIFY_FLAG" val=""/>
</p:tagLst>
</file>

<file path=ppt/tags/tag23.xml><?xml version="1.0" encoding="utf-8"?>
<p:tagLst xmlns:p="http://schemas.openxmlformats.org/presentationml/2006/main">
  <p:tag name="AS_UNIQUEID" val="5685"/>
</p:tagLst>
</file>

<file path=ppt/tags/tag230.xml><?xml version="1.0" encoding="utf-8"?>
<p:tagLst xmlns:p="http://schemas.openxmlformats.org/presentationml/2006/main">
  <p:tag name="AS_UNIQUEID" val="5792"/>
  <p:tag name="KSO_WM_BEAUTIFY_FLAG" val=""/>
</p:tagLst>
</file>

<file path=ppt/tags/tag231.xml><?xml version="1.0" encoding="utf-8"?>
<p:tagLst xmlns:p="http://schemas.openxmlformats.org/presentationml/2006/main">
  <p:tag name="AS_UNIQUEID" val="5793"/>
</p:tagLst>
</file>

<file path=ppt/tags/tag232.xml><?xml version="1.0" encoding="utf-8"?>
<p:tagLst xmlns:p="http://schemas.openxmlformats.org/presentationml/2006/main">
  <p:tag name="AS_UNIQUEID" val="5794"/>
  <p:tag name="KSO_WM_BEAUTIFY_FLAG" val=""/>
</p:tagLst>
</file>

<file path=ppt/tags/tag233.xml><?xml version="1.0" encoding="utf-8"?>
<p:tagLst xmlns:p="http://schemas.openxmlformats.org/presentationml/2006/main">
  <p:tag name="AS_UNIQUEID" val="5795"/>
  <p:tag name="KSO_WM_BEAUTIFY_FLAG" val=""/>
</p:tagLst>
</file>

<file path=ppt/tags/tag234.xml><?xml version="1.0" encoding="utf-8"?>
<p:tagLst xmlns:p="http://schemas.openxmlformats.org/presentationml/2006/main">
  <p:tag name="AS_UNIQUEID" val="5796"/>
  <p:tag name="KSO_WM_BEAUTIFY_FLAG" val=""/>
</p:tagLst>
</file>

<file path=ppt/tags/tag235.xml><?xml version="1.0" encoding="utf-8"?>
<p:tagLst xmlns:p="http://schemas.openxmlformats.org/presentationml/2006/main">
  <p:tag name="AS_UNIQUEID" val="5797"/>
  <p:tag name="KSO_WM_BEAUTIFY_FLAG" val=""/>
</p:tagLst>
</file>

<file path=ppt/tags/tag236.xml><?xml version="1.0" encoding="utf-8"?>
<p:tagLst xmlns:p="http://schemas.openxmlformats.org/presentationml/2006/main">
  <p:tag name="AS_UNIQUEID" val="3965"/>
  <p:tag name="KSO_WM_BEAUTIFY_FLAG" val=""/>
</p:tagLst>
</file>

<file path=ppt/tags/tag237.xml><?xml version="1.0" encoding="utf-8"?>
<p:tagLst xmlns:p="http://schemas.openxmlformats.org/presentationml/2006/main">
  <p:tag name="AS_UNIQUEID" val="5798"/>
</p:tagLst>
</file>

<file path=ppt/tags/tag238.xml><?xml version="1.0" encoding="utf-8"?>
<p:tagLst xmlns:p="http://schemas.openxmlformats.org/presentationml/2006/main">
  <p:tag name="AS_UNIQUEID" val="5799"/>
  <p:tag name="KSO_WM_BEAUTIFY_FLAG" val=""/>
</p:tagLst>
</file>

<file path=ppt/tags/tag239.xml><?xml version="1.0" encoding="utf-8"?>
<p:tagLst xmlns:p="http://schemas.openxmlformats.org/presentationml/2006/main">
  <p:tag name="AS_UNIQUEID" val="5800"/>
</p:tagLst>
</file>

<file path=ppt/tags/tag24.xml><?xml version="1.0" encoding="utf-8"?>
<p:tagLst xmlns:p="http://schemas.openxmlformats.org/presentationml/2006/main">
  <p:tag name="AS_UNIQUEID" val="5686"/>
</p:tagLst>
</file>

<file path=ppt/tags/tag240.xml><?xml version="1.0" encoding="utf-8"?>
<p:tagLst xmlns:p="http://schemas.openxmlformats.org/presentationml/2006/main">
  <p:tag name="AS_UNIQUEID" val="5801"/>
  <p:tag name="KSO_WM_BEAUTIFY_FLAG" val=""/>
</p:tagLst>
</file>

<file path=ppt/tags/tag241.xml><?xml version="1.0" encoding="utf-8"?>
<p:tagLst xmlns:p="http://schemas.openxmlformats.org/presentationml/2006/main">
  <p:tag name="AS_UNIQUEID" val="5802"/>
  <p:tag name="KSO_WM_BEAUTIFY_FLAG" val=""/>
</p:tagLst>
</file>

<file path=ppt/tags/tag242.xml><?xml version="1.0" encoding="utf-8"?>
<p:tagLst xmlns:p="http://schemas.openxmlformats.org/presentationml/2006/main">
  <p:tag name="AS_UNIQUEID" val="5803"/>
  <p:tag name="KSO_WM_BEAUTIFY_FLAG" val=""/>
</p:tagLst>
</file>

<file path=ppt/tags/tag243.xml><?xml version="1.0" encoding="utf-8"?>
<p:tagLst xmlns:p="http://schemas.openxmlformats.org/presentationml/2006/main">
  <p:tag name="AS_UNIQUEID" val="3933"/>
  <p:tag name="KSO_WM_BEAUTIFY_FLAG" val=""/>
  <p:tag name="KSO_WM_UNIT_SHADOW_SCHEMECOLOR_INDEX" val="16"/>
  <p:tag name="KSO_WM_UNIT_SHADOW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244.xml><?xml version="1.0" encoding="utf-8"?>
<p:tagLst xmlns:p="http://schemas.openxmlformats.org/presentationml/2006/main">
  <p:tag name="AS_UNIQUEID" val="3934"/>
  <p:tag name="KSO_WM_BEAUTIFY_FLAG" val=""/>
</p:tagLst>
</file>

<file path=ppt/tags/tag245.xml><?xml version="1.0" encoding="utf-8"?>
<p:tagLst xmlns:p="http://schemas.openxmlformats.org/presentationml/2006/main">
  <p:tag name="AS_UNIQUEID" val="3935"/>
  <p:tag name="KSO_WM_BEAUTIFY_FLAG" val=""/>
</p:tagLst>
</file>

<file path=ppt/tags/tag246.xml><?xml version="1.0" encoding="utf-8"?>
<p:tagLst xmlns:p="http://schemas.openxmlformats.org/presentationml/2006/main">
  <p:tag name="AS_UNIQUEID" val="3937"/>
  <p:tag name="KSO_WM_BEAUTIFY_FLAG" val=""/>
</p:tagLst>
</file>

<file path=ppt/tags/tag247.xml><?xml version="1.0" encoding="utf-8"?>
<p:tagLst xmlns:p="http://schemas.openxmlformats.org/presentationml/2006/main">
  <p:tag name="AS_UNIQUEID" val="3943"/>
  <p:tag name="KSO_WM_BEAUTIFY_FLAG" val=""/>
</p:tagLst>
</file>

<file path=ppt/tags/tag248.xml><?xml version="1.0" encoding="utf-8"?>
<p:tagLst xmlns:p="http://schemas.openxmlformats.org/presentationml/2006/main">
  <p:tag name="AS_UNIQUEID" val="3944"/>
  <p:tag name="KSO_WM_BEAUTIFY_FLAG" val=""/>
</p:tagLst>
</file>

<file path=ppt/tags/tag249.xml><?xml version="1.0" encoding="utf-8"?>
<p:tagLst xmlns:p="http://schemas.openxmlformats.org/presentationml/2006/main">
  <p:tag name="AS_UNIQUEID" val="3945"/>
  <p:tag name="KSO_WM_BEAUTIFY_FLAG" val=""/>
</p:tagLst>
</file>

<file path=ppt/tags/tag25.xml><?xml version="1.0" encoding="utf-8"?>
<p:tagLst xmlns:p="http://schemas.openxmlformats.org/presentationml/2006/main">
  <p:tag name="AS_UNIQUEID" val="5687"/>
</p:tagLst>
</file>

<file path=ppt/tags/tag250.xml><?xml version="1.0" encoding="utf-8"?>
<p:tagLst xmlns:p="http://schemas.openxmlformats.org/presentationml/2006/main">
  <p:tag name="AS_UNIQUEID" val="5353"/>
  <p:tag name="KSO_WM_BEAUTIFY_FLAG" val=""/>
</p:tagLst>
</file>

<file path=ppt/tags/tag251.xml><?xml version="1.0" encoding="utf-8"?>
<p:tagLst xmlns:p="http://schemas.openxmlformats.org/presentationml/2006/main">
  <p:tag name="AS_UNIQUEID" val="5355"/>
  <p:tag name="KSO_WM_BEAUTIFY_FLAG" val=""/>
</p:tagLst>
</file>

<file path=ppt/tags/tag252.xml><?xml version="1.0" encoding="utf-8"?>
<p:tagLst xmlns:p="http://schemas.openxmlformats.org/presentationml/2006/main">
  <p:tag name="AS_UNIQUEID" val="5357"/>
  <p:tag name="KSO_WM_BEAUTIFY_FLAG" val=""/>
</p:tagLst>
</file>

<file path=ppt/tags/tag253.xml><?xml version="1.0" encoding="utf-8"?>
<p:tagLst xmlns:p="http://schemas.openxmlformats.org/presentationml/2006/main">
  <p:tag name="AS_UNIQUEID" val="5804"/>
  <p:tag name="KSO_WM_BEAUTIFY_FLAG" val=""/>
</p:tagLst>
</file>

<file path=ppt/tags/tag254.xml><?xml version="1.0" encoding="utf-8"?>
<p:tagLst xmlns:p="http://schemas.openxmlformats.org/presentationml/2006/main">
  <p:tag name="AS_UNIQUEID" val="5805"/>
</p:tagLst>
</file>

<file path=ppt/tags/tag255.xml><?xml version="1.0" encoding="utf-8"?>
<p:tagLst xmlns:p="http://schemas.openxmlformats.org/presentationml/2006/main">
  <p:tag name="AS_UNIQUEID" val="5806"/>
  <p:tag name="KSO_WM_BEAUTIFY_FLAG" val=""/>
</p:tagLst>
</file>

<file path=ppt/tags/tag256.xml><?xml version="1.0" encoding="utf-8"?>
<p:tagLst xmlns:p="http://schemas.openxmlformats.org/presentationml/2006/main">
  <p:tag name="AS_UNIQUEID" val="5807"/>
</p:tagLst>
</file>

<file path=ppt/tags/tag257.xml><?xml version="1.0" encoding="utf-8"?>
<p:tagLst xmlns:p="http://schemas.openxmlformats.org/presentationml/2006/main">
  <p:tag name="AS_UNIQUEID" val="5808"/>
  <p:tag name="KSO_WM_BEAUTIFY_FLAG" val=""/>
</p:tagLst>
</file>

<file path=ppt/tags/tag258.xml><?xml version="1.0" encoding="utf-8"?>
<p:tagLst xmlns:p="http://schemas.openxmlformats.org/presentationml/2006/main">
  <p:tag name="AS_UNIQUEID" val="5809"/>
  <p:tag name="KSO_WM_BEAUTIFY_FLAG" val=""/>
</p:tagLst>
</file>

<file path=ppt/tags/tag259.xml><?xml version="1.0" encoding="utf-8"?>
<p:tagLst xmlns:p="http://schemas.openxmlformats.org/presentationml/2006/main">
  <p:tag name="AS_UNIQUEID" val="5810"/>
  <p:tag name="KSO_WM_BEAUTIFY_FLAG" val=""/>
</p:tagLst>
</file>

<file path=ppt/tags/tag26.xml><?xml version="1.0" encoding="utf-8"?>
<p:tagLst xmlns:p="http://schemas.openxmlformats.org/presentationml/2006/main">
  <p:tag name="AS_UNIQUEID" val="5688"/>
</p:tagLst>
</file>

<file path=ppt/tags/tag260.xml><?xml version="1.0" encoding="utf-8"?>
<p:tagLst xmlns:p="http://schemas.openxmlformats.org/presentationml/2006/main">
  <p:tag name="AS_UNIQUEID" val="5811"/>
</p:tagLst>
</file>

<file path=ppt/tags/tag261.xml><?xml version="1.0" encoding="utf-8"?>
<p:tagLst xmlns:p="http://schemas.openxmlformats.org/presentationml/2006/main">
  <p:tag name="AS_UNIQUEID" val="1166"/>
</p:tagLst>
</file>

<file path=ppt/tags/tag262.xml><?xml version="1.0" encoding="utf-8"?>
<p:tagLst xmlns:p="http://schemas.openxmlformats.org/presentationml/2006/main">
  <p:tag name="AS_UNIQUEID" val="1169"/>
</p:tagLst>
</file>

<file path=ppt/tags/tag263.xml><?xml version="1.0" encoding="utf-8"?>
<p:tagLst xmlns:p="http://schemas.openxmlformats.org/presentationml/2006/main">
  <p:tag name="AS_UNIQUEID" val="1172"/>
</p:tagLst>
</file>

<file path=ppt/tags/tag264.xml><?xml version="1.0" encoding="utf-8"?>
<p:tagLst xmlns:p="http://schemas.openxmlformats.org/presentationml/2006/main">
  <p:tag name="AS_UNIQUEID" val="3938"/>
</p:tagLst>
</file>

<file path=ppt/tags/tag265.xml><?xml version="1.0" encoding="utf-8"?>
<p:tagLst xmlns:p="http://schemas.openxmlformats.org/presentationml/2006/main">
  <p:tag name="AS_UNIQUEID" val="3939"/>
  <p:tag name="KSO_WM_UNIT_LINE_FILL_TYPE" val="2"/>
  <p:tag name="KSO_WM_UNIT_LINE_FORE_SCHEMECOLOR_INDEX" val="13"/>
  <p:tag name="KSO_WM_UNIT_LINE_FORE_SCHEMECOLOR_INDEX_BRIGHTNESS" val="0"/>
</p:tagLst>
</file>

<file path=ppt/tags/tag266.xml><?xml version="1.0" encoding="utf-8"?>
<p:tagLst xmlns:p="http://schemas.openxmlformats.org/presentationml/2006/main">
  <p:tag name="AS_UNIQUEID" val="3940"/>
</p:tagLst>
</file>

<file path=ppt/tags/tag267.xml><?xml version="1.0" encoding="utf-8"?>
<p:tagLst xmlns:p="http://schemas.openxmlformats.org/presentationml/2006/main">
  <p:tag name="AS_UNIQUEID" val="3941"/>
  <p:tag name="KSO_WM_UNIT_LINE_FILL_TYPE" val="2"/>
  <p:tag name="KSO_WM_UNIT_LINE_FORE_SCHEMECOLOR_INDEX" val="13"/>
  <p:tag name="KSO_WM_UNIT_LINE_FORE_SCHEMECOLOR_INDEX_BRIGHTNESS" val="0"/>
</p:tagLst>
</file>

<file path=ppt/tags/tag268.xml><?xml version="1.0" encoding="utf-8"?>
<p:tagLst xmlns:p="http://schemas.openxmlformats.org/presentationml/2006/main">
  <p:tag name="AS_UNIQUEID" val="3942"/>
</p:tagLst>
</file>

<file path=ppt/tags/tag269.xml><?xml version="1.0" encoding="utf-8"?>
<p:tagLst xmlns:p="http://schemas.openxmlformats.org/presentationml/2006/main">
  <p:tag name="AS_UNIQUEID" val="3946"/>
  <p:tag name="KSO_WM_UNIT_TEXT_FILL_FORE_SCHEMECOLOR_INDEX" val="13"/>
  <p:tag name="KSO_WM_UNIT_TEXT_FILL_FORE_SCHEMECOLOR_INDEX_BRIGHTNESS" val="0"/>
  <p:tag name="KSO_WM_UNIT_TEXT_FILL_TYPE" val="1"/>
</p:tagLst>
</file>

<file path=ppt/tags/tag27.xml><?xml version="1.0" encoding="utf-8"?>
<p:tagLst xmlns:p="http://schemas.openxmlformats.org/presentationml/2006/main">
  <p:tag name="AS_UNIQUEID" val="5689"/>
</p:tagLst>
</file>

<file path=ppt/tags/tag270.xml><?xml version="1.0" encoding="utf-8"?>
<p:tagLst xmlns:p="http://schemas.openxmlformats.org/presentationml/2006/main">
  <p:tag name="AS_UNIQUEID" val="3947"/>
  <p:tag name="KSO_WM_UNIT_TEXT_FILL_FORE_SCHEMECOLOR_INDEX" val="13"/>
  <p:tag name="KSO_WM_UNIT_TEXT_FILL_FORE_SCHEMECOLOR_INDEX_BRIGHTNESS" val="0"/>
  <p:tag name="KSO_WM_UNIT_TEXT_FILL_TYPE" val="1"/>
</p:tagLst>
</file>

<file path=ppt/tags/tag271.xml><?xml version="1.0" encoding="utf-8"?>
<p:tagLst xmlns:p="http://schemas.openxmlformats.org/presentationml/2006/main">
  <p:tag name="AS_UNIQUEID" val="3948"/>
  <p:tag name="KSO_WM_UNIT_TEXT_FILL_FORE_SCHEMECOLOR_INDEX" val="13"/>
  <p:tag name="KSO_WM_UNIT_TEXT_FILL_FORE_SCHEMECOLOR_INDEX_BRIGHTNESS" val="0"/>
  <p:tag name="KSO_WM_UNIT_TEXT_FILL_TYPE" val="1"/>
</p:tagLst>
</file>

<file path=ppt/tags/tag272.xml><?xml version="1.0" encoding="utf-8"?>
<p:tagLst xmlns:p="http://schemas.openxmlformats.org/presentationml/2006/main">
  <p:tag name="AS_UNIQUEID" val="1181"/>
</p:tagLst>
</file>

<file path=ppt/tags/tag273.xml><?xml version="1.0" encoding="utf-8"?>
<p:tagLst xmlns:p="http://schemas.openxmlformats.org/presentationml/2006/main">
  <p:tag name="AS_UNIQUEID" val="1183"/>
</p:tagLst>
</file>

<file path=ppt/tags/tag274.xml><?xml version="1.0" encoding="utf-8"?>
<p:tagLst xmlns:p="http://schemas.openxmlformats.org/presentationml/2006/main">
  <p:tag name="AS_UNIQUEID" val="5384"/>
</p:tagLst>
</file>

<file path=ppt/tags/tag275.xml><?xml version="1.0" encoding="utf-8"?>
<p:tagLst xmlns:p="http://schemas.openxmlformats.org/presentationml/2006/main">
  <p:tag name="AS_UNIQUEID" val="3963"/>
</p:tagLst>
</file>

<file path=ppt/tags/tag276.xml><?xml version="1.0" encoding="utf-8"?>
<p:tagLst xmlns:p="http://schemas.openxmlformats.org/presentationml/2006/main">
  <p:tag name="AS_UNIQUEID" val="5812"/>
</p:tagLst>
</file>

<file path=ppt/tags/tag277.xml><?xml version="1.0" encoding="utf-8"?>
<p:tagLst xmlns:p="http://schemas.openxmlformats.org/presentationml/2006/main">
  <p:tag name="AS_UNIQUEID" val="5813"/>
</p:tagLst>
</file>

<file path=ppt/tags/tag278.xml><?xml version="1.0" encoding="utf-8"?>
<p:tagLst xmlns:p="http://schemas.openxmlformats.org/presentationml/2006/main">
  <p:tag name="AS_UNIQUEID" val="1192"/>
  <p:tag name="KSO_WM_BEAUTIFY_FLAG" val=""/>
</p:tagLst>
</file>

<file path=ppt/tags/tag279.xml><?xml version="1.0" encoding="utf-8"?>
<p:tagLst xmlns:p="http://schemas.openxmlformats.org/presentationml/2006/main">
  <p:tag name="AS_UNIQUEID" val="1193"/>
  <p:tag name="KSO_WM_BEAUTIFY_FLAG" val=""/>
</p:tagLst>
</file>

<file path=ppt/tags/tag28.xml><?xml version="1.0" encoding="utf-8"?>
<p:tagLst xmlns:p="http://schemas.openxmlformats.org/presentationml/2006/main">
  <p:tag name="AS_UNIQUEID" val="5690"/>
  <p:tag name="KSO_WM_BEAUTIFY_FLAG" val=""/>
</p:tagLst>
</file>

<file path=ppt/tags/tag280.xml><?xml version="1.0" encoding="utf-8"?>
<p:tagLst xmlns:p="http://schemas.openxmlformats.org/presentationml/2006/main">
  <p:tag name="AS_UNIQUEID" val="1194"/>
  <p:tag name="KSO_WM_BEAUTIFY_FLAG" val=""/>
</p:tagLst>
</file>

<file path=ppt/tags/tag281.xml><?xml version="1.0" encoding="utf-8"?>
<p:tagLst xmlns:p="http://schemas.openxmlformats.org/presentationml/2006/main">
  <p:tag name="AS_UNIQUEID" val="1195"/>
  <p:tag name="KSO_WM_BEAUTIFY_FLAG" val=""/>
</p:tagLst>
</file>

<file path=ppt/tags/tag282.xml><?xml version="1.0" encoding="utf-8"?>
<p:tagLst xmlns:p="http://schemas.openxmlformats.org/presentationml/2006/main">
  <p:tag name="AS_UNIQUEID" val="1196"/>
  <p:tag name="KSO_WM_BEAUTIFY_FLAG" val=""/>
</p:tagLst>
</file>

<file path=ppt/tags/tag283.xml><?xml version="1.0" encoding="utf-8"?>
<p:tagLst xmlns:p="http://schemas.openxmlformats.org/presentationml/2006/main">
  <p:tag name="AS_UNIQUEID" val="1197"/>
  <p:tag name="KSO_WM_BEAUTIFY_FLAG" val=""/>
</p:tagLst>
</file>

<file path=ppt/tags/tag284.xml><?xml version="1.0" encoding="utf-8"?>
<p:tagLst xmlns:p="http://schemas.openxmlformats.org/presentationml/2006/main">
  <p:tag name="AS_UNIQUEID" val="1198"/>
  <p:tag name="KSO_WM_BEAUTIFY_FLAG" val=""/>
</p:tagLst>
</file>

<file path=ppt/tags/tag285.xml><?xml version="1.0" encoding="utf-8"?>
<p:tagLst xmlns:p="http://schemas.openxmlformats.org/presentationml/2006/main">
  <p:tag name="AS_UNIQUEID" val="1199"/>
  <p:tag name="KSO_WM_BEAUTIFY_FLAG" val=""/>
</p:tagLst>
</file>

<file path=ppt/tags/tag286.xml><?xml version="1.0" encoding="utf-8"?>
<p:tagLst xmlns:p="http://schemas.openxmlformats.org/presentationml/2006/main">
  <p:tag name="AS_UNIQUEID" val="5814"/>
  <p:tag name="KSO_WM_BEAUTIFY_FLAG" val=""/>
</p:tagLst>
</file>

<file path=ppt/tags/tag287.xml><?xml version="1.0" encoding="utf-8"?>
<p:tagLst xmlns:p="http://schemas.openxmlformats.org/presentationml/2006/main">
  <p:tag name="AS_UNIQUEID" val="5815"/>
</p:tagLst>
</file>

<file path=ppt/tags/tag288.xml><?xml version="1.0" encoding="utf-8"?>
<p:tagLst xmlns:p="http://schemas.openxmlformats.org/presentationml/2006/main">
  <p:tag name="AS_UNIQUEID" val="5816"/>
  <p:tag name="KSO_WM_BEAUTIFY_FLAG" val=""/>
</p:tagLst>
</file>

<file path=ppt/tags/tag289.xml><?xml version="1.0" encoding="utf-8"?>
<p:tagLst xmlns:p="http://schemas.openxmlformats.org/presentationml/2006/main">
  <p:tag name="AS_UNIQUEID" val="5817"/>
  <p:tag name="KSO_WM_BEAUTIFY_FLAG" val=""/>
</p:tagLst>
</file>

<file path=ppt/tags/tag29.xml><?xml version="1.0" encoding="utf-8"?>
<p:tagLst xmlns:p="http://schemas.openxmlformats.org/presentationml/2006/main">
  <p:tag name="AS_UNIQUEID" val="5691"/>
  <p:tag name="KSO_WM_BEAUTIFY_FLAG" val=""/>
</p:tagLst>
</file>

<file path=ppt/tags/tag290.xml><?xml version="1.0" encoding="utf-8"?>
<p:tagLst xmlns:p="http://schemas.openxmlformats.org/presentationml/2006/main">
  <p:tag name="AS_UNIQUEID" val="5818"/>
  <p:tag name="KSO_WM_BEAUTIFY_FLAG" val=""/>
</p:tagLst>
</file>

<file path=ppt/tags/tag2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2.xml><?xml version="1.0" encoding="utf-8"?>
<p:tagLst xmlns:p="http://schemas.openxmlformats.org/presentationml/2006/main">
  <p:tag name="AS_UNIQUEID" val="5819"/>
</p:tagLst>
</file>

<file path=ppt/tags/tag293.xml><?xml version="1.0" encoding="utf-8"?>
<p:tagLst xmlns:p="http://schemas.openxmlformats.org/presentationml/2006/main">
  <p:tag name="AS_UNIQUEID" val="5360"/>
</p:tagLst>
</file>

<file path=ppt/tags/tag294.xml><?xml version="1.0" encoding="utf-8"?>
<p:tagLst xmlns:p="http://schemas.openxmlformats.org/presentationml/2006/main">
  <p:tag name="AS_UNIQUEID" val="3933"/>
  <p:tag name="KSO_WM_BEAUTIFY_FLAG" val=""/>
  <p:tag name="KSO_WM_UNIT_SHADOW_SCHEMECOLOR_INDEX" val="16"/>
  <p:tag name="KSO_WM_UNIT_SHADOW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295.xml><?xml version="1.0" encoding="utf-8"?>
<p:tagLst xmlns:p="http://schemas.openxmlformats.org/presentationml/2006/main">
  <p:tag name="AS_UNIQUEID" val="5820"/>
  <p:tag name="KSO_WM_BEAUTIFY_FLAG" val=""/>
</p:tagLst>
</file>

<file path=ppt/tags/tag296.xml><?xml version="1.0" encoding="utf-8"?>
<p:tagLst xmlns:p="http://schemas.openxmlformats.org/presentationml/2006/main">
  <p:tag name="AS_UNIQUEID" val="5821"/>
</p:tagLst>
</file>

<file path=ppt/tags/tag297.xml><?xml version="1.0" encoding="utf-8"?>
<p:tagLst xmlns:p="http://schemas.openxmlformats.org/presentationml/2006/main">
  <p:tag name="AS_UNIQUEID" val="5822"/>
  <p:tag name="KSO_WM_BEAUTIFY_FLAG" val=""/>
</p:tagLst>
</file>

<file path=ppt/tags/tag298.xml><?xml version="1.0" encoding="utf-8"?>
<p:tagLst xmlns:p="http://schemas.openxmlformats.org/presentationml/2006/main">
  <p:tag name="AS_UNIQUEID" val="5823"/>
  <p:tag name="KSO_WM_BEAUTIFY_FLAG" val=""/>
</p:tagLst>
</file>

<file path=ppt/tags/tag299.xml><?xml version="1.0" encoding="utf-8"?>
<p:tagLst xmlns:p="http://schemas.openxmlformats.org/presentationml/2006/main">
  <p:tag name="AS_UNIQUEID" val="5824"/>
  <p:tag name="KSO_WM_BEAUTIFY_FLAG" val=""/>
</p:tagLst>
</file>

<file path=ppt/tags/tag3.xml><?xml version="1.0" encoding="utf-8"?>
<p:tagLst xmlns:p="http://schemas.openxmlformats.org/presentationml/2006/main">
  <p:tag name="AS_UNIQUEID" val="5668"/>
</p:tagLst>
</file>

<file path=ppt/tags/tag30.xml><?xml version="1.0" encoding="utf-8"?>
<p:tagLst xmlns:p="http://schemas.openxmlformats.org/presentationml/2006/main">
  <p:tag name="AS_UNIQUEID" val="5692"/>
</p:tagLst>
</file>

<file path=ppt/tags/tag300.xml><?xml version="1.0" encoding="utf-8"?>
<p:tagLst xmlns:p="http://schemas.openxmlformats.org/presentationml/2006/main">
  <p:tag name="AS_UNIQUEID" val="3963"/>
</p:tagLst>
</file>

<file path=ppt/tags/tag3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2.xml><?xml version="1.0" encoding="utf-8"?>
<p:tagLst xmlns:p="http://schemas.openxmlformats.org/presentationml/2006/main">
  <p:tag name="AS_UNIQUEID" val="5825"/>
</p:tagLst>
</file>

<file path=ppt/tags/tag303.xml><?xml version="1.0" encoding="utf-8"?>
<p:tagLst xmlns:p="http://schemas.openxmlformats.org/presentationml/2006/main">
  <p:tag name="AS_UNIQUEID" val="5389"/>
</p:tagLst>
</file>

<file path=ppt/tags/tag304.xml><?xml version="1.0" encoding="utf-8"?>
<p:tagLst xmlns:p="http://schemas.openxmlformats.org/presentationml/2006/main">
  <p:tag name="AS_UNIQUEID" val="5390"/>
</p:tagLst>
</file>

<file path=ppt/tags/tag305.xml><?xml version="1.0" encoding="utf-8"?>
<p:tagLst xmlns:p="http://schemas.openxmlformats.org/presentationml/2006/main">
  <p:tag name="AS_UNIQUEID" val="5826"/>
</p:tagLst>
</file>

<file path=ppt/tags/tag306.xml><?xml version="1.0" encoding="utf-8"?>
<p:tagLst xmlns:p="http://schemas.openxmlformats.org/presentationml/2006/main">
  <p:tag name="AS_UNIQUEID" val="1243"/>
  <p:tag name="KSO_WM_BEAUTIFY_FLAG" val=""/>
  <p:tag name="KSO_WM_UNIT_TABLE_BEAUTIFY" val="smartTable{11e904c4-30f7-4854-86cf-927c5c468c25}"/>
  <p:tag name="TABLE_ENDDRAG_ORIGIN_RECT" val="854*386"/>
  <p:tag name="TABLE_ENDDRAG_RECT" val="66*127*854*386"/>
</p:tagLst>
</file>

<file path=ppt/tags/tag307.xml><?xml version="1.0" encoding="utf-8"?>
<p:tagLst xmlns:p="http://schemas.openxmlformats.org/presentationml/2006/main">
  <p:tag name="AS_UNIQUEID" val="1246"/>
  <p:tag name="KSO_WM_BEAUTIFY_FLAG" val=""/>
</p:tagLst>
</file>

<file path=ppt/tags/tag308.xml><?xml version="1.0" encoding="utf-8"?>
<p:tagLst xmlns:p="http://schemas.openxmlformats.org/presentationml/2006/main">
  <p:tag name="AS_UNIQUEID" val="1247"/>
  <p:tag name="KSO_WM_BEAUTIFY_FLAG" val=""/>
</p:tagLst>
</file>

<file path=ppt/tags/tag309.xml><?xml version="1.0" encoding="utf-8"?>
<p:tagLst xmlns:p="http://schemas.openxmlformats.org/presentationml/2006/main">
  <p:tag name="AS_UNIQUEID" val="1248"/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10.xml><?xml version="1.0" encoding="utf-8"?>
<p:tagLst xmlns:p="http://schemas.openxmlformats.org/presentationml/2006/main">
  <p:tag name="AS_UNIQUEID" val="1249"/>
  <p:tag name="KSO_WM_BEAUTIFY_FLAG" val=""/>
</p:tagLst>
</file>

<file path=ppt/tags/tag311.xml><?xml version="1.0" encoding="utf-8"?>
<p:tagLst xmlns:p="http://schemas.openxmlformats.org/presentationml/2006/main">
  <p:tag name="AS_UNIQUEID" val="1250"/>
  <p:tag name="KSO_WM_BEAUTIFY_FLAG" val=""/>
</p:tagLst>
</file>

<file path=ppt/tags/tag312.xml><?xml version="1.0" encoding="utf-8"?>
<p:tagLst xmlns:p="http://schemas.openxmlformats.org/presentationml/2006/main">
  <p:tag name="AS_UNIQUEID" val="1251"/>
  <p:tag name="KSO_WM_BEAUTIFY_FLAG" val=""/>
</p:tagLst>
</file>

<file path=ppt/tags/tag313.xml><?xml version="1.0" encoding="utf-8"?>
<p:tagLst xmlns:p="http://schemas.openxmlformats.org/presentationml/2006/main">
  <p:tag name="AS_UNIQUEID" val="1252"/>
  <p:tag name="KSO_WM_BEAUTIFY_FLAG" val=""/>
</p:tagLst>
</file>

<file path=ppt/tags/tag314.xml><?xml version="1.0" encoding="utf-8"?>
<p:tagLst xmlns:p="http://schemas.openxmlformats.org/presentationml/2006/main">
  <p:tag name="AS_UNIQUEID" val="1253"/>
  <p:tag name="KSO_WM_BEAUTIFY_FLAG" val=""/>
</p:tagLst>
</file>

<file path=ppt/tags/tag315.xml><?xml version="1.0" encoding="utf-8"?>
<p:tagLst xmlns:p="http://schemas.openxmlformats.org/presentationml/2006/main">
  <p:tag name="AS_UNIQUEID" val="1254"/>
  <p:tag name="KSO_WM_BEAUTIFY_FLAG" val=""/>
</p:tagLst>
</file>

<file path=ppt/tags/tag316.xml><?xml version="1.0" encoding="utf-8"?>
<p:tagLst xmlns:p="http://schemas.openxmlformats.org/presentationml/2006/main">
  <p:tag name="AS_UNIQUEID" val="1255"/>
  <p:tag name="KSO_WM_BEAUTIFY_FLAG" val=""/>
</p:tagLst>
</file>

<file path=ppt/tags/tag317.xml><?xml version="1.0" encoding="utf-8"?>
<p:tagLst xmlns:p="http://schemas.openxmlformats.org/presentationml/2006/main">
  <p:tag name="AS_UNIQUEID" val="1256"/>
  <p:tag name="KSO_WM_BEAUTIFY_FLAG" val=""/>
</p:tagLst>
</file>

<file path=ppt/tags/tag318.xml><?xml version="1.0" encoding="utf-8"?>
<p:tagLst xmlns:p="http://schemas.openxmlformats.org/presentationml/2006/main">
  <p:tag name="AS_UNIQUEID" val="1257"/>
  <p:tag name="KSO_WM_BEAUTIFY_FLAG" val=""/>
</p:tagLst>
</file>

<file path=ppt/tags/tag319.xml><?xml version="1.0" encoding="utf-8"?>
<p:tagLst xmlns:p="http://schemas.openxmlformats.org/presentationml/2006/main">
  <p:tag name="AS_UNIQUEID" val="1258"/>
  <p:tag name="KSO_WM_BEAUTIFY_FLAG" val=""/>
</p:tagLst>
</file>

<file path=ppt/tags/tag32.xml><?xml version="1.0" encoding="utf-8"?>
<p:tagLst xmlns:p="http://schemas.openxmlformats.org/presentationml/2006/main">
  <p:tag name="AS_UNIQUEID" val="5693"/>
</p:tagLst>
</file>

<file path=ppt/tags/tag320.xml><?xml version="1.0" encoding="utf-8"?>
<p:tagLst xmlns:p="http://schemas.openxmlformats.org/presentationml/2006/main">
  <p:tag name="AS_UNIQUEID" val="1245"/>
  <p:tag name="KSO_WM_BEAUTIFY_FLAG" val=""/>
</p:tagLst>
</file>

<file path=ppt/tags/tag321.xml><?xml version="1.0" encoding="utf-8"?>
<p:tagLst xmlns:p="http://schemas.openxmlformats.org/presentationml/2006/main">
  <p:tag name="AS_UNIQUEID" val="5827"/>
  <p:tag name="KSO_WM_BEAUTIFY_FLAG" val=""/>
</p:tagLst>
</file>

<file path=ppt/tags/tag322.xml><?xml version="1.0" encoding="utf-8"?>
<p:tagLst xmlns:p="http://schemas.openxmlformats.org/presentationml/2006/main">
  <p:tag name="AS_UNIQUEID" val="5828"/>
</p:tagLst>
</file>

<file path=ppt/tags/tag323.xml><?xml version="1.0" encoding="utf-8"?>
<p:tagLst xmlns:p="http://schemas.openxmlformats.org/presentationml/2006/main">
  <p:tag name="AS_UNIQUEID" val="5829"/>
  <p:tag name="KSO_WM_BEAUTIFY_FLAG" val=""/>
</p:tagLst>
</file>

<file path=ppt/tags/tag324.xml><?xml version="1.0" encoding="utf-8"?>
<p:tagLst xmlns:p="http://schemas.openxmlformats.org/presentationml/2006/main">
  <p:tag name="AS_UNIQUEID" val="5830"/>
  <p:tag name="KSO_WM_BEAUTIFY_FLAG" val=""/>
</p:tagLst>
</file>

<file path=ppt/tags/tag325.xml><?xml version="1.0" encoding="utf-8"?>
<p:tagLst xmlns:p="http://schemas.openxmlformats.org/presentationml/2006/main">
  <p:tag name="AS_UNIQUEID" val="5831"/>
  <p:tag name="KSO_WM_BEAUTIFY_FLAG" val=""/>
</p:tagLst>
</file>

<file path=ppt/tags/tag326.xml><?xml version="1.0" encoding="utf-8"?>
<p:tagLst xmlns:p="http://schemas.openxmlformats.org/presentationml/2006/main">
  <p:tag name="AS_UNIQUEID" val="5832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8.xml><?xml version="1.0" encoding="utf-8"?>
<p:tagLst xmlns:p="http://schemas.openxmlformats.org/presentationml/2006/main">
  <p:tag name="AS_UNIQUEID" val="5833"/>
</p:tagLst>
</file>

<file path=ppt/tags/tag329.xml><?xml version="1.0" encoding="utf-8"?>
<p:tagLst xmlns:p="http://schemas.openxmlformats.org/presentationml/2006/main">
  <p:tag name="AS_UNIQUEID" val="5834"/>
  <p:tag name="KSO_WM_BEAUTIFY_FLAG" val=""/>
</p:tagLst>
</file>

<file path=ppt/tags/tag33.xml><?xml version="1.0" encoding="utf-8"?>
<p:tagLst xmlns:p="http://schemas.openxmlformats.org/presentationml/2006/main">
  <p:tag name="AS_UNIQUEID" val="5694"/>
  <p:tag name="KSO_WM_BEAUTIFY_FLAG" val=""/>
</p:tagLst>
</file>

<file path=ppt/tags/tag330.xml><?xml version="1.0" encoding="utf-8"?>
<p:tagLst xmlns:p="http://schemas.openxmlformats.org/presentationml/2006/main">
  <p:tag name="AS_UNIQUEID" val="5835"/>
</p:tagLst>
</file>

<file path=ppt/tags/tag331.xml><?xml version="1.0" encoding="utf-8"?>
<p:tagLst xmlns:p="http://schemas.openxmlformats.org/presentationml/2006/main">
  <p:tag name="AS_UNIQUEID" val="5836"/>
  <p:tag name="KSO_WM_BEAUTIFY_FLAG" val=""/>
</p:tagLst>
</file>

<file path=ppt/tags/tag332.xml><?xml version="1.0" encoding="utf-8"?>
<p:tagLst xmlns:p="http://schemas.openxmlformats.org/presentationml/2006/main">
  <p:tag name="AS_UNIQUEID" val="5837"/>
  <p:tag name="KSO_WM_BEAUTIFY_FLAG" val=""/>
</p:tagLst>
</file>

<file path=ppt/tags/tag333.xml><?xml version="1.0" encoding="utf-8"?>
<p:tagLst xmlns:p="http://schemas.openxmlformats.org/presentationml/2006/main">
  <p:tag name="AS_UNIQUEID" val="5838"/>
  <p:tag name="KSO_WM_BEAUTIFY_FLAG" val=""/>
</p:tagLst>
</file>

<file path=ppt/tags/tag334.xml><?xml version="1.0" encoding="utf-8"?>
<p:tagLst xmlns:p="http://schemas.openxmlformats.org/presentationml/2006/main">
  <p:tag name="AS_UNIQUEID" val="5839"/>
</p:tagLst>
</file>

<file path=ppt/tags/tag335.xml><?xml version="1.0" encoding="utf-8"?>
<p:tagLst xmlns:p="http://schemas.openxmlformats.org/presentationml/2006/main">
  <p:tag name="AS_UNIQUEID" val="5840"/>
  <p:tag name="KSO_WM_BEAUTIFY_FLAG" val="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7.xml><?xml version="1.0" encoding="utf-8"?>
<p:tagLst xmlns:p="http://schemas.openxmlformats.org/presentationml/2006/main">
  <p:tag name="AS_UNIQUEID" val="5841"/>
</p:tagLst>
</file>

<file path=ppt/tags/tag338.xml><?xml version="1.0" encoding="utf-8"?>
<p:tagLst xmlns:p="http://schemas.openxmlformats.org/presentationml/2006/main">
  <p:tag name="AS_UNIQUEID" val="948"/>
</p:tagLst>
</file>

<file path=ppt/tags/tag339.xml><?xml version="1.0" encoding="utf-8"?>
<p:tagLst xmlns:p="http://schemas.openxmlformats.org/presentationml/2006/main">
  <p:tag name="AS_UNIQUEID" val="949"/>
</p:tagLst>
</file>

<file path=ppt/tags/tag34.xml><?xml version="1.0" encoding="utf-8"?>
<p:tagLst xmlns:p="http://schemas.openxmlformats.org/presentationml/2006/main">
  <p:tag name="AS_UNIQUEID" val="5695"/>
</p:tagLst>
</file>

<file path=ppt/tags/tag340.xml><?xml version="1.0" encoding="utf-8"?>
<p:tagLst xmlns:p="http://schemas.openxmlformats.org/presentationml/2006/main">
  <p:tag name="AS_UNIQUEID" val="3970"/>
</p:tagLst>
</file>

<file path=ppt/tags/tag341.xml><?xml version="1.0" encoding="utf-8"?>
<p:tagLst xmlns:p="http://schemas.openxmlformats.org/presentationml/2006/main">
  <p:tag name="AS_UNIQUEID" val="5842"/>
  <p:tag name="KSO_WM_BEAUTIFY_FLAG" val=""/>
</p:tagLst>
</file>

<file path=ppt/tags/tag342.xml><?xml version="1.0" encoding="utf-8"?>
<p:tagLst xmlns:p="http://schemas.openxmlformats.org/presentationml/2006/main">
  <p:tag name="AS_UNIQUEID" val="5843"/>
</p:tagLst>
</file>

<file path=ppt/tags/tag343.xml><?xml version="1.0" encoding="utf-8"?>
<p:tagLst xmlns:p="http://schemas.openxmlformats.org/presentationml/2006/main">
  <p:tag name="AS_UNIQUEID" val="5844"/>
  <p:tag name="KSO_WM_BEAUTIFY_FLAG" val=""/>
</p:tagLst>
</file>

<file path=ppt/tags/tag344.xml><?xml version="1.0" encoding="utf-8"?>
<p:tagLst xmlns:p="http://schemas.openxmlformats.org/presentationml/2006/main">
  <p:tag name="AS_UNIQUEID" val="5845"/>
  <p:tag name="KSO_WM_BEAUTIFY_FLAG" val=""/>
</p:tagLst>
</file>

<file path=ppt/tags/tag345.xml><?xml version="1.0" encoding="utf-8"?>
<p:tagLst xmlns:p="http://schemas.openxmlformats.org/presentationml/2006/main">
  <p:tag name="AS_UNIQUEID" val="5846"/>
  <p:tag name="KSO_WM_BEAUTIFY_FLAG" val=""/>
</p:tagLst>
</file>

<file path=ppt/tags/tag346.xml><?xml version="1.0" encoding="utf-8"?>
<p:tagLst xmlns:p="http://schemas.openxmlformats.org/presentationml/2006/main">
  <p:tag name="AS_UNIQUEID" val="5847"/>
</p:tagLst>
</file>

<file path=ppt/tags/tag347.xml><?xml version="1.0" encoding="utf-8"?>
<p:tagLst xmlns:p="http://schemas.openxmlformats.org/presentationml/2006/main">
  <p:tag name="AS_UNIQUEID" val="5848"/>
</p:tagLst>
</file>

<file path=ppt/tags/tag348.xml><?xml version="1.0" encoding="utf-8"?>
<p:tagLst xmlns:p="http://schemas.openxmlformats.org/presentationml/2006/main">
  <p:tag name="AS_UNIQUEID" val="5849"/>
  <p:tag name="KSO_WM_BEAUTIFY_FLAG" val=""/>
</p:tagLst>
</file>

<file path=ppt/tags/tag349.xml><?xml version="1.0" encoding="utf-8"?>
<p:tagLst xmlns:p="http://schemas.openxmlformats.org/presentationml/2006/main">
  <p:tag name="AS_UNIQUEID" val="5850"/>
</p:tagLst>
</file>

<file path=ppt/tags/tag35.xml><?xml version="1.0" encoding="utf-8"?>
<p:tagLst xmlns:p="http://schemas.openxmlformats.org/presentationml/2006/main">
  <p:tag name="AS_UNIQUEID" val="5696"/>
  <p:tag name="KSO_WM_BEAUTIFY_FLAG" val=""/>
</p:tagLst>
</file>

<file path=ppt/tags/tag350.xml><?xml version="1.0" encoding="utf-8"?>
<p:tagLst xmlns:p="http://schemas.openxmlformats.org/presentationml/2006/main">
  <p:tag name="AS_UNIQUEID" val="5851"/>
  <p:tag name="KSO_WM_BEAUTIFY_FLAG" val=""/>
</p:tagLst>
</file>

<file path=ppt/tags/tag351.xml><?xml version="1.0" encoding="utf-8"?>
<p:tagLst xmlns:p="http://schemas.openxmlformats.org/presentationml/2006/main">
  <p:tag name="AS_UNIQUEID" val="5852"/>
  <p:tag name="KSO_WM_BEAUTIFY_FLAG" val=""/>
</p:tagLst>
</file>

<file path=ppt/tags/tag352.xml><?xml version="1.0" encoding="utf-8"?>
<p:tagLst xmlns:p="http://schemas.openxmlformats.org/presentationml/2006/main">
  <p:tag name="AS_UNIQUEID" val="5853"/>
  <p:tag name="KSO_WM_BEAUTIFY_FLAG" val=""/>
</p:tagLst>
</file>

<file path=ppt/tags/tag353.xml><?xml version="1.0" encoding="utf-8"?>
<p:tagLst xmlns:p="http://schemas.openxmlformats.org/presentationml/2006/main">
  <p:tag name="AS_UNIQUEID" val="5854"/>
</p:tagLst>
</file>

<file path=ppt/tags/tag354.xml><?xml version="1.0" encoding="utf-8"?>
<p:tagLst xmlns:p="http://schemas.openxmlformats.org/presentationml/2006/main">
  <p:tag name="AS_UNIQUEID" val="5855"/>
  <p:tag name="KSO_WM_BEAUTIFY_FLAG" val=""/>
</p:tagLst>
</file>

<file path=ppt/tags/tag355.xml><?xml version="1.0" encoding="utf-8"?>
<p:tagLst xmlns:p="http://schemas.openxmlformats.org/presentationml/2006/main">
  <p:tag name="AS_UNIQUEID" val="5856"/>
</p:tagLst>
</file>

<file path=ppt/tags/tag356.xml><?xml version="1.0" encoding="utf-8"?>
<p:tagLst xmlns:p="http://schemas.openxmlformats.org/presentationml/2006/main">
  <p:tag name="AS_UNIQUEID" val="5857"/>
  <p:tag name="KSO_WM_BEAUTIFY_FLAG" val=""/>
</p:tagLst>
</file>

<file path=ppt/tags/tag357.xml><?xml version="1.0" encoding="utf-8"?>
<p:tagLst xmlns:p="http://schemas.openxmlformats.org/presentationml/2006/main">
  <p:tag name="AS_UNIQUEID" val="5858"/>
  <p:tag name="KSO_WM_BEAUTIFY_FLAG" val=""/>
</p:tagLst>
</file>

<file path=ppt/tags/tag358.xml><?xml version="1.0" encoding="utf-8"?>
<p:tagLst xmlns:p="http://schemas.openxmlformats.org/presentationml/2006/main">
  <p:tag name="AS_UNIQUEID" val="5859"/>
  <p:tag name="KSO_WM_BEAUTIFY_FLAG" val=""/>
</p:tagLst>
</file>

<file path=ppt/tags/tag359.xml><?xml version="1.0" encoding="utf-8"?>
<p:tagLst xmlns:p="http://schemas.openxmlformats.org/presentationml/2006/main">
  <p:tag name="AS_UNIQUEID" val="5860"/>
</p:tagLst>
</file>

<file path=ppt/tags/tag36.xml><?xml version="1.0" encoding="utf-8"?>
<p:tagLst xmlns:p="http://schemas.openxmlformats.org/presentationml/2006/main">
  <p:tag name="AS_UNIQUEID" val="5697"/>
  <p:tag name="KSO_WM_BEAUTIFY_FLAG" val=""/>
</p:tagLst>
</file>

<file path=ppt/tags/tag360.xml><?xml version="1.0" encoding="utf-8"?>
<p:tagLst xmlns:p="http://schemas.openxmlformats.org/presentationml/2006/main">
  <p:tag name="AS_UNIQUEID" val="5861"/>
</p:tagLst>
</file>

<file path=ppt/tags/tag361.xml><?xml version="1.0" encoding="utf-8"?>
<p:tagLst xmlns:p="http://schemas.openxmlformats.org/presentationml/2006/main">
  <p:tag name="AS_UNIQUEID" val="5862"/>
</p:tagLst>
</file>

<file path=ppt/tags/tag362.xml><?xml version="1.0" encoding="utf-8"?>
<p:tagLst xmlns:p="http://schemas.openxmlformats.org/presentationml/2006/main">
  <p:tag name="AS_UNIQUEID" val="5863"/>
  <p:tag name="KSO_WM_BEAUTIFY_FLAG" val=""/>
</p:tagLst>
</file>

<file path=ppt/tags/tag363.xml><?xml version="1.0" encoding="utf-8"?>
<p:tagLst xmlns:p="http://schemas.openxmlformats.org/presentationml/2006/main">
  <p:tag name="AS_UNIQUEID" val="5864"/>
</p:tagLst>
</file>

<file path=ppt/tags/tag364.xml><?xml version="1.0" encoding="utf-8"?>
<p:tagLst xmlns:p="http://schemas.openxmlformats.org/presentationml/2006/main">
  <p:tag name="AS_UNIQUEID" val="5865"/>
  <p:tag name="KSO_WM_BEAUTIFY_FLAG" val=""/>
</p:tagLst>
</file>

<file path=ppt/tags/tag365.xml><?xml version="1.0" encoding="utf-8"?>
<p:tagLst xmlns:p="http://schemas.openxmlformats.org/presentationml/2006/main">
  <p:tag name="AS_UNIQUEID" val="5866"/>
  <p:tag name="KSO_WM_BEAUTIFY_FLAG" val=""/>
</p:tagLst>
</file>

<file path=ppt/tags/tag366.xml><?xml version="1.0" encoding="utf-8"?>
<p:tagLst xmlns:p="http://schemas.openxmlformats.org/presentationml/2006/main">
  <p:tag name="AS_UNIQUEID" val="5867"/>
  <p:tag name="KSO_WM_BEAUTIFY_FLAG" val=""/>
</p:tagLst>
</file>

<file path=ppt/tags/tag367.xml><?xml version="1.0" encoding="utf-8"?>
<p:tagLst xmlns:p="http://schemas.openxmlformats.org/presentationml/2006/main">
  <p:tag name="AS_UNIQUEID" val="5868"/>
  <p:tag name="KSO_WM_BEAUTIFY_FLAG" val=""/>
</p:tagLst>
</file>

<file path=ppt/tags/tag368.xml><?xml version="1.0" encoding="utf-8"?>
<p:tagLst xmlns:p="http://schemas.openxmlformats.org/presentationml/2006/main">
  <p:tag name="AS_UNIQUEID" val="5869"/>
</p:tagLst>
</file>

<file path=ppt/tags/tag369.xml><?xml version="1.0" encoding="utf-8"?>
<p:tagLst xmlns:p="http://schemas.openxmlformats.org/presentationml/2006/main">
  <p:tag name="AS_UNIQUEID" val="5870"/>
</p:tagLst>
</file>

<file path=ppt/tags/tag37.xml><?xml version="1.0" encoding="utf-8"?>
<p:tagLst xmlns:p="http://schemas.openxmlformats.org/presentationml/2006/main">
  <p:tag name="AS_UNIQUEID" val="5698"/>
  <p:tag name="KSO_WM_BEAUTIFY_FLAG" val=""/>
</p:tagLst>
</file>

<file path=ppt/tags/tag370.xml><?xml version="1.0" encoding="utf-8"?>
<p:tagLst xmlns:p="http://schemas.openxmlformats.org/presentationml/2006/main">
  <p:tag name="AS_UNIQUEID" val="5871"/>
  <p:tag name="KSO_WM_BEAUTIFY_FLAG" val=""/>
</p:tagLst>
</file>

<file path=ppt/tags/tag371.xml><?xml version="1.0" encoding="utf-8"?>
<p:tagLst xmlns:p="http://schemas.openxmlformats.org/presentationml/2006/main">
  <p:tag name="AS_UNIQUEID" val="5872"/>
</p:tagLst>
</file>

<file path=ppt/tags/tag372.xml><?xml version="1.0" encoding="utf-8"?>
<p:tagLst xmlns:p="http://schemas.openxmlformats.org/presentationml/2006/main">
  <p:tag name="AS_UNIQUEID" val="5873"/>
  <p:tag name="KSO_WM_BEAUTIFY_FLAG" val=""/>
</p:tagLst>
</file>

<file path=ppt/tags/tag373.xml><?xml version="1.0" encoding="utf-8"?>
<p:tagLst xmlns:p="http://schemas.openxmlformats.org/presentationml/2006/main">
  <p:tag name="AS_UNIQUEID" val="5874"/>
  <p:tag name="KSO_WM_BEAUTIFY_FLAG" val=""/>
</p:tagLst>
</file>

<file path=ppt/tags/tag374.xml><?xml version="1.0" encoding="utf-8"?>
<p:tagLst xmlns:p="http://schemas.openxmlformats.org/presentationml/2006/main">
  <p:tag name="AS_UNIQUEID" val="5875"/>
  <p:tag name="KSO_WM_BEAUTIFY_FLAG" val=""/>
</p:tagLst>
</file>

<file path=ppt/tags/tag375.xml><?xml version="1.0" encoding="utf-8"?>
<p:tagLst xmlns:p="http://schemas.openxmlformats.org/presentationml/2006/main">
  <p:tag name="AS_UNIQUEID" val="5876"/>
  <p:tag name="KSO_WM_BEAUTIFY_FLAG" val=""/>
</p:tagLst>
</file>

<file path=ppt/tags/tag376.xml><?xml version="1.0" encoding="utf-8"?>
<p:tagLst xmlns:p="http://schemas.openxmlformats.org/presentationml/2006/main">
  <p:tag name="AS_UNIQUEID" val="5877"/>
</p:tagLst>
</file>

<file path=ppt/tags/tag377.xml><?xml version="1.0" encoding="utf-8"?>
<p:tagLst xmlns:p="http://schemas.openxmlformats.org/presentationml/2006/main">
  <p:tag name="AS_UNIQUEID" val="5878"/>
</p:tagLst>
</file>

<file path=ppt/tags/tag378.xml><?xml version="1.0" encoding="utf-8"?>
<p:tagLst xmlns:p="http://schemas.openxmlformats.org/presentationml/2006/main">
  <p:tag name="AS_UNIQUEID" val="5879"/>
  <p:tag name="KSO_WM_BEAUTIFY_FLAG" val=""/>
</p:tagLst>
</file>

<file path=ppt/tags/tag379.xml><?xml version="1.0" encoding="utf-8"?>
<p:tagLst xmlns:p="http://schemas.openxmlformats.org/presentationml/2006/main">
  <p:tag name="AS_UNIQUEID" val="5880"/>
</p:tagLst>
</file>

<file path=ppt/tags/tag38.xml><?xml version="1.0" encoding="utf-8"?>
<p:tagLst xmlns:p="http://schemas.openxmlformats.org/presentationml/2006/main">
  <p:tag name="AS_UNIQUEID" val="5699"/>
  <p:tag name="KSO_WM_BEAUTIFY_FLAG" val=""/>
</p:tagLst>
</file>

<file path=ppt/tags/tag380.xml><?xml version="1.0" encoding="utf-8"?>
<p:tagLst xmlns:p="http://schemas.openxmlformats.org/presentationml/2006/main">
  <p:tag name="AS_UNIQUEID" val="5881"/>
  <p:tag name="KSO_WM_BEAUTIFY_FLAG" val=""/>
</p:tagLst>
</file>

<file path=ppt/tags/tag381.xml><?xml version="1.0" encoding="utf-8"?>
<p:tagLst xmlns:p="http://schemas.openxmlformats.org/presentationml/2006/main">
  <p:tag name="AS_UNIQUEID" val="5882"/>
  <p:tag name="KSO_WM_BEAUTIFY_FLAG" val=""/>
</p:tagLst>
</file>

<file path=ppt/tags/tag382.xml><?xml version="1.0" encoding="utf-8"?>
<p:tagLst xmlns:p="http://schemas.openxmlformats.org/presentationml/2006/main">
  <p:tag name="AS_UNIQUEID" val="5883"/>
  <p:tag name="KSO_WM_BEAUTIFY_FLAG" val=""/>
</p:tagLst>
</file>

<file path=ppt/tags/tag383.xml><?xml version="1.0" encoding="utf-8"?>
<p:tagLst xmlns:p="http://schemas.openxmlformats.org/presentationml/2006/main">
  <p:tag name="AS_UNIQUEID" val="5884"/>
  <p:tag name="KSO_WM_BEAUTIFY_FLAG" val=""/>
</p:tagLst>
</file>

<file path=ppt/tags/tag384.xml><?xml version="1.0" encoding="utf-8"?>
<p:tagLst xmlns:p="http://schemas.openxmlformats.org/presentationml/2006/main">
  <p:tag name="AS_UNIQUEID" val="5885"/>
</p:tagLst>
</file>

<file path=ppt/tags/tag385.xml><?xml version="1.0" encoding="utf-8"?>
<p:tagLst xmlns:p="http://schemas.openxmlformats.org/presentationml/2006/main">
  <p:tag name="AS_UNIQUEID" val="5886"/>
</p:tagLst>
</file>

<file path=ppt/tags/tag386.xml><?xml version="1.0" encoding="utf-8"?>
<p:tagLst xmlns:p="http://schemas.openxmlformats.org/presentationml/2006/main">
  <p:tag name="AS_UNIQUEID" val="5887"/>
  <p:tag name="KSO_WM_BEAUTIFY_FLAG" val=""/>
</p:tagLst>
</file>

<file path=ppt/tags/tag387.xml><?xml version="1.0" encoding="utf-8"?>
<p:tagLst xmlns:p="http://schemas.openxmlformats.org/presentationml/2006/main">
  <p:tag name="AS_UNIQUEID" val="5888"/>
</p:tagLst>
</file>

<file path=ppt/tags/tag388.xml><?xml version="1.0" encoding="utf-8"?>
<p:tagLst xmlns:p="http://schemas.openxmlformats.org/presentationml/2006/main">
  <p:tag name="AS_UNIQUEID" val="5889"/>
  <p:tag name="KSO_WM_BEAUTIFY_FLAG" val=""/>
</p:tagLst>
</file>

<file path=ppt/tags/tag389.xml><?xml version="1.0" encoding="utf-8"?>
<p:tagLst xmlns:p="http://schemas.openxmlformats.org/presentationml/2006/main">
  <p:tag name="AS_UNIQUEID" val="5890"/>
  <p:tag name="KSO_WM_BEAUTIFY_FLAG" val=""/>
</p:tagLst>
</file>

<file path=ppt/tags/tag39.xml><?xml version="1.0" encoding="utf-8"?>
<p:tagLst xmlns:p="http://schemas.openxmlformats.org/presentationml/2006/main">
  <p:tag name="AS_UNIQUEID" val="5700"/>
</p:tagLst>
</file>

<file path=ppt/tags/tag390.xml><?xml version="1.0" encoding="utf-8"?>
<p:tagLst xmlns:p="http://schemas.openxmlformats.org/presentationml/2006/main">
  <p:tag name="AS_UNIQUEID" val="5891"/>
  <p:tag name="KSO_WM_BEAUTIFY_FLAG" val=""/>
</p:tagLst>
</file>

<file path=ppt/tags/tag391.xml><?xml version="1.0" encoding="utf-8"?>
<p:tagLst xmlns:p="http://schemas.openxmlformats.org/presentationml/2006/main">
  <p:tag name="AS_UNIQUEID" val="5892"/>
  <p:tag name="KSO_WM_BEAUTIFY_FLAG" val=""/>
</p:tagLst>
</file>

<file path=ppt/tags/tag392.xml><?xml version="1.0" encoding="utf-8"?>
<p:tagLst xmlns:p="http://schemas.openxmlformats.org/presentationml/2006/main">
  <p:tag name="AS_UNIQUEID" val="5893"/>
</p:tagLst>
</file>

<file path=ppt/tags/tag393.xml><?xml version="1.0" encoding="utf-8"?>
<p:tagLst xmlns:p="http://schemas.openxmlformats.org/presentationml/2006/main">
  <p:tag name="AS_UNIQUEID" val="1531"/>
  <p:tag name="KSO_WM_BEAUTIFY_FLAG" val=""/>
</p:tagLst>
</file>

<file path=ppt/tags/tag394.xml><?xml version="1.0" encoding="utf-8"?>
<p:tagLst xmlns:p="http://schemas.openxmlformats.org/presentationml/2006/main">
  <p:tag name="AS_UNIQUEID" val="1532"/>
  <p:tag name="KSO_WM_BEAUTIFY_FLAG" val=""/>
</p:tagLst>
</file>

<file path=ppt/tags/tag395.xml><?xml version="1.0" encoding="utf-8"?>
<p:tagLst xmlns:p="http://schemas.openxmlformats.org/presentationml/2006/main">
  <p:tag name="AS_UNIQUEID" val="5894"/>
  <p:tag name="KSO_WM_BEAUTIFY_FLAG" val=""/>
</p:tagLst>
</file>

<file path=ppt/tags/tag396.xml><?xml version="1.0" encoding="utf-8"?>
<p:tagLst xmlns:p="http://schemas.openxmlformats.org/presentationml/2006/main">
  <p:tag name="AS_UNIQUEID" val="1533"/>
  <p:tag name="KSO_WM_BEAUTIFY_FLAG" val=""/>
</p:tagLst>
</file>

<file path=ppt/tags/tag397.xml><?xml version="1.0" encoding="utf-8"?>
<p:tagLst xmlns:p="http://schemas.openxmlformats.org/presentationml/2006/main">
  <p:tag name="AS_UNIQUEID" val="1535"/>
  <p:tag name="KSO_WM_BEAUTIFY_FLAG" val=""/>
</p:tagLst>
</file>

<file path=ppt/tags/tag398.xml><?xml version="1.0" encoding="utf-8"?>
<p:tagLst xmlns:p="http://schemas.openxmlformats.org/presentationml/2006/main">
  <p:tag name="AS_UNIQUEID" val="5895"/>
</p:tagLst>
</file>

<file path=ppt/tags/tag399.xml><?xml version="1.0" encoding="utf-8"?>
<p:tagLst xmlns:p="http://schemas.openxmlformats.org/presentationml/2006/main">
  <p:tag name="AS_UNIQUEID" val="5896"/>
  <p:tag name="KSO_WM_BEAUTIFY_FLAG" val=""/>
</p:tagLst>
</file>

<file path=ppt/tags/tag4.xml><?xml version="1.0" encoding="utf-8"?>
<p:tagLst xmlns:p="http://schemas.openxmlformats.org/presentationml/2006/main">
  <p:tag name="AS_UNIQUEID" val="5669"/>
</p:tagLst>
</file>

<file path=ppt/tags/tag40.xml><?xml version="1.0" encoding="utf-8"?>
<p:tagLst xmlns:p="http://schemas.openxmlformats.org/presentationml/2006/main">
  <p:tag name="AS_UNIQUEID" val="5701"/>
</p:tagLst>
</file>

<file path=ppt/tags/tag400.xml><?xml version="1.0" encoding="utf-8"?>
<p:tagLst xmlns:p="http://schemas.openxmlformats.org/presentationml/2006/main">
  <p:tag name="AS_UNIQUEID" val="5897"/>
</p:tagLst>
</file>

<file path=ppt/tags/tag401.xml><?xml version="1.0" encoding="utf-8"?>
<p:tagLst xmlns:p="http://schemas.openxmlformats.org/presentationml/2006/main">
  <p:tag name="AS_UNIQUEID" val="5898"/>
  <p:tag name="KSO_WM_BEAUTIFY_FLAG" val=""/>
</p:tagLst>
</file>

<file path=ppt/tags/tag402.xml><?xml version="1.0" encoding="utf-8"?>
<p:tagLst xmlns:p="http://schemas.openxmlformats.org/presentationml/2006/main">
  <p:tag name="AS_UNIQUEID" val="5899"/>
  <p:tag name="KSO_WM_BEAUTIFY_FLAG" val=""/>
</p:tagLst>
</file>

<file path=ppt/tags/tag403.xml><?xml version="1.0" encoding="utf-8"?>
<p:tagLst xmlns:p="http://schemas.openxmlformats.org/presentationml/2006/main">
  <p:tag name="AS_UNIQUEID" val="5900"/>
  <p:tag name="KSO_WM_BEAUTIFY_FLAG" val=""/>
</p:tagLst>
</file>

<file path=ppt/tags/tag404.xml><?xml version="1.0" encoding="utf-8"?>
<p:tagLst xmlns:p="http://schemas.openxmlformats.org/presentationml/2006/main">
  <p:tag name="AS_UNIQUEID" val="5901"/>
  <p:tag name="KSO_WM_BEAUTIFY_FLAG" val=""/>
</p:tagLst>
</file>

<file path=ppt/tags/tag405.xml><?xml version="1.0" encoding="utf-8"?>
<p:tagLst xmlns:p="http://schemas.openxmlformats.org/presentationml/2006/main">
  <p:tag name="AS_UNIQUEID" val="5902"/>
</p:tagLst>
</file>

<file path=ppt/tags/tag406.xml><?xml version="1.0" encoding="utf-8"?>
<p:tagLst xmlns:p="http://schemas.openxmlformats.org/presentationml/2006/main">
  <p:tag name="AS_UNIQUEID" val="5903"/>
</p:tagLst>
</file>

<file path=ppt/tags/tag407.xml><?xml version="1.0" encoding="utf-8"?>
<p:tagLst xmlns:p="http://schemas.openxmlformats.org/presentationml/2006/main">
  <p:tag name="AS_UNIQUEID" val="5904"/>
  <p:tag name="KSO_WM_BEAUTIFY_FLAG" val=""/>
</p:tagLst>
</file>

<file path=ppt/tags/tag408.xml><?xml version="1.0" encoding="utf-8"?>
<p:tagLst xmlns:p="http://schemas.openxmlformats.org/presentationml/2006/main">
  <p:tag name="AS_UNIQUEID" val="5905"/>
</p:tagLst>
</file>

<file path=ppt/tags/tag409.xml><?xml version="1.0" encoding="utf-8"?>
<p:tagLst xmlns:p="http://schemas.openxmlformats.org/presentationml/2006/main">
  <p:tag name="AS_UNIQUEID" val="5906"/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0.xml><?xml version="1.0" encoding="utf-8"?>
<p:tagLst xmlns:p="http://schemas.openxmlformats.org/presentationml/2006/main">
  <p:tag name="AS_UNIQUEID" val="5907"/>
  <p:tag name="KSO_WM_BEAUTIFY_FLAG" val=""/>
</p:tagLst>
</file>

<file path=ppt/tags/tag411.xml><?xml version="1.0" encoding="utf-8"?>
<p:tagLst xmlns:p="http://schemas.openxmlformats.org/presentationml/2006/main">
  <p:tag name="AS_UNIQUEID" val="5908"/>
  <p:tag name="KSO_WM_BEAUTIFY_FLAG" val=""/>
</p:tagLst>
</file>

<file path=ppt/tags/tag412.xml><?xml version="1.0" encoding="utf-8"?>
<p:tagLst xmlns:p="http://schemas.openxmlformats.org/presentationml/2006/main">
  <p:tag name="AS_UNIQUEID" val="5909"/>
  <p:tag name="KSO_WM_BEAUTIFY_FLAG" val=""/>
</p:tagLst>
</file>

<file path=ppt/tags/tag413.xml><?xml version="1.0" encoding="utf-8"?>
<p:tagLst xmlns:p="http://schemas.openxmlformats.org/presentationml/2006/main">
  <p:tag name="AS_UNIQUEID" val="5910"/>
</p:tagLst>
</file>

<file path=ppt/tags/tag414.xml><?xml version="1.0" encoding="utf-8"?>
<p:tagLst xmlns:p="http://schemas.openxmlformats.org/presentationml/2006/main">
  <p:tag name="AS_UNIQUEID" val="5927"/>
</p:tagLst>
</file>

<file path=ppt/tags/tag415.xml><?xml version="1.0" encoding="utf-8"?>
<p:tagLst xmlns:p="http://schemas.openxmlformats.org/presentationml/2006/main">
  <p:tag name="AS_UNIQUEID" val="5911"/>
</p:tagLst>
</file>

<file path=ppt/tags/tag416.xml><?xml version="1.0" encoding="utf-8"?>
<p:tagLst xmlns:p="http://schemas.openxmlformats.org/presentationml/2006/main">
  <p:tag name="AS_UNIQUEID" val="5912"/>
  <p:tag name="KSO_WM_BEAUTIFY_FLAG" val=""/>
</p:tagLst>
</file>

<file path=ppt/tags/tag417.xml><?xml version="1.0" encoding="utf-8"?>
<p:tagLst xmlns:p="http://schemas.openxmlformats.org/presentationml/2006/main">
  <p:tag name="AS_UNIQUEID" val="5913"/>
</p:tagLst>
</file>

<file path=ppt/tags/tag418.xml><?xml version="1.0" encoding="utf-8"?>
<p:tagLst xmlns:p="http://schemas.openxmlformats.org/presentationml/2006/main">
  <p:tag name="AS_UNIQUEID" val="5914"/>
  <p:tag name="KSO_WM_BEAUTIFY_FLAG" val=""/>
</p:tagLst>
</file>

<file path=ppt/tags/tag419.xml><?xml version="1.0" encoding="utf-8"?>
<p:tagLst xmlns:p="http://schemas.openxmlformats.org/presentationml/2006/main">
  <p:tag name="AS_UNIQUEID" val="5915"/>
  <p:tag name="KSO_WM_BEAUTIFY_FLAG" val=""/>
</p:tagLst>
</file>

<file path=ppt/tags/tag42.xml><?xml version="1.0" encoding="utf-8"?>
<p:tagLst xmlns:p="http://schemas.openxmlformats.org/presentationml/2006/main">
  <p:tag name="AS_UNIQUEID" val="5702"/>
</p:tagLst>
</file>

<file path=ppt/tags/tag420.xml><?xml version="1.0" encoding="utf-8"?>
<p:tagLst xmlns:p="http://schemas.openxmlformats.org/presentationml/2006/main">
  <p:tag name="AS_UNIQUEID" val="5916"/>
  <p:tag name="KSO_WM_BEAUTIFY_FLAG" val=""/>
</p:tagLst>
</file>

<file path=ppt/tags/tag421.xml><?xml version="1.0" encoding="utf-8"?>
<p:tagLst xmlns:p="http://schemas.openxmlformats.org/presentationml/2006/main">
  <p:tag name="AS_UNIQUEID" val="5917"/>
  <p:tag name="KSO_WM_BEAUTIFY_FLAG" val=""/>
</p:tagLst>
</file>

<file path=ppt/tags/tag422.xml><?xml version="1.0" encoding="utf-8"?>
<p:tagLst xmlns:p="http://schemas.openxmlformats.org/presentationml/2006/main">
  <p:tag name="AS_UNIQUEID" val="5918"/>
</p:tagLst>
</file>

<file path=ppt/tags/tag423.xml><?xml version="1.0" encoding="utf-8"?>
<p:tagLst xmlns:p="http://schemas.openxmlformats.org/presentationml/2006/main">
  <p:tag name="AS_UNIQUEID" val="5919"/>
</p:tagLst>
</file>

<file path=ppt/tags/tag424.xml><?xml version="1.0" encoding="utf-8"?>
<p:tagLst xmlns:p="http://schemas.openxmlformats.org/presentationml/2006/main">
  <p:tag name="AS_UNIQUEID" val="5920"/>
  <p:tag name="KSO_WM_BEAUTIFY_FLAG" val=""/>
</p:tagLst>
</file>

<file path=ppt/tags/tag425.xml><?xml version="1.0" encoding="utf-8"?>
<p:tagLst xmlns:p="http://schemas.openxmlformats.org/presentationml/2006/main">
  <p:tag name="AS_UNIQUEID" val="5921"/>
</p:tagLst>
</file>

<file path=ppt/tags/tag426.xml><?xml version="1.0" encoding="utf-8"?>
<p:tagLst xmlns:p="http://schemas.openxmlformats.org/presentationml/2006/main">
  <p:tag name="AS_UNIQUEID" val="5922"/>
  <p:tag name="KSO_WM_BEAUTIFY_FLAG" val=""/>
</p:tagLst>
</file>

<file path=ppt/tags/tag427.xml><?xml version="1.0" encoding="utf-8"?>
<p:tagLst xmlns:p="http://schemas.openxmlformats.org/presentationml/2006/main">
  <p:tag name="AS_UNIQUEID" val="5923"/>
  <p:tag name="KSO_WM_BEAUTIFY_FLAG" val=""/>
</p:tagLst>
</file>

<file path=ppt/tags/tag428.xml><?xml version="1.0" encoding="utf-8"?>
<p:tagLst xmlns:p="http://schemas.openxmlformats.org/presentationml/2006/main">
  <p:tag name="AS_UNIQUEID" val="5924"/>
  <p:tag name="KSO_WM_BEAUTIFY_FLAG" val=""/>
</p:tagLst>
</file>

<file path=ppt/tags/tag429.xml><?xml version="1.0" encoding="utf-8"?>
<p:tagLst xmlns:p="http://schemas.openxmlformats.org/presentationml/2006/main">
  <p:tag name="AS_UNIQUEID" val="5925"/>
  <p:tag name="KSO_WM_BEAUTIFY_FLAG" val=""/>
</p:tagLst>
</file>

<file path=ppt/tags/tag43.xml><?xml version="1.0" encoding="utf-8"?>
<p:tagLst xmlns:p="http://schemas.openxmlformats.org/presentationml/2006/main">
  <p:tag name="AS_UNIQUEID" val="5703"/>
  <p:tag name="KSO_WM_BEAUTIFY_FLAG" val=""/>
</p:tagLst>
</file>

<file path=ppt/tags/tag430.xml><?xml version="1.0" encoding="utf-8"?>
<p:tagLst xmlns:p="http://schemas.openxmlformats.org/presentationml/2006/main">
  <p:tag name="AS_UNIQUEID" val="5926"/>
</p:tagLst>
</file>

<file path=ppt/tags/tag431.xml><?xml version="1.0" encoding="utf-8"?>
<p:tagLst xmlns:p="http://schemas.openxmlformats.org/presentationml/2006/main">
  <p:tag name="AS_UNIQUEID" val="1557"/>
  <p:tag name="KSO_WM_BEAUTIFY_FLAG" val=""/>
</p:tagLst>
</file>

<file path=ppt/tags/tag432.xml><?xml version="1.0" encoding="utf-8"?>
<p:tagLst xmlns:p="http://schemas.openxmlformats.org/presentationml/2006/main">
  <p:tag name="AS_UNIQUEID" val="1559"/>
  <p:tag name="KSO_WM_BEAUTIFY_FLAG" val=""/>
</p:tagLst>
</file>

<file path=ppt/tags/tag433.xml><?xml version="1.0" encoding="utf-8"?>
<p:tagLst xmlns:p="http://schemas.openxmlformats.org/presentationml/2006/main">
  <p:tag name="AS_UNIQUEID" val="1560"/>
  <p:tag name="KSO_WM_BEAUTIFY_FLAG" val=""/>
</p:tagLst>
</file>

<file path=ppt/tags/tag43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BkMDkwZGZlMTRjODA1Y2NjNjdjMWFjZmUwMjI3ZmUifQ=="/>
</p:tagLst>
</file>

<file path=ppt/tags/tag44.xml><?xml version="1.0" encoding="utf-8"?>
<p:tagLst xmlns:p="http://schemas.openxmlformats.org/presentationml/2006/main">
  <p:tag name="AS_UNIQUEID" val="5704"/>
</p:tagLst>
</file>

<file path=ppt/tags/tag45.xml><?xml version="1.0" encoding="utf-8"?>
<p:tagLst xmlns:p="http://schemas.openxmlformats.org/presentationml/2006/main">
  <p:tag name="AS_UNIQUEID" val="5705"/>
  <p:tag name="KSO_WM_BEAUTIFY_FLAG" val=""/>
</p:tagLst>
</file>

<file path=ppt/tags/tag46.xml><?xml version="1.0" encoding="utf-8"?>
<p:tagLst xmlns:p="http://schemas.openxmlformats.org/presentationml/2006/main">
  <p:tag name="AS_UNIQUEID" val="5706"/>
  <p:tag name="KSO_WM_BEAUTIFY_FLAG" val=""/>
</p:tagLst>
</file>

<file path=ppt/tags/tag47.xml><?xml version="1.0" encoding="utf-8"?>
<p:tagLst xmlns:p="http://schemas.openxmlformats.org/presentationml/2006/main">
  <p:tag name="AS_UNIQUEID" val="5707"/>
  <p:tag name="KSO_WM_BEAUTIFY_FLAG" val=""/>
</p:tagLst>
</file>

<file path=ppt/tags/tag48.xml><?xml version="1.0" encoding="utf-8"?>
<p:tagLst xmlns:p="http://schemas.openxmlformats.org/presentationml/2006/main">
  <p:tag name="AS_UNIQUEID" val="5708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AS_UNIQUEID" val="5670"/>
</p:tagLst>
</file>

<file path=ppt/tags/tag50.xml><?xml version="1.0" encoding="utf-8"?>
<p:tagLst xmlns:p="http://schemas.openxmlformats.org/presentationml/2006/main">
  <p:tag name="AS_UNIQUEID" val="5709"/>
</p:tagLst>
</file>

<file path=ppt/tags/tag51.xml><?xml version="1.0" encoding="utf-8"?>
<p:tagLst xmlns:p="http://schemas.openxmlformats.org/presentationml/2006/main">
  <p:tag name="AS_UNIQUEID" val="5710"/>
  <p:tag name="KSO_WM_BEAUTIFY_FLAG" val=""/>
</p:tagLst>
</file>

<file path=ppt/tags/tag52.xml><?xml version="1.0" encoding="utf-8"?>
<p:tagLst xmlns:p="http://schemas.openxmlformats.org/presentationml/2006/main">
  <p:tag name="AS_UNIQUEID" val="5711"/>
</p:tagLst>
</file>

<file path=ppt/tags/tag53.xml><?xml version="1.0" encoding="utf-8"?>
<p:tagLst xmlns:p="http://schemas.openxmlformats.org/presentationml/2006/main">
  <p:tag name="AS_UNIQUEID" val="5712"/>
  <p:tag name="KSO_WM_BEAUTIFY_FLAG" val=""/>
</p:tagLst>
</file>

<file path=ppt/tags/tag54.xml><?xml version="1.0" encoding="utf-8"?>
<p:tagLst xmlns:p="http://schemas.openxmlformats.org/presentationml/2006/main">
  <p:tag name="AS_UNIQUEID" val="5713"/>
  <p:tag name="KSO_WM_BEAUTIFY_FLAG" val=""/>
</p:tagLst>
</file>

<file path=ppt/tags/tag55.xml><?xml version="1.0" encoding="utf-8"?>
<p:tagLst xmlns:p="http://schemas.openxmlformats.org/presentationml/2006/main">
  <p:tag name="AS_UNIQUEID" val="5714"/>
  <p:tag name="KSO_WM_BEAUTIFY_FLAG" val=""/>
</p:tagLst>
</file>

<file path=ppt/tags/tag56.xml><?xml version="1.0" encoding="utf-8"?>
<p:tagLst xmlns:p="http://schemas.openxmlformats.org/presentationml/2006/main">
  <p:tag name="AS_UNIQUEID" val="5715"/>
</p:tagLst>
</file>

<file path=ppt/tags/tag57.xml><?xml version="1.0" encoding="utf-8"?>
<p:tagLst xmlns:p="http://schemas.openxmlformats.org/presentationml/2006/main">
  <p:tag name="AS_UNIQUEID" val="5716"/>
</p:tagLst>
</file>

<file path=ppt/tags/tag58.xml><?xml version="1.0" encoding="utf-8"?>
<p:tagLst xmlns:p="http://schemas.openxmlformats.org/presentationml/2006/main">
  <p:tag name="AS_UNIQUEID" val="5717"/>
  <p:tag name="KSO_WM_BEAUTIFY_FLAG" val=""/>
</p:tagLst>
</file>

<file path=ppt/tags/tag59.xml><?xml version="1.0" encoding="utf-8"?>
<p:tagLst xmlns:p="http://schemas.openxmlformats.org/presentationml/2006/main">
  <p:tag name="AS_UNIQUEID" val="5718"/>
  <p:tag name="KSO_WM_BEAUTIFY_FLAG" val=""/>
</p:tagLst>
</file>

<file path=ppt/tags/tag6.xml><?xml version="1.0" encoding="utf-8"?>
<p:tagLst xmlns:p="http://schemas.openxmlformats.org/presentationml/2006/main">
  <p:tag name="AS_UNIQUEID" val="5671"/>
</p:tagLst>
</file>

<file path=ppt/tags/tag60.xml><?xml version="1.0" encoding="utf-8"?>
<p:tagLst xmlns:p="http://schemas.openxmlformats.org/presentationml/2006/main">
  <p:tag name="AS_UNIQUEID" val="5719"/>
  <p:tag name="KSO_WM_BEAUTIFY_FLAG" val=""/>
</p:tagLst>
</file>

<file path=ppt/tags/tag61.xml><?xml version="1.0" encoding="utf-8"?>
<p:tagLst xmlns:p="http://schemas.openxmlformats.org/presentationml/2006/main">
  <p:tag name="AS_UNIQUEID" val="5720"/>
  <p:tag name="KSO_WM_BEAUTIFY_FLAG" val=""/>
</p:tagLst>
</file>

<file path=ppt/tags/tag62.xml><?xml version="1.0" encoding="utf-8"?>
<p:tagLst xmlns:p="http://schemas.openxmlformats.org/presentationml/2006/main">
  <p:tag name="AS_UNIQUEID" val="5721"/>
  <p:tag name="KSO_WM_BEAUTIFY_FLAG" val=""/>
</p:tagLst>
</file>

<file path=ppt/tags/tag63.xml><?xml version="1.0" encoding="utf-8"?>
<p:tagLst xmlns:p="http://schemas.openxmlformats.org/presentationml/2006/main">
  <p:tag name="AS_UNIQUEID" val="5722"/>
  <p:tag name="KSO_WM_BEAUTIFY_FLAG" val=""/>
</p:tagLst>
</file>

<file path=ppt/tags/tag64.xml><?xml version="1.0" encoding="utf-8"?>
<p:tagLst xmlns:p="http://schemas.openxmlformats.org/presentationml/2006/main">
  <p:tag name="AS_UNIQUEID" val="5723"/>
  <p:tag name="KSO_WM_BEAUTIFY_FLAG" val=""/>
</p:tagLst>
</file>

<file path=ppt/tags/tag65.xml><?xml version="1.0" encoding="utf-8"?>
<p:tagLst xmlns:p="http://schemas.openxmlformats.org/presentationml/2006/main">
  <p:tag name="AS_UNIQUEID" val="3797"/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AS_UNIQUEID" val="5724"/>
</p:tagLst>
</file>

<file path=ppt/tags/tag68.xml><?xml version="1.0" encoding="utf-8"?>
<p:tagLst xmlns:p="http://schemas.openxmlformats.org/presentationml/2006/main">
  <p:tag name="AS_UNIQUEID" val="5725"/>
  <p:tag name="KSO_WM_BEAUTIFY_FLAG" val=""/>
</p:tagLst>
</file>

<file path=ppt/tags/tag69.xml><?xml version="1.0" encoding="utf-8"?>
<p:tagLst xmlns:p="http://schemas.openxmlformats.org/presentationml/2006/main">
  <p:tag name="AS_UNIQUEID" val="5726"/>
</p:tagLst>
</file>

<file path=ppt/tags/tag7.xml><?xml version="1.0" encoding="utf-8"?>
<p:tagLst xmlns:p="http://schemas.openxmlformats.org/presentationml/2006/main">
  <p:tag name="AS_UNIQUEID" val="5672"/>
</p:tagLst>
</file>

<file path=ppt/tags/tag70.xml><?xml version="1.0" encoding="utf-8"?>
<p:tagLst xmlns:p="http://schemas.openxmlformats.org/presentationml/2006/main">
  <p:tag name="AS_UNIQUEID" val="5727"/>
  <p:tag name="KSO_WM_BEAUTIFY_FLAG" val=""/>
</p:tagLst>
</file>

<file path=ppt/tags/tag71.xml><?xml version="1.0" encoding="utf-8"?>
<p:tagLst xmlns:p="http://schemas.openxmlformats.org/presentationml/2006/main">
  <p:tag name="AS_UNIQUEID" val="5728"/>
  <p:tag name="KSO_WM_BEAUTIFY_FLAG" val=""/>
</p:tagLst>
</file>

<file path=ppt/tags/tag72.xml><?xml version="1.0" encoding="utf-8"?>
<p:tagLst xmlns:p="http://schemas.openxmlformats.org/presentationml/2006/main">
  <p:tag name="AS_UNIQUEID" val="5729"/>
  <p:tag name="KSO_WM_BEAUTIFY_FLAG" val=""/>
</p:tagLst>
</file>

<file path=ppt/tags/tag73.xml><?xml version="1.0" encoding="utf-8"?>
<p:tagLst xmlns:p="http://schemas.openxmlformats.org/presentationml/2006/main">
  <p:tag name="AS_UNIQUEID" val="5665"/>
  <p:tag name="KSO_WM_BEAUTIFY_FLAG" val=""/>
</p:tagLst>
</file>

<file path=ppt/tags/tag74.xml><?xml version="1.0" encoding="utf-8"?>
<p:tagLst xmlns:p="http://schemas.openxmlformats.org/presentationml/2006/main">
  <p:tag name="AS_UNIQUEID" val="5267"/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AS_UNIQUEID" val="5730"/>
</p:tagLst>
</file>

<file path=ppt/tags/tag77.xml><?xml version="1.0" encoding="utf-8"?>
<p:tagLst xmlns:p="http://schemas.openxmlformats.org/presentationml/2006/main">
  <p:tag name="AS_UNIQUEID" val="5731"/>
  <p:tag name="KSO_WM_BEAUTIFY_FLAG" val=""/>
</p:tagLst>
</file>

<file path=ppt/tags/tag78.xml><?xml version="1.0" encoding="utf-8"?>
<p:tagLst xmlns:p="http://schemas.openxmlformats.org/presentationml/2006/main">
  <p:tag name="AS_UNIQUEID" val="5732"/>
</p:tagLst>
</file>

<file path=ppt/tags/tag79.xml><?xml version="1.0" encoding="utf-8"?>
<p:tagLst xmlns:p="http://schemas.openxmlformats.org/presentationml/2006/main">
  <p:tag name="AS_UNIQUEID" val="5733"/>
  <p:tag name="KSO_WM_BEAUTIFY_FLAG" val=""/>
</p:tagLst>
</file>

<file path=ppt/tags/tag8.xml><?xml version="1.0" encoding="utf-8"?>
<p:tagLst xmlns:p="http://schemas.openxmlformats.org/presentationml/2006/main">
  <p:tag name="AS_UNIQUEID" val="5673"/>
</p:tagLst>
</file>

<file path=ppt/tags/tag80.xml><?xml version="1.0" encoding="utf-8"?>
<p:tagLst xmlns:p="http://schemas.openxmlformats.org/presentationml/2006/main">
  <p:tag name="AS_UNIQUEID" val="5734"/>
  <p:tag name="KSO_WM_BEAUTIFY_FLAG" val=""/>
</p:tagLst>
</file>

<file path=ppt/tags/tag81.xml><?xml version="1.0" encoding="utf-8"?>
<p:tagLst xmlns:p="http://schemas.openxmlformats.org/presentationml/2006/main">
  <p:tag name="AS_UNIQUEID" val="5735"/>
  <p:tag name="KSO_WM_BEAUTIFY_FLAG" val=""/>
</p:tagLst>
</file>

<file path=ppt/tags/tag82.xml><?xml version="1.0" encoding="utf-8"?>
<p:tagLst xmlns:p="http://schemas.openxmlformats.org/presentationml/2006/main">
  <p:tag name="AS_UNIQUEID" val="2102"/>
  <p:tag name="KSO_WM_BEAUTIFY_FLAG" val=""/>
</p:tagLst>
</file>

<file path=ppt/tags/tag83.xml><?xml version="1.0" encoding="utf-8"?>
<p:tagLst xmlns:p="http://schemas.openxmlformats.org/presentationml/2006/main">
  <p:tag name="AS_UNIQUEID" val="573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AS_UNIQUEID" val="5737"/>
</p:tagLst>
</file>

<file path=ppt/tags/tag86.xml><?xml version="1.0" encoding="utf-8"?>
<p:tagLst xmlns:p="http://schemas.openxmlformats.org/presentationml/2006/main">
  <p:tag name="AS_UNIQUEID" val="5738"/>
</p:tagLst>
</file>

<file path=ppt/tags/tag87.xml><?xml version="1.0" encoding="utf-8"?>
<p:tagLst xmlns:p="http://schemas.openxmlformats.org/presentationml/2006/main">
  <p:tag name="AS_UNIQUEID" val="5739"/>
</p:tagLst>
</file>

<file path=ppt/tags/tag88.xml><?xml version="1.0" encoding="utf-8"?>
<p:tagLst xmlns:p="http://schemas.openxmlformats.org/presentationml/2006/main">
  <p:tag name="AS_UNIQUEID" val="5740"/>
  <p:tag name="KSO_WM_BEAUTIFY_FLAG" val=""/>
</p:tagLst>
</file>

<file path=ppt/tags/tag89.xml><?xml version="1.0" encoding="utf-8"?>
<p:tagLst xmlns:p="http://schemas.openxmlformats.org/presentationml/2006/main">
  <p:tag name="AS_UNIQUEID" val="5741"/>
</p:tagLst>
</file>

<file path=ppt/tags/tag9.xml><?xml version="1.0" encoding="utf-8"?>
<p:tagLst xmlns:p="http://schemas.openxmlformats.org/presentationml/2006/main">
  <p:tag name="AS_UNIQUEID" val="5674"/>
</p:tagLst>
</file>

<file path=ppt/tags/tag90.xml><?xml version="1.0" encoding="utf-8"?>
<p:tagLst xmlns:p="http://schemas.openxmlformats.org/presentationml/2006/main">
  <p:tag name="AS_UNIQUEID" val="5742"/>
  <p:tag name="KSO_WM_BEAUTIFY_FLAG" val=""/>
</p:tagLst>
</file>

<file path=ppt/tags/tag91.xml><?xml version="1.0" encoding="utf-8"?>
<p:tagLst xmlns:p="http://schemas.openxmlformats.org/presentationml/2006/main">
  <p:tag name="AS_UNIQUEID" val="5743"/>
  <p:tag name="KSO_WM_BEAUTIFY_FLAG" val=""/>
</p:tagLst>
</file>

<file path=ppt/tags/tag92.xml><?xml version="1.0" encoding="utf-8"?>
<p:tagLst xmlns:p="http://schemas.openxmlformats.org/presentationml/2006/main">
  <p:tag name="AS_UNIQUEID" val="5744"/>
  <p:tag name="KSO_WM_BEAUTIFY_FLAG" val=""/>
</p:tagLst>
</file>

<file path=ppt/tags/tag93.xml><?xml version="1.0" encoding="utf-8"?>
<p:tagLst xmlns:p="http://schemas.openxmlformats.org/presentationml/2006/main">
  <p:tag name="AS_UNIQUEID" val="5745"/>
</p:tagLst>
</file>

<file path=ppt/tags/tag94.xml><?xml version="1.0" encoding="utf-8"?>
<p:tagLst xmlns:p="http://schemas.openxmlformats.org/presentationml/2006/main">
  <p:tag name="AS_UNIQUEID" val="633"/>
</p:tagLst>
</file>

<file path=ppt/tags/tag95.xml><?xml version="1.0" encoding="utf-8"?>
<p:tagLst xmlns:p="http://schemas.openxmlformats.org/presentationml/2006/main">
  <p:tag name="AS_UNIQUEID" val="3698"/>
</p:tagLst>
</file>

<file path=ppt/tags/tag96.xml><?xml version="1.0" encoding="utf-8"?>
<p:tagLst xmlns:p="http://schemas.openxmlformats.org/presentationml/2006/main">
  <p:tag name="AS_UNIQUEID" val="3699"/>
</p:tagLst>
</file>

<file path=ppt/tags/tag97.xml><?xml version="1.0" encoding="utf-8"?>
<p:tagLst xmlns:p="http://schemas.openxmlformats.org/presentationml/2006/main">
  <p:tag name="AS_UNIQUEID" val="3700"/>
</p:tagLst>
</file>

<file path=ppt/tags/tag98.xml><?xml version="1.0" encoding="utf-8"?>
<p:tagLst xmlns:p="http://schemas.openxmlformats.org/presentationml/2006/main">
  <p:tag name="AS_UNIQUEID" val="3701"/>
</p:tagLst>
</file>

<file path=ppt/tags/tag99.xml><?xml version="1.0" encoding="utf-8"?>
<p:tagLst xmlns:p="http://schemas.openxmlformats.org/presentationml/2006/main">
  <p:tag name="AS_UNIQUEID" val="3702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288</Paragraphs>
  <Slides>32</Slides>
  <Notes>1</Notes>
  <TotalTime>0</TotalTime>
  <HiddenSlides>0</HiddenSlides>
  <MMClips>2</MMClips>
  <ScaleCrop>0</ScaleCrop>
  <HeadingPairs>
    <vt:vector baseType="variant" size="6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baseType="lpstr" size="51">
      <vt:lpstr>Arial</vt:lpstr>
      <vt:lpstr>微软雅黑</vt:lpstr>
      <vt:lpstr>Wingdings</vt:lpstr>
      <vt:lpstr>Calibri Light</vt:lpstr>
      <vt:lpstr>Calibri</vt:lpstr>
      <vt:lpstr>华文新魏</vt:lpstr>
      <vt:lpstr>华文楷体</vt:lpstr>
      <vt:lpstr>华文中宋</vt:lpstr>
      <vt:lpstr>楷体</vt:lpstr>
      <vt:lpstr>Times New Roman</vt:lpstr>
      <vt:lpstr>黑体</vt:lpstr>
      <vt:lpstr>宋体</vt:lpstr>
      <vt:lpstr>方正粗黑宋简体</vt:lpstr>
      <vt:lpstr>隶书</vt:lpstr>
      <vt:lpstr>思源黑体 CN Normal</vt:lpstr>
      <vt:lpstr>仿宋</vt:lpstr>
      <vt:lpstr>华文行楷</vt:lpstr>
      <vt:lpstr>方正仿宋_GB2312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2024-09-02T15:42:38.143</cp:lastPrinted>
  <dcterms:created xsi:type="dcterms:W3CDTF">2024-09-02T15:42:38Z</dcterms:created>
  <dcterms:modified xsi:type="dcterms:W3CDTF">2024-09-02T07:42:38Z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